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2" r:id="rId3"/>
    <p:sldId id="258" r:id="rId4"/>
    <p:sldId id="273" r:id="rId5"/>
    <p:sldId id="274" r:id="rId6"/>
    <p:sldId id="275" r:id="rId7"/>
    <p:sldId id="276" r:id="rId8"/>
    <p:sldId id="277" r:id="rId9"/>
    <p:sldId id="279" r:id="rId10"/>
    <p:sldId id="27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2F5FE5-349D-4D73-B8B0-74DC29CCAFB3}" v="390" dt="2023-01-22T04:51:51.4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p:scale>
          <a:sx n="90" d="100"/>
          <a:sy n="90" d="100"/>
        </p:scale>
        <p:origin x="192"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Kuniega" userId="999f7fd1-0dc3-4cba-81fd-6a42a8d75a98" providerId="ADAL" clId="{232F5FE5-349D-4D73-B8B0-74DC29CCAFB3}"/>
    <pc:docChg chg="undo custSel modSld">
      <pc:chgData name="Michael Kuniega" userId="999f7fd1-0dc3-4cba-81fd-6a42a8d75a98" providerId="ADAL" clId="{232F5FE5-349D-4D73-B8B0-74DC29CCAFB3}" dt="2023-01-22T04:51:51.410" v="1749"/>
      <pc:docMkLst>
        <pc:docMk/>
      </pc:docMkLst>
      <pc:sldChg chg="addSp mod">
        <pc:chgData name="Michael Kuniega" userId="999f7fd1-0dc3-4cba-81fd-6a42a8d75a98" providerId="ADAL" clId="{232F5FE5-349D-4D73-B8B0-74DC29CCAFB3}" dt="2023-01-22T04:10:32.917" v="14" actId="9405"/>
        <pc:sldMkLst>
          <pc:docMk/>
          <pc:sldMk cId="2614645733" sldId="258"/>
        </pc:sldMkLst>
        <pc:inkChg chg="add">
          <ac:chgData name="Michael Kuniega" userId="999f7fd1-0dc3-4cba-81fd-6a42a8d75a98" providerId="ADAL" clId="{232F5FE5-349D-4D73-B8B0-74DC29CCAFB3}" dt="2023-01-22T04:09:40.232" v="6" actId="9405"/>
          <ac:inkMkLst>
            <pc:docMk/>
            <pc:sldMk cId="2614645733" sldId="258"/>
            <ac:inkMk id="3" creationId="{8D0541C3-DABC-8616-C8A5-1E8CD1A98ED6}"/>
          </ac:inkMkLst>
        </pc:inkChg>
        <pc:inkChg chg="add">
          <ac:chgData name="Michael Kuniega" userId="999f7fd1-0dc3-4cba-81fd-6a42a8d75a98" providerId="ADAL" clId="{232F5FE5-349D-4D73-B8B0-74DC29CCAFB3}" dt="2023-01-22T04:09:55.083" v="7" actId="9405"/>
          <ac:inkMkLst>
            <pc:docMk/>
            <pc:sldMk cId="2614645733" sldId="258"/>
            <ac:inkMk id="4" creationId="{15FC2487-277A-EBF2-54FE-B6C8D56B4F05}"/>
          </ac:inkMkLst>
        </pc:inkChg>
        <pc:inkChg chg="add">
          <ac:chgData name="Michael Kuniega" userId="999f7fd1-0dc3-4cba-81fd-6a42a8d75a98" providerId="ADAL" clId="{232F5FE5-349D-4D73-B8B0-74DC29CCAFB3}" dt="2023-01-22T04:10:08.549" v="8" actId="9405"/>
          <ac:inkMkLst>
            <pc:docMk/>
            <pc:sldMk cId="2614645733" sldId="258"/>
            <ac:inkMk id="5" creationId="{737F69EF-DEE9-49B4-607A-844439C67934}"/>
          </ac:inkMkLst>
        </pc:inkChg>
        <pc:inkChg chg="add">
          <ac:chgData name="Michael Kuniega" userId="999f7fd1-0dc3-4cba-81fd-6a42a8d75a98" providerId="ADAL" clId="{232F5FE5-349D-4D73-B8B0-74DC29CCAFB3}" dt="2023-01-22T04:10:15.657" v="9" actId="9405"/>
          <ac:inkMkLst>
            <pc:docMk/>
            <pc:sldMk cId="2614645733" sldId="258"/>
            <ac:inkMk id="6" creationId="{6FCE0CEC-7756-36DE-3FF3-D2A1C050FDF1}"/>
          </ac:inkMkLst>
        </pc:inkChg>
        <pc:inkChg chg="add">
          <ac:chgData name="Michael Kuniega" userId="999f7fd1-0dc3-4cba-81fd-6a42a8d75a98" providerId="ADAL" clId="{232F5FE5-349D-4D73-B8B0-74DC29CCAFB3}" dt="2023-01-22T04:10:19.023" v="10" actId="9405"/>
          <ac:inkMkLst>
            <pc:docMk/>
            <pc:sldMk cId="2614645733" sldId="258"/>
            <ac:inkMk id="7" creationId="{376E0006-4945-7A0A-949E-C83680F00F74}"/>
          </ac:inkMkLst>
        </pc:inkChg>
        <pc:inkChg chg="add">
          <ac:chgData name="Michael Kuniega" userId="999f7fd1-0dc3-4cba-81fd-6a42a8d75a98" providerId="ADAL" clId="{232F5FE5-349D-4D73-B8B0-74DC29CCAFB3}" dt="2023-01-22T04:10:23.230" v="11" actId="9405"/>
          <ac:inkMkLst>
            <pc:docMk/>
            <pc:sldMk cId="2614645733" sldId="258"/>
            <ac:inkMk id="8" creationId="{39B6903F-5DD2-B6B5-44B8-568C2D4070A3}"/>
          </ac:inkMkLst>
        </pc:inkChg>
        <pc:inkChg chg="add">
          <ac:chgData name="Michael Kuniega" userId="999f7fd1-0dc3-4cba-81fd-6a42a8d75a98" providerId="ADAL" clId="{232F5FE5-349D-4D73-B8B0-74DC29CCAFB3}" dt="2023-01-22T04:10:26.254" v="12" actId="9405"/>
          <ac:inkMkLst>
            <pc:docMk/>
            <pc:sldMk cId="2614645733" sldId="258"/>
            <ac:inkMk id="9" creationId="{08E12BB8-D341-B5D6-3CB2-2A70D9D0EB09}"/>
          </ac:inkMkLst>
        </pc:inkChg>
        <pc:inkChg chg="add">
          <ac:chgData name="Michael Kuniega" userId="999f7fd1-0dc3-4cba-81fd-6a42a8d75a98" providerId="ADAL" clId="{232F5FE5-349D-4D73-B8B0-74DC29CCAFB3}" dt="2023-01-22T04:10:28.500" v="13" actId="9405"/>
          <ac:inkMkLst>
            <pc:docMk/>
            <pc:sldMk cId="2614645733" sldId="258"/>
            <ac:inkMk id="10" creationId="{AA4A1F34-4697-BEFE-28A2-B5E2DE7A4345}"/>
          </ac:inkMkLst>
        </pc:inkChg>
        <pc:inkChg chg="add">
          <ac:chgData name="Michael Kuniega" userId="999f7fd1-0dc3-4cba-81fd-6a42a8d75a98" providerId="ADAL" clId="{232F5FE5-349D-4D73-B8B0-74DC29CCAFB3}" dt="2023-01-22T04:10:32.917" v="14" actId="9405"/>
          <ac:inkMkLst>
            <pc:docMk/>
            <pc:sldMk cId="2614645733" sldId="258"/>
            <ac:inkMk id="11" creationId="{9D3F3BBA-07B0-54D1-7BF0-5D70C226F1FC}"/>
          </ac:inkMkLst>
        </pc:inkChg>
      </pc:sldChg>
      <pc:sldChg chg="addSp mod">
        <pc:chgData name="Michael Kuniega" userId="999f7fd1-0dc3-4cba-81fd-6a42a8d75a98" providerId="ADAL" clId="{232F5FE5-349D-4D73-B8B0-74DC29CCAFB3}" dt="2023-01-22T04:09:23.322" v="5" actId="9405"/>
        <pc:sldMkLst>
          <pc:docMk/>
          <pc:sldMk cId="1046749929" sldId="262"/>
        </pc:sldMkLst>
        <pc:inkChg chg="add">
          <ac:chgData name="Michael Kuniega" userId="999f7fd1-0dc3-4cba-81fd-6a42a8d75a98" providerId="ADAL" clId="{232F5FE5-349D-4D73-B8B0-74DC29CCAFB3}" dt="2023-01-22T04:08:44.241" v="0" actId="9405"/>
          <ac:inkMkLst>
            <pc:docMk/>
            <pc:sldMk cId="1046749929" sldId="262"/>
            <ac:inkMk id="2" creationId="{1C4F1185-58D7-C5B5-0120-BC8805C62B60}"/>
          </ac:inkMkLst>
        </pc:inkChg>
        <pc:inkChg chg="add">
          <ac:chgData name="Michael Kuniega" userId="999f7fd1-0dc3-4cba-81fd-6a42a8d75a98" providerId="ADAL" clId="{232F5FE5-349D-4D73-B8B0-74DC29CCAFB3}" dt="2023-01-22T04:08:53.661" v="1" actId="9405"/>
          <ac:inkMkLst>
            <pc:docMk/>
            <pc:sldMk cId="1046749929" sldId="262"/>
            <ac:inkMk id="4" creationId="{BC5428C8-3B40-37FD-63DA-F40263F281C3}"/>
          </ac:inkMkLst>
        </pc:inkChg>
        <pc:inkChg chg="add">
          <ac:chgData name="Michael Kuniega" userId="999f7fd1-0dc3-4cba-81fd-6a42a8d75a98" providerId="ADAL" clId="{232F5FE5-349D-4D73-B8B0-74DC29CCAFB3}" dt="2023-01-22T04:09:01.004" v="2" actId="9405"/>
          <ac:inkMkLst>
            <pc:docMk/>
            <pc:sldMk cId="1046749929" sldId="262"/>
            <ac:inkMk id="6" creationId="{84B5B436-C850-DB01-A47D-1E415B715693}"/>
          </ac:inkMkLst>
        </pc:inkChg>
        <pc:inkChg chg="add">
          <ac:chgData name="Michael Kuniega" userId="999f7fd1-0dc3-4cba-81fd-6a42a8d75a98" providerId="ADAL" clId="{232F5FE5-349D-4D73-B8B0-74DC29CCAFB3}" dt="2023-01-22T04:09:07.190" v="3" actId="9405"/>
          <ac:inkMkLst>
            <pc:docMk/>
            <pc:sldMk cId="1046749929" sldId="262"/>
            <ac:inkMk id="7" creationId="{F6B30EC2-3D36-B85F-DA60-511A2878F590}"/>
          </ac:inkMkLst>
        </pc:inkChg>
        <pc:inkChg chg="add">
          <ac:chgData name="Michael Kuniega" userId="999f7fd1-0dc3-4cba-81fd-6a42a8d75a98" providerId="ADAL" clId="{232F5FE5-349D-4D73-B8B0-74DC29CCAFB3}" dt="2023-01-22T04:09:14.566" v="4" actId="9405"/>
          <ac:inkMkLst>
            <pc:docMk/>
            <pc:sldMk cId="1046749929" sldId="262"/>
            <ac:inkMk id="9" creationId="{C54DA7D6-B234-C639-ACCA-73FFF673992E}"/>
          </ac:inkMkLst>
        </pc:inkChg>
        <pc:inkChg chg="add">
          <ac:chgData name="Michael Kuniega" userId="999f7fd1-0dc3-4cba-81fd-6a42a8d75a98" providerId="ADAL" clId="{232F5FE5-349D-4D73-B8B0-74DC29CCAFB3}" dt="2023-01-22T04:09:23.322" v="5" actId="9405"/>
          <ac:inkMkLst>
            <pc:docMk/>
            <pc:sldMk cId="1046749929" sldId="262"/>
            <ac:inkMk id="10" creationId="{10A9FF40-4B92-CA57-4E0F-B112FC1DCF70}"/>
          </ac:inkMkLst>
        </pc:inkChg>
      </pc:sldChg>
      <pc:sldChg chg="addSp delSp modSp mod">
        <pc:chgData name="Michael Kuniega" userId="999f7fd1-0dc3-4cba-81fd-6a42a8d75a98" providerId="ADAL" clId="{232F5FE5-349D-4D73-B8B0-74DC29CCAFB3}" dt="2023-01-22T04:23:10.966" v="580"/>
        <pc:sldMkLst>
          <pc:docMk/>
          <pc:sldMk cId="2737327295" sldId="273"/>
        </pc:sldMkLst>
        <pc:grpChg chg="del mod">
          <ac:chgData name="Michael Kuniega" userId="999f7fd1-0dc3-4cba-81fd-6a42a8d75a98" providerId="ADAL" clId="{232F5FE5-349D-4D73-B8B0-74DC29CCAFB3}" dt="2023-01-22T04:11:25.054" v="20"/>
          <ac:grpSpMkLst>
            <pc:docMk/>
            <pc:sldMk cId="2737327295" sldId="273"/>
            <ac:grpSpMk id="6" creationId="{796E3CEE-D5EC-8BA6-9ADA-8536814CB1F1}"/>
          </ac:grpSpMkLst>
        </pc:grpChg>
        <pc:grpChg chg="del mod">
          <ac:chgData name="Michael Kuniega" userId="999f7fd1-0dc3-4cba-81fd-6a42a8d75a98" providerId="ADAL" clId="{232F5FE5-349D-4D73-B8B0-74DC29CCAFB3}" dt="2023-01-22T04:14:39.634" v="179"/>
          <ac:grpSpMkLst>
            <pc:docMk/>
            <pc:sldMk cId="2737327295" sldId="273"/>
            <ac:grpSpMk id="19" creationId="{ABE8DAB6-5CE5-D983-2DF9-129A643AB3C4}"/>
          </ac:grpSpMkLst>
        </pc:grpChg>
        <pc:grpChg chg="del mod">
          <ac:chgData name="Michael Kuniega" userId="999f7fd1-0dc3-4cba-81fd-6a42a8d75a98" providerId="ADAL" clId="{232F5FE5-349D-4D73-B8B0-74DC29CCAFB3}" dt="2023-01-22T04:14:39.634" v="179"/>
          <ac:grpSpMkLst>
            <pc:docMk/>
            <pc:sldMk cId="2737327295" sldId="273"/>
            <ac:grpSpMk id="25" creationId="{5C8D61B0-CF1B-F111-C6E8-F87AB51C6CCC}"/>
          </ac:grpSpMkLst>
        </pc:grpChg>
        <pc:grpChg chg="del mod">
          <ac:chgData name="Michael Kuniega" userId="999f7fd1-0dc3-4cba-81fd-6a42a8d75a98" providerId="ADAL" clId="{232F5FE5-349D-4D73-B8B0-74DC29CCAFB3}" dt="2023-01-22T04:14:39.634" v="179"/>
          <ac:grpSpMkLst>
            <pc:docMk/>
            <pc:sldMk cId="2737327295" sldId="273"/>
            <ac:grpSpMk id="36" creationId="{189B456A-BFC4-FD9D-C6FB-86996F0EF691}"/>
          </ac:grpSpMkLst>
        </pc:grpChg>
        <pc:grpChg chg="del mod">
          <ac:chgData name="Michael Kuniega" userId="999f7fd1-0dc3-4cba-81fd-6a42a8d75a98" providerId="ADAL" clId="{232F5FE5-349D-4D73-B8B0-74DC29CCAFB3}" dt="2023-01-22T04:14:39.634" v="179"/>
          <ac:grpSpMkLst>
            <pc:docMk/>
            <pc:sldMk cId="2737327295" sldId="273"/>
            <ac:grpSpMk id="55" creationId="{4538CEB6-614C-C123-C802-7F2FFFDB156D}"/>
          </ac:grpSpMkLst>
        </pc:grpChg>
        <pc:grpChg chg="del mod">
          <ac:chgData name="Michael Kuniega" userId="999f7fd1-0dc3-4cba-81fd-6a42a8d75a98" providerId="ADAL" clId="{232F5FE5-349D-4D73-B8B0-74DC29CCAFB3}" dt="2023-01-22T04:14:39.634" v="179"/>
          <ac:grpSpMkLst>
            <pc:docMk/>
            <pc:sldMk cId="2737327295" sldId="273"/>
            <ac:grpSpMk id="56" creationId="{A464E08F-C5BE-FA7F-1548-3D11A24FEFB1}"/>
          </ac:grpSpMkLst>
        </pc:grpChg>
        <pc:grpChg chg="del mod">
          <ac:chgData name="Michael Kuniega" userId="999f7fd1-0dc3-4cba-81fd-6a42a8d75a98" providerId="ADAL" clId="{232F5FE5-349D-4D73-B8B0-74DC29CCAFB3}" dt="2023-01-22T04:14:39.634" v="179"/>
          <ac:grpSpMkLst>
            <pc:docMk/>
            <pc:sldMk cId="2737327295" sldId="273"/>
            <ac:grpSpMk id="57" creationId="{61043F12-B694-FE26-80A4-4926B8F5EAF9}"/>
          </ac:grpSpMkLst>
        </pc:grpChg>
        <pc:grpChg chg="mod">
          <ac:chgData name="Michael Kuniega" userId="999f7fd1-0dc3-4cba-81fd-6a42a8d75a98" providerId="ADAL" clId="{232F5FE5-349D-4D73-B8B0-74DC29CCAFB3}" dt="2023-01-22T04:12:18.343" v="86"/>
          <ac:grpSpMkLst>
            <pc:docMk/>
            <pc:sldMk cId="2737327295" sldId="273"/>
            <ac:grpSpMk id="73" creationId="{A0EA4E00-B7C9-BE06-0241-7CF942DF3DEF}"/>
          </ac:grpSpMkLst>
        </pc:grpChg>
        <pc:grpChg chg="del mod">
          <ac:chgData name="Michael Kuniega" userId="999f7fd1-0dc3-4cba-81fd-6a42a8d75a98" providerId="ADAL" clId="{232F5FE5-349D-4D73-B8B0-74DC29CCAFB3}" dt="2023-01-22T04:13:11.588" v="110"/>
          <ac:grpSpMkLst>
            <pc:docMk/>
            <pc:sldMk cId="2737327295" sldId="273"/>
            <ac:grpSpMk id="81" creationId="{C4031FFF-FCDA-AF5F-DB1B-47F339D95A9F}"/>
          </ac:grpSpMkLst>
        </pc:grpChg>
        <pc:grpChg chg="del mod">
          <ac:chgData name="Michael Kuniega" userId="999f7fd1-0dc3-4cba-81fd-6a42a8d75a98" providerId="ADAL" clId="{232F5FE5-349D-4D73-B8B0-74DC29CCAFB3}" dt="2023-01-22T04:13:11.588" v="110"/>
          <ac:grpSpMkLst>
            <pc:docMk/>
            <pc:sldMk cId="2737327295" sldId="273"/>
            <ac:grpSpMk id="87" creationId="{3D96FD6B-56FC-1E73-B30B-966C85385049}"/>
          </ac:grpSpMkLst>
        </pc:grpChg>
        <pc:grpChg chg="del mod">
          <ac:chgData name="Michael Kuniega" userId="999f7fd1-0dc3-4cba-81fd-6a42a8d75a98" providerId="ADAL" clId="{232F5FE5-349D-4D73-B8B0-74DC29CCAFB3}" dt="2023-01-22T04:13:11.588" v="110"/>
          <ac:grpSpMkLst>
            <pc:docMk/>
            <pc:sldMk cId="2737327295" sldId="273"/>
            <ac:grpSpMk id="94" creationId="{1BB11054-90BA-B5EF-A612-AB6D7310158F}"/>
          </ac:grpSpMkLst>
        </pc:grpChg>
        <pc:grpChg chg="del mod">
          <ac:chgData name="Michael Kuniega" userId="999f7fd1-0dc3-4cba-81fd-6a42a8d75a98" providerId="ADAL" clId="{232F5FE5-349D-4D73-B8B0-74DC29CCAFB3}" dt="2023-01-22T04:13:19.990" v="123"/>
          <ac:grpSpMkLst>
            <pc:docMk/>
            <pc:sldMk cId="2737327295" sldId="273"/>
            <ac:grpSpMk id="97" creationId="{03F245D7-37E2-77D3-F58E-6647F9360ADC}"/>
          </ac:grpSpMkLst>
        </pc:grpChg>
        <pc:grpChg chg="del mod">
          <ac:chgData name="Michael Kuniega" userId="999f7fd1-0dc3-4cba-81fd-6a42a8d75a98" providerId="ADAL" clId="{232F5FE5-349D-4D73-B8B0-74DC29CCAFB3}" dt="2023-01-22T04:13:19.990" v="123"/>
          <ac:grpSpMkLst>
            <pc:docMk/>
            <pc:sldMk cId="2737327295" sldId="273"/>
            <ac:grpSpMk id="110" creationId="{1D6B4AA5-A136-3BD4-0C92-8E99AA0FB606}"/>
          </ac:grpSpMkLst>
        </pc:grpChg>
        <pc:grpChg chg="del mod">
          <ac:chgData name="Michael Kuniega" userId="999f7fd1-0dc3-4cba-81fd-6a42a8d75a98" providerId="ADAL" clId="{232F5FE5-349D-4D73-B8B0-74DC29CCAFB3}" dt="2023-01-22T04:13:35.361" v="136"/>
          <ac:grpSpMkLst>
            <pc:docMk/>
            <pc:sldMk cId="2737327295" sldId="273"/>
            <ac:grpSpMk id="111" creationId="{BC594DDE-F950-1359-D63C-756801AEF4CE}"/>
          </ac:grpSpMkLst>
        </pc:grpChg>
        <pc:grpChg chg="del mod">
          <ac:chgData name="Michael Kuniega" userId="999f7fd1-0dc3-4cba-81fd-6a42a8d75a98" providerId="ADAL" clId="{232F5FE5-349D-4D73-B8B0-74DC29CCAFB3}" dt="2023-01-22T04:13:39.089" v="143"/>
          <ac:grpSpMkLst>
            <pc:docMk/>
            <pc:sldMk cId="2737327295" sldId="273"/>
            <ac:grpSpMk id="124" creationId="{78364E79-6898-235C-278C-EBE085CD550E}"/>
          </ac:grpSpMkLst>
        </pc:grpChg>
        <pc:grpChg chg="del mod">
          <ac:chgData name="Michael Kuniega" userId="999f7fd1-0dc3-4cba-81fd-6a42a8d75a98" providerId="ADAL" clId="{232F5FE5-349D-4D73-B8B0-74DC29CCAFB3}" dt="2023-01-22T04:13:41.026" v="145"/>
          <ac:grpSpMkLst>
            <pc:docMk/>
            <pc:sldMk cId="2737327295" sldId="273"/>
            <ac:grpSpMk id="131" creationId="{F04E0478-6AB9-651D-C396-BF7A225A12B9}"/>
          </ac:grpSpMkLst>
        </pc:grpChg>
        <pc:grpChg chg="del mod">
          <ac:chgData name="Michael Kuniega" userId="999f7fd1-0dc3-4cba-81fd-6a42a8d75a98" providerId="ADAL" clId="{232F5FE5-349D-4D73-B8B0-74DC29CCAFB3}" dt="2023-01-22T04:14:36.729" v="176"/>
          <ac:grpSpMkLst>
            <pc:docMk/>
            <pc:sldMk cId="2737327295" sldId="273"/>
            <ac:grpSpMk id="133" creationId="{2625B4F3-19B2-48C1-1BA8-5675E10F5C3D}"/>
          </ac:grpSpMkLst>
        </pc:grpChg>
        <pc:grpChg chg="mod">
          <ac:chgData name="Michael Kuniega" userId="999f7fd1-0dc3-4cba-81fd-6a42a8d75a98" providerId="ADAL" clId="{232F5FE5-349D-4D73-B8B0-74DC29CCAFB3}" dt="2023-01-22T04:13:54.337" v="148"/>
          <ac:grpSpMkLst>
            <pc:docMk/>
            <pc:sldMk cId="2737327295" sldId="273"/>
            <ac:grpSpMk id="136" creationId="{95296ACE-1C77-281C-6EE3-C9ABE2B45C9F}"/>
          </ac:grpSpMkLst>
        </pc:grpChg>
        <pc:grpChg chg="del mod">
          <ac:chgData name="Michael Kuniega" userId="999f7fd1-0dc3-4cba-81fd-6a42a8d75a98" providerId="ADAL" clId="{232F5FE5-349D-4D73-B8B0-74DC29CCAFB3}" dt="2023-01-22T04:14:03.774" v="157"/>
          <ac:grpSpMkLst>
            <pc:docMk/>
            <pc:sldMk cId="2737327295" sldId="273"/>
            <ac:grpSpMk id="143" creationId="{9E986490-2D93-1496-5E82-F4E08A56F52D}"/>
          </ac:grpSpMkLst>
        </pc:grpChg>
        <pc:grpChg chg="del mod">
          <ac:chgData name="Michael Kuniega" userId="999f7fd1-0dc3-4cba-81fd-6a42a8d75a98" providerId="ADAL" clId="{232F5FE5-349D-4D73-B8B0-74DC29CCAFB3}" dt="2023-01-22T04:14:07.915" v="163"/>
          <ac:grpSpMkLst>
            <pc:docMk/>
            <pc:sldMk cId="2737327295" sldId="273"/>
            <ac:grpSpMk id="145" creationId="{4A6622F6-8437-F4B5-0AED-62866866A2FB}"/>
          </ac:grpSpMkLst>
        </pc:grpChg>
        <pc:grpChg chg="del mod">
          <ac:chgData name="Michael Kuniega" userId="999f7fd1-0dc3-4cba-81fd-6a42a8d75a98" providerId="ADAL" clId="{232F5FE5-349D-4D73-B8B0-74DC29CCAFB3}" dt="2023-01-22T04:14:25.127" v="167"/>
          <ac:grpSpMkLst>
            <pc:docMk/>
            <pc:sldMk cId="2737327295" sldId="273"/>
            <ac:grpSpMk id="151" creationId="{9561A12C-B54C-3EEC-134E-62A499AF9505}"/>
          </ac:grpSpMkLst>
        </pc:grpChg>
        <pc:grpChg chg="del mod">
          <ac:chgData name="Michael Kuniega" userId="999f7fd1-0dc3-4cba-81fd-6a42a8d75a98" providerId="ADAL" clId="{232F5FE5-349D-4D73-B8B0-74DC29CCAFB3}" dt="2023-01-22T04:14:29.941" v="169"/>
          <ac:grpSpMkLst>
            <pc:docMk/>
            <pc:sldMk cId="2737327295" sldId="273"/>
            <ac:grpSpMk id="154" creationId="{CD42F072-778E-DE85-918D-D4EF91C0539E}"/>
          </ac:grpSpMkLst>
        </pc:grpChg>
        <pc:grpChg chg="del mod">
          <ac:chgData name="Michael Kuniega" userId="999f7fd1-0dc3-4cba-81fd-6a42a8d75a98" providerId="ADAL" clId="{232F5FE5-349D-4D73-B8B0-74DC29CCAFB3}" dt="2023-01-22T04:14:33.212" v="174"/>
          <ac:grpSpMkLst>
            <pc:docMk/>
            <pc:sldMk cId="2737327295" sldId="273"/>
            <ac:grpSpMk id="156" creationId="{FD0C58A8-7ED6-1898-D417-68ED2F9BBD00}"/>
          </ac:grpSpMkLst>
        </pc:grpChg>
        <pc:grpChg chg="mod">
          <ac:chgData name="Michael Kuniega" userId="999f7fd1-0dc3-4cba-81fd-6a42a8d75a98" providerId="ADAL" clId="{232F5FE5-349D-4D73-B8B0-74DC29CCAFB3}" dt="2023-01-22T04:14:33.212" v="174"/>
          <ac:grpSpMkLst>
            <pc:docMk/>
            <pc:sldMk cId="2737327295" sldId="273"/>
            <ac:grpSpMk id="161" creationId="{2BF156D4-0C1E-9834-29EA-DA19E24040A7}"/>
          </ac:grpSpMkLst>
        </pc:grpChg>
        <pc:grpChg chg="del mod">
          <ac:chgData name="Michael Kuniega" userId="999f7fd1-0dc3-4cba-81fd-6a42a8d75a98" providerId="ADAL" clId="{232F5FE5-349D-4D73-B8B0-74DC29CCAFB3}" dt="2023-01-22T04:14:39.634" v="179"/>
          <ac:grpSpMkLst>
            <pc:docMk/>
            <pc:sldMk cId="2737327295" sldId="273"/>
            <ac:grpSpMk id="163" creationId="{53BAA8A3-9B13-C112-E743-430FCD4EEB5C}"/>
          </ac:grpSpMkLst>
        </pc:grpChg>
        <pc:grpChg chg="mod">
          <ac:chgData name="Michael Kuniega" userId="999f7fd1-0dc3-4cba-81fd-6a42a8d75a98" providerId="ADAL" clId="{232F5FE5-349D-4D73-B8B0-74DC29CCAFB3}" dt="2023-01-22T04:14:39.634" v="179"/>
          <ac:grpSpMkLst>
            <pc:docMk/>
            <pc:sldMk cId="2737327295" sldId="273"/>
            <ac:grpSpMk id="166" creationId="{DF395762-C1D4-348D-E610-5D181CE976FB}"/>
          </ac:grpSpMkLst>
        </pc:grpChg>
        <pc:grpChg chg="mod">
          <ac:chgData name="Michael Kuniega" userId="999f7fd1-0dc3-4cba-81fd-6a42a8d75a98" providerId="ADAL" clId="{232F5FE5-349D-4D73-B8B0-74DC29CCAFB3}" dt="2023-01-22T04:14:51.536" v="193"/>
          <ac:grpSpMkLst>
            <pc:docMk/>
            <pc:sldMk cId="2737327295" sldId="273"/>
            <ac:grpSpMk id="180" creationId="{F6774353-885D-7426-49F8-B0F26C4BA126}"/>
          </ac:grpSpMkLst>
        </pc:grpChg>
        <pc:grpChg chg="del mod">
          <ac:chgData name="Michael Kuniega" userId="999f7fd1-0dc3-4cba-81fd-6a42a8d75a98" providerId="ADAL" clId="{232F5FE5-349D-4D73-B8B0-74DC29CCAFB3}" dt="2023-01-22T04:16:47.989" v="296"/>
          <ac:grpSpMkLst>
            <pc:docMk/>
            <pc:sldMk cId="2737327295" sldId="273"/>
            <ac:grpSpMk id="184" creationId="{DD9C809C-E521-781E-68C3-0E68407A792B}"/>
          </ac:grpSpMkLst>
        </pc:grpChg>
        <pc:grpChg chg="del mod">
          <ac:chgData name="Michael Kuniega" userId="999f7fd1-0dc3-4cba-81fd-6a42a8d75a98" providerId="ADAL" clId="{232F5FE5-349D-4D73-B8B0-74DC29CCAFB3}" dt="2023-01-22T04:15:13.589" v="213"/>
          <ac:grpSpMkLst>
            <pc:docMk/>
            <pc:sldMk cId="2737327295" sldId="273"/>
            <ac:grpSpMk id="191" creationId="{9E15FC0C-54B9-FE21-2344-563C64C2119E}"/>
          </ac:grpSpMkLst>
        </pc:grpChg>
        <pc:grpChg chg="del mod">
          <ac:chgData name="Michael Kuniega" userId="999f7fd1-0dc3-4cba-81fd-6a42a8d75a98" providerId="ADAL" clId="{232F5FE5-349D-4D73-B8B0-74DC29CCAFB3}" dt="2023-01-22T04:15:22.696" v="224"/>
          <ac:grpSpMkLst>
            <pc:docMk/>
            <pc:sldMk cId="2737327295" sldId="273"/>
            <ac:grpSpMk id="200" creationId="{0A38F2FC-5DAB-1179-F75D-FF8DA04D0396}"/>
          </ac:grpSpMkLst>
        </pc:grpChg>
        <pc:grpChg chg="del mod">
          <ac:chgData name="Michael Kuniega" userId="999f7fd1-0dc3-4cba-81fd-6a42a8d75a98" providerId="ADAL" clId="{232F5FE5-349D-4D73-B8B0-74DC29CCAFB3}" dt="2023-01-22T04:15:40.341" v="233"/>
          <ac:grpSpMkLst>
            <pc:docMk/>
            <pc:sldMk cId="2737327295" sldId="273"/>
            <ac:grpSpMk id="211" creationId="{C440FE63-7C1F-82FB-5DD6-B94B62840503}"/>
          </ac:grpSpMkLst>
        </pc:grpChg>
        <pc:grpChg chg="del mod">
          <ac:chgData name="Michael Kuniega" userId="999f7fd1-0dc3-4cba-81fd-6a42a8d75a98" providerId="ADAL" clId="{232F5FE5-349D-4D73-B8B0-74DC29CCAFB3}" dt="2023-01-22T04:16:01.829" v="256"/>
          <ac:grpSpMkLst>
            <pc:docMk/>
            <pc:sldMk cId="2737327295" sldId="273"/>
            <ac:grpSpMk id="220" creationId="{0B79715A-7CB4-BA2D-4327-DB0863E48A6C}"/>
          </ac:grpSpMkLst>
        </pc:grpChg>
        <pc:grpChg chg="del mod">
          <ac:chgData name="Michael Kuniega" userId="999f7fd1-0dc3-4cba-81fd-6a42a8d75a98" providerId="ADAL" clId="{232F5FE5-349D-4D73-B8B0-74DC29CCAFB3}" dt="2023-01-22T04:16:52.435" v="298"/>
          <ac:grpSpMkLst>
            <pc:docMk/>
            <pc:sldMk cId="2737327295" sldId="273"/>
            <ac:grpSpMk id="231" creationId="{B6F82454-807B-DD6E-92D7-765C6897A872}"/>
          </ac:grpSpMkLst>
        </pc:grpChg>
        <pc:grpChg chg="del mod">
          <ac:chgData name="Michael Kuniega" userId="999f7fd1-0dc3-4cba-81fd-6a42a8d75a98" providerId="ADAL" clId="{232F5FE5-349D-4D73-B8B0-74DC29CCAFB3}" dt="2023-01-22T04:16:16.062" v="280"/>
          <ac:grpSpMkLst>
            <pc:docMk/>
            <pc:sldMk cId="2737327295" sldId="273"/>
            <ac:grpSpMk id="243" creationId="{50531EC2-96EF-DED0-7A4A-C0B5D9A2891C}"/>
          </ac:grpSpMkLst>
        </pc:grpChg>
        <pc:grpChg chg="del mod">
          <ac:chgData name="Michael Kuniega" userId="999f7fd1-0dc3-4cba-81fd-6a42a8d75a98" providerId="ADAL" clId="{232F5FE5-349D-4D73-B8B0-74DC29CCAFB3}" dt="2023-01-22T04:16:52.435" v="298"/>
          <ac:grpSpMkLst>
            <pc:docMk/>
            <pc:sldMk cId="2737327295" sldId="273"/>
            <ac:grpSpMk id="267" creationId="{E7CB0E98-4B0B-FF43-8D12-538E44176654}"/>
          </ac:grpSpMkLst>
        </pc:grpChg>
        <pc:grpChg chg="del mod">
          <ac:chgData name="Michael Kuniega" userId="999f7fd1-0dc3-4cba-81fd-6a42a8d75a98" providerId="ADAL" clId="{232F5FE5-349D-4D73-B8B0-74DC29CCAFB3}" dt="2023-01-22T04:16:47.989" v="296"/>
          <ac:grpSpMkLst>
            <pc:docMk/>
            <pc:sldMk cId="2737327295" sldId="273"/>
            <ac:grpSpMk id="268" creationId="{C17B9FC9-18C4-8C3D-501B-1B448AF0EB82}"/>
          </ac:grpSpMkLst>
        </pc:grpChg>
        <pc:grpChg chg="mod">
          <ac:chgData name="Michael Kuniega" userId="999f7fd1-0dc3-4cba-81fd-6a42a8d75a98" providerId="ADAL" clId="{232F5FE5-349D-4D73-B8B0-74DC29CCAFB3}" dt="2023-01-22T04:16:32.021" v="285"/>
          <ac:grpSpMkLst>
            <pc:docMk/>
            <pc:sldMk cId="2737327295" sldId="273"/>
            <ac:grpSpMk id="273" creationId="{132437F0-68D8-5DC3-0742-9DA3B5563777}"/>
          </ac:grpSpMkLst>
        </pc:grpChg>
        <pc:grpChg chg="del mod">
          <ac:chgData name="Michael Kuniega" userId="999f7fd1-0dc3-4cba-81fd-6a42a8d75a98" providerId="ADAL" clId="{232F5FE5-349D-4D73-B8B0-74DC29CCAFB3}" dt="2023-01-22T04:16:52.435" v="298"/>
          <ac:grpSpMkLst>
            <pc:docMk/>
            <pc:sldMk cId="2737327295" sldId="273"/>
            <ac:grpSpMk id="281" creationId="{8E0AD12C-75F0-6123-E955-A73CA043535D}"/>
          </ac:grpSpMkLst>
        </pc:grpChg>
        <pc:grpChg chg="mod">
          <ac:chgData name="Michael Kuniega" userId="999f7fd1-0dc3-4cba-81fd-6a42a8d75a98" providerId="ADAL" clId="{232F5FE5-349D-4D73-B8B0-74DC29CCAFB3}" dt="2023-01-22T04:16:52.435" v="298"/>
          <ac:grpSpMkLst>
            <pc:docMk/>
            <pc:sldMk cId="2737327295" sldId="273"/>
            <ac:grpSpMk id="283" creationId="{7C98DC6B-CF6D-0BA7-2A42-ABE6A91420D8}"/>
          </ac:grpSpMkLst>
        </pc:grpChg>
        <pc:grpChg chg="mod">
          <ac:chgData name="Michael Kuniega" userId="999f7fd1-0dc3-4cba-81fd-6a42a8d75a98" providerId="ADAL" clId="{232F5FE5-349D-4D73-B8B0-74DC29CCAFB3}" dt="2023-01-22T04:23:10.966" v="580"/>
          <ac:grpSpMkLst>
            <pc:docMk/>
            <pc:sldMk cId="2737327295" sldId="273"/>
            <ac:grpSpMk id="289" creationId="{CD71815C-171C-C0ED-3983-5879E8E69B53}"/>
          </ac:grpSpMkLst>
        </pc:grpChg>
        <pc:grpChg chg="mod">
          <ac:chgData name="Michael Kuniega" userId="999f7fd1-0dc3-4cba-81fd-6a42a8d75a98" providerId="ADAL" clId="{232F5FE5-349D-4D73-B8B0-74DC29CCAFB3}" dt="2023-01-22T04:23:10.966" v="580"/>
          <ac:grpSpMkLst>
            <pc:docMk/>
            <pc:sldMk cId="2737327295" sldId="273"/>
            <ac:grpSpMk id="290" creationId="{2A59DDE9-3C2A-854F-9445-D0A15C97662C}"/>
          </ac:grpSpMkLst>
        </pc:grpChg>
        <pc:inkChg chg="add del">
          <ac:chgData name="Michael Kuniega" userId="999f7fd1-0dc3-4cba-81fd-6a42a8d75a98" providerId="ADAL" clId="{232F5FE5-349D-4D73-B8B0-74DC29CCAFB3}" dt="2023-01-22T04:11:10.623" v="16" actId="9405"/>
          <ac:inkMkLst>
            <pc:docMk/>
            <pc:sldMk cId="2737327295" sldId="273"/>
            <ac:inkMk id="3" creationId="{2FF7AED7-BF88-FFFD-7E9D-F5EF6DCED3CB}"/>
          </ac:inkMkLst>
        </pc:inkChg>
        <pc:inkChg chg="add del mod">
          <ac:chgData name="Michael Kuniega" userId="999f7fd1-0dc3-4cba-81fd-6a42a8d75a98" providerId="ADAL" clId="{232F5FE5-349D-4D73-B8B0-74DC29CCAFB3}" dt="2023-01-22T04:11:25.054" v="20"/>
          <ac:inkMkLst>
            <pc:docMk/>
            <pc:sldMk cId="2737327295" sldId="273"/>
            <ac:inkMk id="4" creationId="{461747BD-DD3A-6659-0B0E-3993E7CE1213}"/>
          </ac:inkMkLst>
        </pc:inkChg>
        <pc:inkChg chg="add del mod">
          <ac:chgData name="Michael Kuniega" userId="999f7fd1-0dc3-4cba-81fd-6a42a8d75a98" providerId="ADAL" clId="{232F5FE5-349D-4D73-B8B0-74DC29CCAFB3}" dt="2023-01-22T04:11:25.056" v="21"/>
          <ac:inkMkLst>
            <pc:docMk/>
            <pc:sldMk cId="2737327295" sldId="273"/>
            <ac:inkMk id="5" creationId="{41183D3F-48FF-AF14-0982-6A94829FA980}"/>
          </ac:inkMkLst>
        </pc:inkChg>
        <pc:inkChg chg="add mod">
          <ac:chgData name="Michael Kuniega" userId="999f7fd1-0dc3-4cba-81fd-6a42a8d75a98" providerId="ADAL" clId="{232F5FE5-349D-4D73-B8B0-74DC29CCAFB3}" dt="2023-01-22T04:14:39.634" v="179"/>
          <ac:inkMkLst>
            <pc:docMk/>
            <pc:sldMk cId="2737327295" sldId="273"/>
            <ac:inkMk id="7" creationId="{E6639467-56A9-BB43-2290-74C8294B733E}"/>
          </ac:inkMkLst>
        </pc:inkChg>
        <pc:inkChg chg="add mod">
          <ac:chgData name="Michael Kuniega" userId="999f7fd1-0dc3-4cba-81fd-6a42a8d75a98" providerId="ADAL" clId="{232F5FE5-349D-4D73-B8B0-74DC29CCAFB3}" dt="2023-01-22T04:14:39.634" v="179"/>
          <ac:inkMkLst>
            <pc:docMk/>
            <pc:sldMk cId="2737327295" sldId="273"/>
            <ac:inkMk id="8" creationId="{CA95E1AB-0260-E099-8C3A-EA02295DDBC8}"/>
          </ac:inkMkLst>
        </pc:inkChg>
        <pc:inkChg chg="add mod">
          <ac:chgData name="Michael Kuniega" userId="999f7fd1-0dc3-4cba-81fd-6a42a8d75a98" providerId="ADAL" clId="{232F5FE5-349D-4D73-B8B0-74DC29CCAFB3}" dt="2023-01-22T04:14:39.634" v="179"/>
          <ac:inkMkLst>
            <pc:docMk/>
            <pc:sldMk cId="2737327295" sldId="273"/>
            <ac:inkMk id="9" creationId="{CE59835D-1747-4C4D-E1AE-21ECB72C6031}"/>
          </ac:inkMkLst>
        </pc:inkChg>
        <pc:inkChg chg="add mod">
          <ac:chgData name="Michael Kuniega" userId="999f7fd1-0dc3-4cba-81fd-6a42a8d75a98" providerId="ADAL" clId="{232F5FE5-349D-4D73-B8B0-74DC29CCAFB3}" dt="2023-01-22T04:14:39.634" v="179"/>
          <ac:inkMkLst>
            <pc:docMk/>
            <pc:sldMk cId="2737327295" sldId="273"/>
            <ac:inkMk id="10" creationId="{252A4FD7-8E9E-7B7E-7F00-685AEEC47CCE}"/>
          </ac:inkMkLst>
        </pc:inkChg>
        <pc:inkChg chg="add mod">
          <ac:chgData name="Michael Kuniega" userId="999f7fd1-0dc3-4cba-81fd-6a42a8d75a98" providerId="ADAL" clId="{232F5FE5-349D-4D73-B8B0-74DC29CCAFB3}" dt="2023-01-22T04:14:39.634" v="179"/>
          <ac:inkMkLst>
            <pc:docMk/>
            <pc:sldMk cId="2737327295" sldId="273"/>
            <ac:inkMk id="11" creationId="{98D6E92E-A9AA-E20E-9DC2-08113B9D946A}"/>
          </ac:inkMkLst>
        </pc:inkChg>
        <pc:inkChg chg="add mod">
          <ac:chgData name="Michael Kuniega" userId="999f7fd1-0dc3-4cba-81fd-6a42a8d75a98" providerId="ADAL" clId="{232F5FE5-349D-4D73-B8B0-74DC29CCAFB3}" dt="2023-01-22T04:14:39.634" v="179"/>
          <ac:inkMkLst>
            <pc:docMk/>
            <pc:sldMk cId="2737327295" sldId="273"/>
            <ac:inkMk id="12" creationId="{CA456E07-6ED0-8C29-871A-32EA11614959}"/>
          </ac:inkMkLst>
        </pc:inkChg>
        <pc:inkChg chg="add mod">
          <ac:chgData name="Michael Kuniega" userId="999f7fd1-0dc3-4cba-81fd-6a42a8d75a98" providerId="ADAL" clId="{232F5FE5-349D-4D73-B8B0-74DC29CCAFB3}" dt="2023-01-22T04:14:39.634" v="179"/>
          <ac:inkMkLst>
            <pc:docMk/>
            <pc:sldMk cId="2737327295" sldId="273"/>
            <ac:inkMk id="13" creationId="{8228987F-FCC7-4315-F4CA-A467BF4450DA}"/>
          </ac:inkMkLst>
        </pc:inkChg>
        <pc:inkChg chg="add mod">
          <ac:chgData name="Michael Kuniega" userId="999f7fd1-0dc3-4cba-81fd-6a42a8d75a98" providerId="ADAL" clId="{232F5FE5-349D-4D73-B8B0-74DC29CCAFB3}" dt="2023-01-22T04:14:39.634" v="179"/>
          <ac:inkMkLst>
            <pc:docMk/>
            <pc:sldMk cId="2737327295" sldId="273"/>
            <ac:inkMk id="14" creationId="{CEE2C3C2-2054-DB2F-F7F5-4AE834D5D954}"/>
          </ac:inkMkLst>
        </pc:inkChg>
        <pc:inkChg chg="add mod">
          <ac:chgData name="Michael Kuniega" userId="999f7fd1-0dc3-4cba-81fd-6a42a8d75a98" providerId="ADAL" clId="{232F5FE5-349D-4D73-B8B0-74DC29CCAFB3}" dt="2023-01-22T04:14:39.634" v="179"/>
          <ac:inkMkLst>
            <pc:docMk/>
            <pc:sldMk cId="2737327295" sldId="273"/>
            <ac:inkMk id="15" creationId="{B8B1D79B-94EF-5DC6-54A6-52879FA03767}"/>
          </ac:inkMkLst>
        </pc:inkChg>
        <pc:inkChg chg="add mod">
          <ac:chgData name="Michael Kuniega" userId="999f7fd1-0dc3-4cba-81fd-6a42a8d75a98" providerId="ADAL" clId="{232F5FE5-349D-4D73-B8B0-74DC29CCAFB3}" dt="2023-01-22T04:14:39.634" v="179"/>
          <ac:inkMkLst>
            <pc:docMk/>
            <pc:sldMk cId="2737327295" sldId="273"/>
            <ac:inkMk id="16" creationId="{4E0AA4C3-4466-B83F-0C44-A423138638A8}"/>
          </ac:inkMkLst>
        </pc:inkChg>
        <pc:inkChg chg="add mod">
          <ac:chgData name="Michael Kuniega" userId="999f7fd1-0dc3-4cba-81fd-6a42a8d75a98" providerId="ADAL" clId="{232F5FE5-349D-4D73-B8B0-74DC29CCAFB3}" dt="2023-01-22T04:14:39.634" v="179"/>
          <ac:inkMkLst>
            <pc:docMk/>
            <pc:sldMk cId="2737327295" sldId="273"/>
            <ac:inkMk id="17" creationId="{082427DE-8EE4-DCCC-3A4D-BDBF372E97D9}"/>
          </ac:inkMkLst>
        </pc:inkChg>
        <pc:inkChg chg="add mod">
          <ac:chgData name="Michael Kuniega" userId="999f7fd1-0dc3-4cba-81fd-6a42a8d75a98" providerId="ADAL" clId="{232F5FE5-349D-4D73-B8B0-74DC29CCAFB3}" dt="2023-01-22T04:14:39.634" v="179"/>
          <ac:inkMkLst>
            <pc:docMk/>
            <pc:sldMk cId="2737327295" sldId="273"/>
            <ac:inkMk id="18" creationId="{D97E9716-D298-C48A-D262-A3EB31F27505}"/>
          </ac:inkMkLst>
        </pc:inkChg>
        <pc:inkChg chg="add mod">
          <ac:chgData name="Michael Kuniega" userId="999f7fd1-0dc3-4cba-81fd-6a42a8d75a98" providerId="ADAL" clId="{232F5FE5-349D-4D73-B8B0-74DC29CCAFB3}" dt="2023-01-22T04:14:39.634" v="179"/>
          <ac:inkMkLst>
            <pc:docMk/>
            <pc:sldMk cId="2737327295" sldId="273"/>
            <ac:inkMk id="20" creationId="{65BA383C-3813-F63C-24A4-4A7E683F42E2}"/>
          </ac:inkMkLst>
        </pc:inkChg>
        <pc:inkChg chg="add mod">
          <ac:chgData name="Michael Kuniega" userId="999f7fd1-0dc3-4cba-81fd-6a42a8d75a98" providerId="ADAL" clId="{232F5FE5-349D-4D73-B8B0-74DC29CCAFB3}" dt="2023-01-22T04:14:39.634" v="179"/>
          <ac:inkMkLst>
            <pc:docMk/>
            <pc:sldMk cId="2737327295" sldId="273"/>
            <ac:inkMk id="21" creationId="{9A518C50-1DF7-104E-2B25-761EE5975142}"/>
          </ac:inkMkLst>
        </pc:inkChg>
        <pc:inkChg chg="add mod">
          <ac:chgData name="Michael Kuniega" userId="999f7fd1-0dc3-4cba-81fd-6a42a8d75a98" providerId="ADAL" clId="{232F5FE5-349D-4D73-B8B0-74DC29CCAFB3}" dt="2023-01-22T04:14:39.634" v="179"/>
          <ac:inkMkLst>
            <pc:docMk/>
            <pc:sldMk cId="2737327295" sldId="273"/>
            <ac:inkMk id="22" creationId="{687B08F7-299F-2810-AC53-91CB45A7638D}"/>
          </ac:inkMkLst>
        </pc:inkChg>
        <pc:inkChg chg="add mod">
          <ac:chgData name="Michael Kuniega" userId="999f7fd1-0dc3-4cba-81fd-6a42a8d75a98" providerId="ADAL" clId="{232F5FE5-349D-4D73-B8B0-74DC29CCAFB3}" dt="2023-01-22T04:14:39.634" v="179"/>
          <ac:inkMkLst>
            <pc:docMk/>
            <pc:sldMk cId="2737327295" sldId="273"/>
            <ac:inkMk id="23" creationId="{4A7FF2E5-8884-F74F-4F45-C59B62E8C7F6}"/>
          </ac:inkMkLst>
        </pc:inkChg>
        <pc:inkChg chg="add mod">
          <ac:chgData name="Michael Kuniega" userId="999f7fd1-0dc3-4cba-81fd-6a42a8d75a98" providerId="ADAL" clId="{232F5FE5-349D-4D73-B8B0-74DC29CCAFB3}" dt="2023-01-22T04:14:39.634" v="179"/>
          <ac:inkMkLst>
            <pc:docMk/>
            <pc:sldMk cId="2737327295" sldId="273"/>
            <ac:inkMk id="24" creationId="{77028AB9-8837-E116-A11C-8449F2CA9579}"/>
          </ac:inkMkLst>
        </pc:inkChg>
        <pc:inkChg chg="add mod">
          <ac:chgData name="Michael Kuniega" userId="999f7fd1-0dc3-4cba-81fd-6a42a8d75a98" providerId="ADAL" clId="{232F5FE5-349D-4D73-B8B0-74DC29CCAFB3}" dt="2023-01-22T04:14:39.634" v="179"/>
          <ac:inkMkLst>
            <pc:docMk/>
            <pc:sldMk cId="2737327295" sldId="273"/>
            <ac:inkMk id="26" creationId="{2E229AD7-4CBC-EEC0-D48A-8EE091F1DB9D}"/>
          </ac:inkMkLst>
        </pc:inkChg>
        <pc:inkChg chg="add mod">
          <ac:chgData name="Michael Kuniega" userId="999f7fd1-0dc3-4cba-81fd-6a42a8d75a98" providerId="ADAL" clId="{232F5FE5-349D-4D73-B8B0-74DC29CCAFB3}" dt="2023-01-22T04:14:39.634" v="179"/>
          <ac:inkMkLst>
            <pc:docMk/>
            <pc:sldMk cId="2737327295" sldId="273"/>
            <ac:inkMk id="27" creationId="{28BEA00F-BB3D-B4E2-5F93-B1CCDDF6547F}"/>
          </ac:inkMkLst>
        </pc:inkChg>
        <pc:inkChg chg="add mod">
          <ac:chgData name="Michael Kuniega" userId="999f7fd1-0dc3-4cba-81fd-6a42a8d75a98" providerId="ADAL" clId="{232F5FE5-349D-4D73-B8B0-74DC29CCAFB3}" dt="2023-01-22T04:14:39.634" v="179"/>
          <ac:inkMkLst>
            <pc:docMk/>
            <pc:sldMk cId="2737327295" sldId="273"/>
            <ac:inkMk id="28" creationId="{3A5A4449-EF8D-3F3A-585F-F72F80518F27}"/>
          </ac:inkMkLst>
        </pc:inkChg>
        <pc:inkChg chg="add mod">
          <ac:chgData name="Michael Kuniega" userId="999f7fd1-0dc3-4cba-81fd-6a42a8d75a98" providerId="ADAL" clId="{232F5FE5-349D-4D73-B8B0-74DC29CCAFB3}" dt="2023-01-22T04:14:39.634" v="179"/>
          <ac:inkMkLst>
            <pc:docMk/>
            <pc:sldMk cId="2737327295" sldId="273"/>
            <ac:inkMk id="29" creationId="{D88E7009-6B69-0BEC-764A-199C46490B02}"/>
          </ac:inkMkLst>
        </pc:inkChg>
        <pc:inkChg chg="add mod">
          <ac:chgData name="Michael Kuniega" userId="999f7fd1-0dc3-4cba-81fd-6a42a8d75a98" providerId="ADAL" clId="{232F5FE5-349D-4D73-B8B0-74DC29CCAFB3}" dt="2023-01-22T04:14:39.634" v="179"/>
          <ac:inkMkLst>
            <pc:docMk/>
            <pc:sldMk cId="2737327295" sldId="273"/>
            <ac:inkMk id="30" creationId="{BE548733-79C7-ABE5-748A-55BBA03DE7B7}"/>
          </ac:inkMkLst>
        </pc:inkChg>
        <pc:inkChg chg="add mod">
          <ac:chgData name="Michael Kuniega" userId="999f7fd1-0dc3-4cba-81fd-6a42a8d75a98" providerId="ADAL" clId="{232F5FE5-349D-4D73-B8B0-74DC29CCAFB3}" dt="2023-01-22T04:14:39.634" v="179"/>
          <ac:inkMkLst>
            <pc:docMk/>
            <pc:sldMk cId="2737327295" sldId="273"/>
            <ac:inkMk id="31" creationId="{563528BC-ACC9-C472-9480-947B1B6CC52C}"/>
          </ac:inkMkLst>
        </pc:inkChg>
        <pc:inkChg chg="add mod">
          <ac:chgData name="Michael Kuniega" userId="999f7fd1-0dc3-4cba-81fd-6a42a8d75a98" providerId="ADAL" clId="{232F5FE5-349D-4D73-B8B0-74DC29CCAFB3}" dt="2023-01-22T04:14:39.634" v="179"/>
          <ac:inkMkLst>
            <pc:docMk/>
            <pc:sldMk cId="2737327295" sldId="273"/>
            <ac:inkMk id="32" creationId="{11FDC77E-85EA-63DC-5B7E-4093C72A7F1B}"/>
          </ac:inkMkLst>
        </pc:inkChg>
        <pc:inkChg chg="add mod">
          <ac:chgData name="Michael Kuniega" userId="999f7fd1-0dc3-4cba-81fd-6a42a8d75a98" providerId="ADAL" clId="{232F5FE5-349D-4D73-B8B0-74DC29CCAFB3}" dt="2023-01-22T04:14:39.634" v="179"/>
          <ac:inkMkLst>
            <pc:docMk/>
            <pc:sldMk cId="2737327295" sldId="273"/>
            <ac:inkMk id="33" creationId="{0F628265-46DD-570E-796A-64B38E94719A}"/>
          </ac:inkMkLst>
        </pc:inkChg>
        <pc:inkChg chg="add mod">
          <ac:chgData name="Michael Kuniega" userId="999f7fd1-0dc3-4cba-81fd-6a42a8d75a98" providerId="ADAL" clId="{232F5FE5-349D-4D73-B8B0-74DC29CCAFB3}" dt="2023-01-22T04:14:39.634" v="179"/>
          <ac:inkMkLst>
            <pc:docMk/>
            <pc:sldMk cId="2737327295" sldId="273"/>
            <ac:inkMk id="34" creationId="{2E0D4C84-F607-C950-BC41-00A7A7590461}"/>
          </ac:inkMkLst>
        </pc:inkChg>
        <pc:inkChg chg="add mod">
          <ac:chgData name="Michael Kuniega" userId="999f7fd1-0dc3-4cba-81fd-6a42a8d75a98" providerId="ADAL" clId="{232F5FE5-349D-4D73-B8B0-74DC29CCAFB3}" dt="2023-01-22T04:14:39.634" v="179"/>
          <ac:inkMkLst>
            <pc:docMk/>
            <pc:sldMk cId="2737327295" sldId="273"/>
            <ac:inkMk id="35" creationId="{348F4055-3203-7C3C-079B-6F2AD8C86E74}"/>
          </ac:inkMkLst>
        </pc:inkChg>
        <pc:inkChg chg="add mod">
          <ac:chgData name="Michael Kuniega" userId="999f7fd1-0dc3-4cba-81fd-6a42a8d75a98" providerId="ADAL" clId="{232F5FE5-349D-4D73-B8B0-74DC29CCAFB3}" dt="2023-01-22T04:14:39.634" v="179"/>
          <ac:inkMkLst>
            <pc:docMk/>
            <pc:sldMk cId="2737327295" sldId="273"/>
            <ac:inkMk id="37" creationId="{0B632E35-12E6-C1BA-F85B-C7982CD2240A}"/>
          </ac:inkMkLst>
        </pc:inkChg>
        <pc:inkChg chg="add mod">
          <ac:chgData name="Michael Kuniega" userId="999f7fd1-0dc3-4cba-81fd-6a42a8d75a98" providerId="ADAL" clId="{232F5FE5-349D-4D73-B8B0-74DC29CCAFB3}" dt="2023-01-22T04:14:39.634" v="179"/>
          <ac:inkMkLst>
            <pc:docMk/>
            <pc:sldMk cId="2737327295" sldId="273"/>
            <ac:inkMk id="38" creationId="{32A0A9B4-3C02-ACC0-B363-FA7877305E35}"/>
          </ac:inkMkLst>
        </pc:inkChg>
        <pc:inkChg chg="add mod">
          <ac:chgData name="Michael Kuniega" userId="999f7fd1-0dc3-4cba-81fd-6a42a8d75a98" providerId="ADAL" clId="{232F5FE5-349D-4D73-B8B0-74DC29CCAFB3}" dt="2023-01-22T04:14:39.634" v="179"/>
          <ac:inkMkLst>
            <pc:docMk/>
            <pc:sldMk cId="2737327295" sldId="273"/>
            <ac:inkMk id="39" creationId="{7F72CD3F-1306-483A-B2FF-2B079B0E41B0}"/>
          </ac:inkMkLst>
        </pc:inkChg>
        <pc:inkChg chg="add mod">
          <ac:chgData name="Michael Kuniega" userId="999f7fd1-0dc3-4cba-81fd-6a42a8d75a98" providerId="ADAL" clId="{232F5FE5-349D-4D73-B8B0-74DC29CCAFB3}" dt="2023-01-22T04:14:39.634" v="179"/>
          <ac:inkMkLst>
            <pc:docMk/>
            <pc:sldMk cId="2737327295" sldId="273"/>
            <ac:inkMk id="40" creationId="{6AEEE30B-3993-6AA0-A614-09BEB2A2CBE1}"/>
          </ac:inkMkLst>
        </pc:inkChg>
        <pc:inkChg chg="add mod">
          <ac:chgData name="Michael Kuniega" userId="999f7fd1-0dc3-4cba-81fd-6a42a8d75a98" providerId="ADAL" clId="{232F5FE5-349D-4D73-B8B0-74DC29CCAFB3}" dt="2023-01-22T04:14:39.634" v="179"/>
          <ac:inkMkLst>
            <pc:docMk/>
            <pc:sldMk cId="2737327295" sldId="273"/>
            <ac:inkMk id="41" creationId="{81018F14-2313-DC37-8F89-B4D95420A604}"/>
          </ac:inkMkLst>
        </pc:inkChg>
        <pc:inkChg chg="add mod">
          <ac:chgData name="Michael Kuniega" userId="999f7fd1-0dc3-4cba-81fd-6a42a8d75a98" providerId="ADAL" clId="{232F5FE5-349D-4D73-B8B0-74DC29CCAFB3}" dt="2023-01-22T04:14:39.634" v="179"/>
          <ac:inkMkLst>
            <pc:docMk/>
            <pc:sldMk cId="2737327295" sldId="273"/>
            <ac:inkMk id="42" creationId="{F5445CA0-DDEB-0FCA-0E53-884EEB57CCCA}"/>
          </ac:inkMkLst>
        </pc:inkChg>
        <pc:inkChg chg="add mod">
          <ac:chgData name="Michael Kuniega" userId="999f7fd1-0dc3-4cba-81fd-6a42a8d75a98" providerId="ADAL" clId="{232F5FE5-349D-4D73-B8B0-74DC29CCAFB3}" dt="2023-01-22T04:14:39.634" v="179"/>
          <ac:inkMkLst>
            <pc:docMk/>
            <pc:sldMk cId="2737327295" sldId="273"/>
            <ac:inkMk id="43" creationId="{1A105D0E-622A-659F-1683-01DCED833820}"/>
          </ac:inkMkLst>
        </pc:inkChg>
        <pc:inkChg chg="add mod">
          <ac:chgData name="Michael Kuniega" userId="999f7fd1-0dc3-4cba-81fd-6a42a8d75a98" providerId="ADAL" clId="{232F5FE5-349D-4D73-B8B0-74DC29CCAFB3}" dt="2023-01-22T04:14:39.634" v="179"/>
          <ac:inkMkLst>
            <pc:docMk/>
            <pc:sldMk cId="2737327295" sldId="273"/>
            <ac:inkMk id="44" creationId="{483106F0-AA83-8DB1-3F3B-B34D22A89E3F}"/>
          </ac:inkMkLst>
        </pc:inkChg>
        <pc:inkChg chg="add mod">
          <ac:chgData name="Michael Kuniega" userId="999f7fd1-0dc3-4cba-81fd-6a42a8d75a98" providerId="ADAL" clId="{232F5FE5-349D-4D73-B8B0-74DC29CCAFB3}" dt="2023-01-22T04:14:39.634" v="179"/>
          <ac:inkMkLst>
            <pc:docMk/>
            <pc:sldMk cId="2737327295" sldId="273"/>
            <ac:inkMk id="45" creationId="{F4761FDB-3DC8-405E-90C0-06F1779557A6}"/>
          </ac:inkMkLst>
        </pc:inkChg>
        <pc:inkChg chg="add mod">
          <ac:chgData name="Michael Kuniega" userId="999f7fd1-0dc3-4cba-81fd-6a42a8d75a98" providerId="ADAL" clId="{232F5FE5-349D-4D73-B8B0-74DC29CCAFB3}" dt="2023-01-22T04:14:39.634" v="179"/>
          <ac:inkMkLst>
            <pc:docMk/>
            <pc:sldMk cId="2737327295" sldId="273"/>
            <ac:inkMk id="46" creationId="{814779FF-FC4C-A608-05E1-23F0E32A16B9}"/>
          </ac:inkMkLst>
        </pc:inkChg>
        <pc:inkChg chg="add mod">
          <ac:chgData name="Michael Kuniega" userId="999f7fd1-0dc3-4cba-81fd-6a42a8d75a98" providerId="ADAL" clId="{232F5FE5-349D-4D73-B8B0-74DC29CCAFB3}" dt="2023-01-22T04:14:39.634" v="179"/>
          <ac:inkMkLst>
            <pc:docMk/>
            <pc:sldMk cId="2737327295" sldId="273"/>
            <ac:inkMk id="47" creationId="{A8C65B98-29E9-FF41-F040-7050C76241EE}"/>
          </ac:inkMkLst>
        </pc:inkChg>
        <pc:inkChg chg="add mod">
          <ac:chgData name="Michael Kuniega" userId="999f7fd1-0dc3-4cba-81fd-6a42a8d75a98" providerId="ADAL" clId="{232F5FE5-349D-4D73-B8B0-74DC29CCAFB3}" dt="2023-01-22T04:14:39.634" v="179"/>
          <ac:inkMkLst>
            <pc:docMk/>
            <pc:sldMk cId="2737327295" sldId="273"/>
            <ac:inkMk id="48" creationId="{B3FEABA4-01EB-16A1-0464-38965CFD334D}"/>
          </ac:inkMkLst>
        </pc:inkChg>
        <pc:inkChg chg="add mod">
          <ac:chgData name="Michael Kuniega" userId="999f7fd1-0dc3-4cba-81fd-6a42a8d75a98" providerId="ADAL" clId="{232F5FE5-349D-4D73-B8B0-74DC29CCAFB3}" dt="2023-01-22T04:14:39.634" v="179"/>
          <ac:inkMkLst>
            <pc:docMk/>
            <pc:sldMk cId="2737327295" sldId="273"/>
            <ac:inkMk id="49" creationId="{FAD132AF-6C3C-9015-0DE3-08ECEDF7F16E}"/>
          </ac:inkMkLst>
        </pc:inkChg>
        <pc:inkChg chg="add mod">
          <ac:chgData name="Michael Kuniega" userId="999f7fd1-0dc3-4cba-81fd-6a42a8d75a98" providerId="ADAL" clId="{232F5FE5-349D-4D73-B8B0-74DC29CCAFB3}" dt="2023-01-22T04:14:39.634" v="179"/>
          <ac:inkMkLst>
            <pc:docMk/>
            <pc:sldMk cId="2737327295" sldId="273"/>
            <ac:inkMk id="50" creationId="{F527E4AA-4E82-9EC7-1FF0-F254782F1252}"/>
          </ac:inkMkLst>
        </pc:inkChg>
        <pc:inkChg chg="add mod">
          <ac:chgData name="Michael Kuniega" userId="999f7fd1-0dc3-4cba-81fd-6a42a8d75a98" providerId="ADAL" clId="{232F5FE5-349D-4D73-B8B0-74DC29CCAFB3}" dt="2023-01-22T04:14:39.634" v="179"/>
          <ac:inkMkLst>
            <pc:docMk/>
            <pc:sldMk cId="2737327295" sldId="273"/>
            <ac:inkMk id="51" creationId="{47A372B4-E4D9-BA40-5301-9F8F5EF48E94}"/>
          </ac:inkMkLst>
        </pc:inkChg>
        <pc:inkChg chg="add mod">
          <ac:chgData name="Michael Kuniega" userId="999f7fd1-0dc3-4cba-81fd-6a42a8d75a98" providerId="ADAL" clId="{232F5FE5-349D-4D73-B8B0-74DC29CCAFB3}" dt="2023-01-22T04:14:39.634" v="179"/>
          <ac:inkMkLst>
            <pc:docMk/>
            <pc:sldMk cId="2737327295" sldId="273"/>
            <ac:inkMk id="52" creationId="{0177EA2A-0808-F33E-DDE9-7BD3CA1801EC}"/>
          </ac:inkMkLst>
        </pc:inkChg>
        <pc:inkChg chg="add mod">
          <ac:chgData name="Michael Kuniega" userId="999f7fd1-0dc3-4cba-81fd-6a42a8d75a98" providerId="ADAL" clId="{232F5FE5-349D-4D73-B8B0-74DC29CCAFB3}" dt="2023-01-22T04:14:39.634" v="179"/>
          <ac:inkMkLst>
            <pc:docMk/>
            <pc:sldMk cId="2737327295" sldId="273"/>
            <ac:inkMk id="53" creationId="{CD97ADE9-71DD-D68D-DC90-046008D3C519}"/>
          </ac:inkMkLst>
        </pc:inkChg>
        <pc:inkChg chg="add mod">
          <ac:chgData name="Michael Kuniega" userId="999f7fd1-0dc3-4cba-81fd-6a42a8d75a98" providerId="ADAL" clId="{232F5FE5-349D-4D73-B8B0-74DC29CCAFB3}" dt="2023-01-22T04:14:39.634" v="179"/>
          <ac:inkMkLst>
            <pc:docMk/>
            <pc:sldMk cId="2737327295" sldId="273"/>
            <ac:inkMk id="54" creationId="{957311C5-C7A8-F8D0-7D63-7760684B4FA1}"/>
          </ac:inkMkLst>
        </pc:inkChg>
        <pc:inkChg chg="add mod">
          <ac:chgData name="Michael Kuniega" userId="999f7fd1-0dc3-4cba-81fd-6a42a8d75a98" providerId="ADAL" clId="{232F5FE5-349D-4D73-B8B0-74DC29CCAFB3}" dt="2023-01-22T04:12:18.343" v="86"/>
          <ac:inkMkLst>
            <pc:docMk/>
            <pc:sldMk cId="2737327295" sldId="273"/>
            <ac:inkMk id="58" creationId="{D30AD7F0-FB72-8BB2-C57E-55E4845BC73A}"/>
          </ac:inkMkLst>
        </pc:inkChg>
        <pc:inkChg chg="add mod">
          <ac:chgData name="Michael Kuniega" userId="999f7fd1-0dc3-4cba-81fd-6a42a8d75a98" providerId="ADAL" clId="{232F5FE5-349D-4D73-B8B0-74DC29CCAFB3}" dt="2023-01-22T04:12:18.343" v="86"/>
          <ac:inkMkLst>
            <pc:docMk/>
            <pc:sldMk cId="2737327295" sldId="273"/>
            <ac:inkMk id="59" creationId="{69139E6F-7F0D-E714-1668-4F4F72AF3F83}"/>
          </ac:inkMkLst>
        </pc:inkChg>
        <pc:inkChg chg="add mod">
          <ac:chgData name="Michael Kuniega" userId="999f7fd1-0dc3-4cba-81fd-6a42a8d75a98" providerId="ADAL" clId="{232F5FE5-349D-4D73-B8B0-74DC29CCAFB3}" dt="2023-01-22T04:12:18.343" v="86"/>
          <ac:inkMkLst>
            <pc:docMk/>
            <pc:sldMk cId="2737327295" sldId="273"/>
            <ac:inkMk id="60" creationId="{8BC3407E-2307-D5C3-6226-576882C2A31A}"/>
          </ac:inkMkLst>
        </pc:inkChg>
        <pc:inkChg chg="add mod">
          <ac:chgData name="Michael Kuniega" userId="999f7fd1-0dc3-4cba-81fd-6a42a8d75a98" providerId="ADAL" clId="{232F5FE5-349D-4D73-B8B0-74DC29CCAFB3}" dt="2023-01-22T04:12:18.343" v="86"/>
          <ac:inkMkLst>
            <pc:docMk/>
            <pc:sldMk cId="2737327295" sldId="273"/>
            <ac:inkMk id="61" creationId="{826DC527-0D49-3064-7B25-6ECDF42DBAF8}"/>
          </ac:inkMkLst>
        </pc:inkChg>
        <pc:inkChg chg="add mod">
          <ac:chgData name="Michael Kuniega" userId="999f7fd1-0dc3-4cba-81fd-6a42a8d75a98" providerId="ADAL" clId="{232F5FE5-349D-4D73-B8B0-74DC29CCAFB3}" dt="2023-01-22T04:12:18.343" v="86"/>
          <ac:inkMkLst>
            <pc:docMk/>
            <pc:sldMk cId="2737327295" sldId="273"/>
            <ac:inkMk id="62" creationId="{BD6AE2B3-B175-536D-07A0-3AC242214B12}"/>
          </ac:inkMkLst>
        </pc:inkChg>
        <pc:inkChg chg="add mod">
          <ac:chgData name="Michael Kuniega" userId="999f7fd1-0dc3-4cba-81fd-6a42a8d75a98" providerId="ADAL" clId="{232F5FE5-349D-4D73-B8B0-74DC29CCAFB3}" dt="2023-01-22T04:12:18.343" v="86"/>
          <ac:inkMkLst>
            <pc:docMk/>
            <pc:sldMk cId="2737327295" sldId="273"/>
            <ac:inkMk id="63" creationId="{51FBD29C-4445-E7E5-C833-606F5A5137D7}"/>
          </ac:inkMkLst>
        </pc:inkChg>
        <pc:inkChg chg="add mod">
          <ac:chgData name="Michael Kuniega" userId="999f7fd1-0dc3-4cba-81fd-6a42a8d75a98" providerId="ADAL" clId="{232F5FE5-349D-4D73-B8B0-74DC29CCAFB3}" dt="2023-01-22T04:12:18.343" v="86"/>
          <ac:inkMkLst>
            <pc:docMk/>
            <pc:sldMk cId="2737327295" sldId="273"/>
            <ac:inkMk id="64" creationId="{53DDF829-B782-13DB-CDD9-8927B1719846}"/>
          </ac:inkMkLst>
        </pc:inkChg>
        <pc:inkChg chg="add mod">
          <ac:chgData name="Michael Kuniega" userId="999f7fd1-0dc3-4cba-81fd-6a42a8d75a98" providerId="ADAL" clId="{232F5FE5-349D-4D73-B8B0-74DC29CCAFB3}" dt="2023-01-22T04:12:18.343" v="86"/>
          <ac:inkMkLst>
            <pc:docMk/>
            <pc:sldMk cId="2737327295" sldId="273"/>
            <ac:inkMk id="65" creationId="{515BEC1C-0A18-2540-3759-732DFD52E70B}"/>
          </ac:inkMkLst>
        </pc:inkChg>
        <pc:inkChg chg="add mod">
          <ac:chgData name="Michael Kuniega" userId="999f7fd1-0dc3-4cba-81fd-6a42a8d75a98" providerId="ADAL" clId="{232F5FE5-349D-4D73-B8B0-74DC29CCAFB3}" dt="2023-01-22T04:12:18.343" v="86"/>
          <ac:inkMkLst>
            <pc:docMk/>
            <pc:sldMk cId="2737327295" sldId="273"/>
            <ac:inkMk id="66" creationId="{067EDCDA-4C13-DF78-DA9B-B9427D4FA11A}"/>
          </ac:inkMkLst>
        </pc:inkChg>
        <pc:inkChg chg="add mod">
          <ac:chgData name="Michael Kuniega" userId="999f7fd1-0dc3-4cba-81fd-6a42a8d75a98" providerId="ADAL" clId="{232F5FE5-349D-4D73-B8B0-74DC29CCAFB3}" dt="2023-01-22T04:12:18.343" v="86"/>
          <ac:inkMkLst>
            <pc:docMk/>
            <pc:sldMk cId="2737327295" sldId="273"/>
            <ac:inkMk id="67" creationId="{B1B5B319-4570-1FDC-F45F-1B8A86A971D9}"/>
          </ac:inkMkLst>
        </pc:inkChg>
        <pc:inkChg chg="add mod">
          <ac:chgData name="Michael Kuniega" userId="999f7fd1-0dc3-4cba-81fd-6a42a8d75a98" providerId="ADAL" clId="{232F5FE5-349D-4D73-B8B0-74DC29CCAFB3}" dt="2023-01-22T04:12:18.343" v="86"/>
          <ac:inkMkLst>
            <pc:docMk/>
            <pc:sldMk cId="2737327295" sldId="273"/>
            <ac:inkMk id="68" creationId="{CB9EE0D7-46B6-76BC-E181-3965E91A4932}"/>
          </ac:inkMkLst>
        </pc:inkChg>
        <pc:inkChg chg="add mod">
          <ac:chgData name="Michael Kuniega" userId="999f7fd1-0dc3-4cba-81fd-6a42a8d75a98" providerId="ADAL" clId="{232F5FE5-349D-4D73-B8B0-74DC29CCAFB3}" dt="2023-01-22T04:12:18.343" v="86"/>
          <ac:inkMkLst>
            <pc:docMk/>
            <pc:sldMk cId="2737327295" sldId="273"/>
            <ac:inkMk id="69" creationId="{197B9964-0B2F-6F7D-5CAC-CD9F36362E26}"/>
          </ac:inkMkLst>
        </pc:inkChg>
        <pc:inkChg chg="add mod">
          <ac:chgData name="Michael Kuniega" userId="999f7fd1-0dc3-4cba-81fd-6a42a8d75a98" providerId="ADAL" clId="{232F5FE5-349D-4D73-B8B0-74DC29CCAFB3}" dt="2023-01-22T04:12:18.343" v="86"/>
          <ac:inkMkLst>
            <pc:docMk/>
            <pc:sldMk cId="2737327295" sldId="273"/>
            <ac:inkMk id="70" creationId="{DFE30F92-5361-AC8E-A6ED-E7B612AB37E4}"/>
          </ac:inkMkLst>
        </pc:inkChg>
        <pc:inkChg chg="add mod">
          <ac:chgData name="Michael Kuniega" userId="999f7fd1-0dc3-4cba-81fd-6a42a8d75a98" providerId="ADAL" clId="{232F5FE5-349D-4D73-B8B0-74DC29CCAFB3}" dt="2023-01-22T04:12:18.343" v="86"/>
          <ac:inkMkLst>
            <pc:docMk/>
            <pc:sldMk cId="2737327295" sldId="273"/>
            <ac:inkMk id="71" creationId="{D6CEA07B-EBF1-D0B2-91F0-EDF2404769D1}"/>
          </ac:inkMkLst>
        </pc:inkChg>
        <pc:inkChg chg="add mod">
          <ac:chgData name="Michael Kuniega" userId="999f7fd1-0dc3-4cba-81fd-6a42a8d75a98" providerId="ADAL" clId="{232F5FE5-349D-4D73-B8B0-74DC29CCAFB3}" dt="2023-01-22T04:12:18.343" v="86"/>
          <ac:inkMkLst>
            <pc:docMk/>
            <pc:sldMk cId="2737327295" sldId="273"/>
            <ac:inkMk id="72" creationId="{9B488FDD-EF7D-0CEF-E570-AA66CF8D27DD}"/>
          </ac:inkMkLst>
        </pc:inkChg>
        <pc:inkChg chg="add mod">
          <ac:chgData name="Michael Kuniega" userId="999f7fd1-0dc3-4cba-81fd-6a42a8d75a98" providerId="ADAL" clId="{232F5FE5-349D-4D73-B8B0-74DC29CCAFB3}" dt="2023-01-22T04:14:39.634" v="179"/>
          <ac:inkMkLst>
            <pc:docMk/>
            <pc:sldMk cId="2737327295" sldId="273"/>
            <ac:inkMk id="74" creationId="{7A9ED17B-4D5E-F591-ABB2-1F6D836CAD1D}"/>
          </ac:inkMkLst>
        </pc:inkChg>
        <pc:inkChg chg="add mod">
          <ac:chgData name="Michael Kuniega" userId="999f7fd1-0dc3-4cba-81fd-6a42a8d75a98" providerId="ADAL" clId="{232F5FE5-349D-4D73-B8B0-74DC29CCAFB3}" dt="2023-01-22T04:14:39.634" v="179"/>
          <ac:inkMkLst>
            <pc:docMk/>
            <pc:sldMk cId="2737327295" sldId="273"/>
            <ac:inkMk id="75" creationId="{EC0CAB61-F44B-88C3-50AC-79C4A5AA3817}"/>
          </ac:inkMkLst>
        </pc:inkChg>
        <pc:inkChg chg="add mod">
          <ac:chgData name="Michael Kuniega" userId="999f7fd1-0dc3-4cba-81fd-6a42a8d75a98" providerId="ADAL" clId="{232F5FE5-349D-4D73-B8B0-74DC29CCAFB3}" dt="2023-01-22T04:14:39.634" v="179"/>
          <ac:inkMkLst>
            <pc:docMk/>
            <pc:sldMk cId="2737327295" sldId="273"/>
            <ac:inkMk id="76" creationId="{553DE5E7-20EB-679D-45A9-BE2F59E2842B}"/>
          </ac:inkMkLst>
        </pc:inkChg>
        <pc:inkChg chg="add mod">
          <ac:chgData name="Michael Kuniega" userId="999f7fd1-0dc3-4cba-81fd-6a42a8d75a98" providerId="ADAL" clId="{232F5FE5-349D-4D73-B8B0-74DC29CCAFB3}" dt="2023-01-22T04:14:39.634" v="179"/>
          <ac:inkMkLst>
            <pc:docMk/>
            <pc:sldMk cId="2737327295" sldId="273"/>
            <ac:inkMk id="77" creationId="{77F13935-4645-334C-DB62-7ABE64F1F302}"/>
          </ac:inkMkLst>
        </pc:inkChg>
        <pc:inkChg chg="add mod">
          <ac:chgData name="Michael Kuniega" userId="999f7fd1-0dc3-4cba-81fd-6a42a8d75a98" providerId="ADAL" clId="{232F5FE5-349D-4D73-B8B0-74DC29CCAFB3}" dt="2023-01-22T04:14:39.634" v="179"/>
          <ac:inkMkLst>
            <pc:docMk/>
            <pc:sldMk cId="2737327295" sldId="273"/>
            <ac:inkMk id="78" creationId="{C3BB6665-7C98-577D-8B54-2583AD2AC756}"/>
          </ac:inkMkLst>
        </pc:inkChg>
        <pc:inkChg chg="add mod">
          <ac:chgData name="Michael Kuniega" userId="999f7fd1-0dc3-4cba-81fd-6a42a8d75a98" providerId="ADAL" clId="{232F5FE5-349D-4D73-B8B0-74DC29CCAFB3}" dt="2023-01-22T04:14:39.634" v="179"/>
          <ac:inkMkLst>
            <pc:docMk/>
            <pc:sldMk cId="2737327295" sldId="273"/>
            <ac:inkMk id="79" creationId="{87C0B8F4-6471-64F7-0704-C7AEF55D8350}"/>
          </ac:inkMkLst>
        </pc:inkChg>
        <pc:inkChg chg="add mod">
          <ac:chgData name="Michael Kuniega" userId="999f7fd1-0dc3-4cba-81fd-6a42a8d75a98" providerId="ADAL" clId="{232F5FE5-349D-4D73-B8B0-74DC29CCAFB3}" dt="2023-01-22T04:14:39.634" v="179"/>
          <ac:inkMkLst>
            <pc:docMk/>
            <pc:sldMk cId="2737327295" sldId="273"/>
            <ac:inkMk id="80" creationId="{C95DF23D-EB55-C78E-1578-2B8C5B2F4D4B}"/>
          </ac:inkMkLst>
        </pc:inkChg>
        <pc:inkChg chg="add mod">
          <ac:chgData name="Michael Kuniega" userId="999f7fd1-0dc3-4cba-81fd-6a42a8d75a98" providerId="ADAL" clId="{232F5FE5-349D-4D73-B8B0-74DC29CCAFB3}" dt="2023-01-22T04:14:39.634" v="179"/>
          <ac:inkMkLst>
            <pc:docMk/>
            <pc:sldMk cId="2737327295" sldId="273"/>
            <ac:inkMk id="82" creationId="{22C46F99-4705-4B0D-6931-38FD6DAD6A16}"/>
          </ac:inkMkLst>
        </pc:inkChg>
        <pc:inkChg chg="add mod">
          <ac:chgData name="Michael Kuniega" userId="999f7fd1-0dc3-4cba-81fd-6a42a8d75a98" providerId="ADAL" clId="{232F5FE5-349D-4D73-B8B0-74DC29CCAFB3}" dt="2023-01-22T04:14:39.634" v="179"/>
          <ac:inkMkLst>
            <pc:docMk/>
            <pc:sldMk cId="2737327295" sldId="273"/>
            <ac:inkMk id="83" creationId="{A1D51E12-84DF-5E7D-DF76-AF059889E763}"/>
          </ac:inkMkLst>
        </pc:inkChg>
        <pc:inkChg chg="add mod">
          <ac:chgData name="Michael Kuniega" userId="999f7fd1-0dc3-4cba-81fd-6a42a8d75a98" providerId="ADAL" clId="{232F5FE5-349D-4D73-B8B0-74DC29CCAFB3}" dt="2023-01-22T04:14:39.634" v="179"/>
          <ac:inkMkLst>
            <pc:docMk/>
            <pc:sldMk cId="2737327295" sldId="273"/>
            <ac:inkMk id="84" creationId="{8ADE3C62-8026-F783-B54F-90DE9881045B}"/>
          </ac:inkMkLst>
        </pc:inkChg>
        <pc:inkChg chg="add mod">
          <ac:chgData name="Michael Kuniega" userId="999f7fd1-0dc3-4cba-81fd-6a42a8d75a98" providerId="ADAL" clId="{232F5FE5-349D-4D73-B8B0-74DC29CCAFB3}" dt="2023-01-22T04:14:39.634" v="179"/>
          <ac:inkMkLst>
            <pc:docMk/>
            <pc:sldMk cId="2737327295" sldId="273"/>
            <ac:inkMk id="85" creationId="{6ACE9B50-7A96-6305-CACF-73B94289A97D}"/>
          </ac:inkMkLst>
        </pc:inkChg>
        <pc:inkChg chg="add mod">
          <ac:chgData name="Michael Kuniega" userId="999f7fd1-0dc3-4cba-81fd-6a42a8d75a98" providerId="ADAL" clId="{232F5FE5-349D-4D73-B8B0-74DC29CCAFB3}" dt="2023-01-22T04:14:39.634" v="179"/>
          <ac:inkMkLst>
            <pc:docMk/>
            <pc:sldMk cId="2737327295" sldId="273"/>
            <ac:inkMk id="86" creationId="{D4A16F7A-46EF-ADEE-3043-C7B75E71C694}"/>
          </ac:inkMkLst>
        </pc:inkChg>
        <pc:inkChg chg="add mod">
          <ac:chgData name="Michael Kuniega" userId="999f7fd1-0dc3-4cba-81fd-6a42a8d75a98" providerId="ADAL" clId="{232F5FE5-349D-4D73-B8B0-74DC29CCAFB3}" dt="2023-01-22T04:14:39.634" v="179"/>
          <ac:inkMkLst>
            <pc:docMk/>
            <pc:sldMk cId="2737327295" sldId="273"/>
            <ac:inkMk id="88" creationId="{B9ECA6DA-BAAF-9F35-3C62-4294B88DC472}"/>
          </ac:inkMkLst>
        </pc:inkChg>
        <pc:inkChg chg="add mod">
          <ac:chgData name="Michael Kuniega" userId="999f7fd1-0dc3-4cba-81fd-6a42a8d75a98" providerId="ADAL" clId="{232F5FE5-349D-4D73-B8B0-74DC29CCAFB3}" dt="2023-01-22T04:14:39.634" v="179"/>
          <ac:inkMkLst>
            <pc:docMk/>
            <pc:sldMk cId="2737327295" sldId="273"/>
            <ac:inkMk id="89" creationId="{120C8DA8-8E69-2DD4-6A10-19F0D4737FD4}"/>
          </ac:inkMkLst>
        </pc:inkChg>
        <pc:inkChg chg="add mod">
          <ac:chgData name="Michael Kuniega" userId="999f7fd1-0dc3-4cba-81fd-6a42a8d75a98" providerId="ADAL" clId="{232F5FE5-349D-4D73-B8B0-74DC29CCAFB3}" dt="2023-01-22T04:14:39.634" v="179"/>
          <ac:inkMkLst>
            <pc:docMk/>
            <pc:sldMk cId="2737327295" sldId="273"/>
            <ac:inkMk id="90" creationId="{F9E39C85-B48D-B6A1-4467-22D2CB81581B}"/>
          </ac:inkMkLst>
        </pc:inkChg>
        <pc:inkChg chg="add mod">
          <ac:chgData name="Michael Kuniega" userId="999f7fd1-0dc3-4cba-81fd-6a42a8d75a98" providerId="ADAL" clId="{232F5FE5-349D-4D73-B8B0-74DC29CCAFB3}" dt="2023-01-22T04:14:39.634" v="179"/>
          <ac:inkMkLst>
            <pc:docMk/>
            <pc:sldMk cId="2737327295" sldId="273"/>
            <ac:inkMk id="91" creationId="{089546D0-2A93-E7C6-8109-AC4A27C02396}"/>
          </ac:inkMkLst>
        </pc:inkChg>
        <pc:inkChg chg="add mod">
          <ac:chgData name="Michael Kuniega" userId="999f7fd1-0dc3-4cba-81fd-6a42a8d75a98" providerId="ADAL" clId="{232F5FE5-349D-4D73-B8B0-74DC29CCAFB3}" dt="2023-01-22T04:14:39.634" v="179"/>
          <ac:inkMkLst>
            <pc:docMk/>
            <pc:sldMk cId="2737327295" sldId="273"/>
            <ac:inkMk id="92" creationId="{68014C3F-C722-B302-8726-4954A8C4BC33}"/>
          </ac:inkMkLst>
        </pc:inkChg>
        <pc:inkChg chg="add mod">
          <ac:chgData name="Michael Kuniega" userId="999f7fd1-0dc3-4cba-81fd-6a42a8d75a98" providerId="ADAL" clId="{232F5FE5-349D-4D73-B8B0-74DC29CCAFB3}" dt="2023-01-22T04:14:39.634" v="179"/>
          <ac:inkMkLst>
            <pc:docMk/>
            <pc:sldMk cId="2737327295" sldId="273"/>
            <ac:inkMk id="93" creationId="{E0C2A3D3-67FF-9820-BDE3-0657360A8390}"/>
          </ac:inkMkLst>
        </pc:inkChg>
        <pc:inkChg chg="add mod">
          <ac:chgData name="Michael Kuniega" userId="999f7fd1-0dc3-4cba-81fd-6a42a8d75a98" providerId="ADAL" clId="{232F5FE5-349D-4D73-B8B0-74DC29CCAFB3}" dt="2023-01-22T04:14:39.634" v="179"/>
          <ac:inkMkLst>
            <pc:docMk/>
            <pc:sldMk cId="2737327295" sldId="273"/>
            <ac:inkMk id="95" creationId="{3F5DD8F2-4EDC-3D43-6CF4-1A8F69CA8F61}"/>
          </ac:inkMkLst>
        </pc:inkChg>
        <pc:inkChg chg="add mod">
          <ac:chgData name="Michael Kuniega" userId="999f7fd1-0dc3-4cba-81fd-6a42a8d75a98" providerId="ADAL" clId="{232F5FE5-349D-4D73-B8B0-74DC29CCAFB3}" dt="2023-01-22T04:14:39.634" v="179"/>
          <ac:inkMkLst>
            <pc:docMk/>
            <pc:sldMk cId="2737327295" sldId="273"/>
            <ac:inkMk id="96" creationId="{7BC26817-BF63-FE32-0F31-7AF09B45D723}"/>
          </ac:inkMkLst>
        </pc:inkChg>
        <pc:inkChg chg="add mod">
          <ac:chgData name="Michael Kuniega" userId="999f7fd1-0dc3-4cba-81fd-6a42a8d75a98" providerId="ADAL" clId="{232F5FE5-349D-4D73-B8B0-74DC29CCAFB3}" dt="2023-01-22T04:14:39.634" v="179"/>
          <ac:inkMkLst>
            <pc:docMk/>
            <pc:sldMk cId="2737327295" sldId="273"/>
            <ac:inkMk id="98" creationId="{F4EAB2D2-CB5D-ABCF-E060-DA784CCF3E7D}"/>
          </ac:inkMkLst>
        </pc:inkChg>
        <pc:inkChg chg="add mod">
          <ac:chgData name="Michael Kuniega" userId="999f7fd1-0dc3-4cba-81fd-6a42a8d75a98" providerId="ADAL" clId="{232F5FE5-349D-4D73-B8B0-74DC29CCAFB3}" dt="2023-01-22T04:14:39.634" v="179"/>
          <ac:inkMkLst>
            <pc:docMk/>
            <pc:sldMk cId="2737327295" sldId="273"/>
            <ac:inkMk id="99" creationId="{545BD8A8-33BA-7BF9-7C3E-5AA10F90CC0F}"/>
          </ac:inkMkLst>
        </pc:inkChg>
        <pc:inkChg chg="add mod">
          <ac:chgData name="Michael Kuniega" userId="999f7fd1-0dc3-4cba-81fd-6a42a8d75a98" providerId="ADAL" clId="{232F5FE5-349D-4D73-B8B0-74DC29CCAFB3}" dt="2023-01-22T04:14:39.634" v="179"/>
          <ac:inkMkLst>
            <pc:docMk/>
            <pc:sldMk cId="2737327295" sldId="273"/>
            <ac:inkMk id="100" creationId="{6ABEB603-5436-AB9A-3612-C7D14C924AF1}"/>
          </ac:inkMkLst>
        </pc:inkChg>
        <pc:inkChg chg="add mod">
          <ac:chgData name="Michael Kuniega" userId="999f7fd1-0dc3-4cba-81fd-6a42a8d75a98" providerId="ADAL" clId="{232F5FE5-349D-4D73-B8B0-74DC29CCAFB3}" dt="2023-01-22T04:14:39.634" v="179"/>
          <ac:inkMkLst>
            <pc:docMk/>
            <pc:sldMk cId="2737327295" sldId="273"/>
            <ac:inkMk id="101" creationId="{EA8E0176-AC4D-0AB5-501A-31BB0C2BABDD}"/>
          </ac:inkMkLst>
        </pc:inkChg>
        <pc:inkChg chg="add mod">
          <ac:chgData name="Michael Kuniega" userId="999f7fd1-0dc3-4cba-81fd-6a42a8d75a98" providerId="ADAL" clId="{232F5FE5-349D-4D73-B8B0-74DC29CCAFB3}" dt="2023-01-22T04:14:39.634" v="179"/>
          <ac:inkMkLst>
            <pc:docMk/>
            <pc:sldMk cId="2737327295" sldId="273"/>
            <ac:inkMk id="102" creationId="{64789FD2-47F4-EF23-9598-3A303C74CD5F}"/>
          </ac:inkMkLst>
        </pc:inkChg>
        <pc:inkChg chg="add mod">
          <ac:chgData name="Michael Kuniega" userId="999f7fd1-0dc3-4cba-81fd-6a42a8d75a98" providerId="ADAL" clId="{232F5FE5-349D-4D73-B8B0-74DC29CCAFB3}" dt="2023-01-22T04:14:39.634" v="179"/>
          <ac:inkMkLst>
            <pc:docMk/>
            <pc:sldMk cId="2737327295" sldId="273"/>
            <ac:inkMk id="103" creationId="{F4D56A86-9D7E-0C62-52E9-52FEF8F68EC1}"/>
          </ac:inkMkLst>
        </pc:inkChg>
        <pc:inkChg chg="add mod">
          <ac:chgData name="Michael Kuniega" userId="999f7fd1-0dc3-4cba-81fd-6a42a8d75a98" providerId="ADAL" clId="{232F5FE5-349D-4D73-B8B0-74DC29CCAFB3}" dt="2023-01-22T04:14:39.634" v="179"/>
          <ac:inkMkLst>
            <pc:docMk/>
            <pc:sldMk cId="2737327295" sldId="273"/>
            <ac:inkMk id="104" creationId="{D0F0FBCA-D203-C12D-33D4-5ABD9AF2E542}"/>
          </ac:inkMkLst>
        </pc:inkChg>
        <pc:inkChg chg="add mod">
          <ac:chgData name="Michael Kuniega" userId="999f7fd1-0dc3-4cba-81fd-6a42a8d75a98" providerId="ADAL" clId="{232F5FE5-349D-4D73-B8B0-74DC29CCAFB3}" dt="2023-01-22T04:14:39.634" v="179"/>
          <ac:inkMkLst>
            <pc:docMk/>
            <pc:sldMk cId="2737327295" sldId="273"/>
            <ac:inkMk id="105" creationId="{C5C61D6F-EDB9-68D5-4001-27BBDF8B7C76}"/>
          </ac:inkMkLst>
        </pc:inkChg>
        <pc:inkChg chg="add mod">
          <ac:chgData name="Michael Kuniega" userId="999f7fd1-0dc3-4cba-81fd-6a42a8d75a98" providerId="ADAL" clId="{232F5FE5-349D-4D73-B8B0-74DC29CCAFB3}" dt="2023-01-22T04:14:39.634" v="179"/>
          <ac:inkMkLst>
            <pc:docMk/>
            <pc:sldMk cId="2737327295" sldId="273"/>
            <ac:inkMk id="106" creationId="{A9C05B12-171A-EB58-1090-C42F16E1E926}"/>
          </ac:inkMkLst>
        </pc:inkChg>
        <pc:inkChg chg="add mod">
          <ac:chgData name="Michael Kuniega" userId="999f7fd1-0dc3-4cba-81fd-6a42a8d75a98" providerId="ADAL" clId="{232F5FE5-349D-4D73-B8B0-74DC29CCAFB3}" dt="2023-01-22T04:14:39.634" v="179"/>
          <ac:inkMkLst>
            <pc:docMk/>
            <pc:sldMk cId="2737327295" sldId="273"/>
            <ac:inkMk id="107" creationId="{0ECC64EA-3344-A64D-8859-9925A2909C53}"/>
          </ac:inkMkLst>
        </pc:inkChg>
        <pc:inkChg chg="add mod">
          <ac:chgData name="Michael Kuniega" userId="999f7fd1-0dc3-4cba-81fd-6a42a8d75a98" providerId="ADAL" clId="{232F5FE5-349D-4D73-B8B0-74DC29CCAFB3}" dt="2023-01-22T04:14:39.634" v="179"/>
          <ac:inkMkLst>
            <pc:docMk/>
            <pc:sldMk cId="2737327295" sldId="273"/>
            <ac:inkMk id="108" creationId="{8F3D3F75-8194-F8F1-8509-A901CDA43D41}"/>
          </ac:inkMkLst>
        </pc:inkChg>
        <pc:inkChg chg="add mod">
          <ac:chgData name="Michael Kuniega" userId="999f7fd1-0dc3-4cba-81fd-6a42a8d75a98" providerId="ADAL" clId="{232F5FE5-349D-4D73-B8B0-74DC29CCAFB3}" dt="2023-01-22T04:14:39.634" v="179"/>
          <ac:inkMkLst>
            <pc:docMk/>
            <pc:sldMk cId="2737327295" sldId="273"/>
            <ac:inkMk id="109" creationId="{FBDC2D20-358A-7842-07E0-2CD7F8D1779A}"/>
          </ac:inkMkLst>
        </pc:inkChg>
        <pc:inkChg chg="add mod">
          <ac:chgData name="Michael Kuniega" userId="999f7fd1-0dc3-4cba-81fd-6a42a8d75a98" providerId="ADAL" clId="{232F5FE5-349D-4D73-B8B0-74DC29CCAFB3}" dt="2023-01-22T04:14:39.634" v="179"/>
          <ac:inkMkLst>
            <pc:docMk/>
            <pc:sldMk cId="2737327295" sldId="273"/>
            <ac:inkMk id="112" creationId="{EC14C118-960E-BB4A-7E39-D5D1C64783D1}"/>
          </ac:inkMkLst>
        </pc:inkChg>
        <pc:inkChg chg="add mod">
          <ac:chgData name="Michael Kuniega" userId="999f7fd1-0dc3-4cba-81fd-6a42a8d75a98" providerId="ADAL" clId="{232F5FE5-349D-4D73-B8B0-74DC29CCAFB3}" dt="2023-01-22T04:14:39.634" v="179"/>
          <ac:inkMkLst>
            <pc:docMk/>
            <pc:sldMk cId="2737327295" sldId="273"/>
            <ac:inkMk id="113" creationId="{CB0B7B09-AA09-CA48-7EF3-C4CD2ED555B7}"/>
          </ac:inkMkLst>
        </pc:inkChg>
        <pc:inkChg chg="add mod">
          <ac:chgData name="Michael Kuniega" userId="999f7fd1-0dc3-4cba-81fd-6a42a8d75a98" providerId="ADAL" clId="{232F5FE5-349D-4D73-B8B0-74DC29CCAFB3}" dt="2023-01-22T04:14:39.634" v="179"/>
          <ac:inkMkLst>
            <pc:docMk/>
            <pc:sldMk cId="2737327295" sldId="273"/>
            <ac:inkMk id="114" creationId="{064F2C82-C3A3-6E08-3CCE-2C36C73658D4}"/>
          </ac:inkMkLst>
        </pc:inkChg>
        <pc:inkChg chg="add mod">
          <ac:chgData name="Michael Kuniega" userId="999f7fd1-0dc3-4cba-81fd-6a42a8d75a98" providerId="ADAL" clId="{232F5FE5-349D-4D73-B8B0-74DC29CCAFB3}" dt="2023-01-22T04:14:39.634" v="179"/>
          <ac:inkMkLst>
            <pc:docMk/>
            <pc:sldMk cId="2737327295" sldId="273"/>
            <ac:inkMk id="115" creationId="{BF441118-4C4D-21F1-831E-963FBB135D03}"/>
          </ac:inkMkLst>
        </pc:inkChg>
        <pc:inkChg chg="add mod">
          <ac:chgData name="Michael Kuniega" userId="999f7fd1-0dc3-4cba-81fd-6a42a8d75a98" providerId="ADAL" clId="{232F5FE5-349D-4D73-B8B0-74DC29CCAFB3}" dt="2023-01-22T04:14:39.634" v="179"/>
          <ac:inkMkLst>
            <pc:docMk/>
            <pc:sldMk cId="2737327295" sldId="273"/>
            <ac:inkMk id="116" creationId="{9406D747-F6CB-3111-8F75-5A4F97619F38}"/>
          </ac:inkMkLst>
        </pc:inkChg>
        <pc:inkChg chg="add mod">
          <ac:chgData name="Michael Kuniega" userId="999f7fd1-0dc3-4cba-81fd-6a42a8d75a98" providerId="ADAL" clId="{232F5FE5-349D-4D73-B8B0-74DC29CCAFB3}" dt="2023-01-22T04:14:39.634" v="179"/>
          <ac:inkMkLst>
            <pc:docMk/>
            <pc:sldMk cId="2737327295" sldId="273"/>
            <ac:inkMk id="117" creationId="{868A5FC9-9B6D-282E-1FFF-EAD184CEF34E}"/>
          </ac:inkMkLst>
        </pc:inkChg>
        <pc:inkChg chg="add mod">
          <ac:chgData name="Michael Kuniega" userId="999f7fd1-0dc3-4cba-81fd-6a42a8d75a98" providerId="ADAL" clId="{232F5FE5-349D-4D73-B8B0-74DC29CCAFB3}" dt="2023-01-22T04:14:39.634" v="179"/>
          <ac:inkMkLst>
            <pc:docMk/>
            <pc:sldMk cId="2737327295" sldId="273"/>
            <ac:inkMk id="118" creationId="{6B161231-97A3-B7C1-E396-AEC4B47A603D}"/>
          </ac:inkMkLst>
        </pc:inkChg>
        <pc:inkChg chg="add mod">
          <ac:chgData name="Michael Kuniega" userId="999f7fd1-0dc3-4cba-81fd-6a42a8d75a98" providerId="ADAL" clId="{232F5FE5-349D-4D73-B8B0-74DC29CCAFB3}" dt="2023-01-22T04:14:39.634" v="179"/>
          <ac:inkMkLst>
            <pc:docMk/>
            <pc:sldMk cId="2737327295" sldId="273"/>
            <ac:inkMk id="119" creationId="{4E3B6AFC-2B71-7730-9AB9-C5CFD0AE915E}"/>
          </ac:inkMkLst>
        </pc:inkChg>
        <pc:inkChg chg="add mod">
          <ac:chgData name="Michael Kuniega" userId="999f7fd1-0dc3-4cba-81fd-6a42a8d75a98" providerId="ADAL" clId="{232F5FE5-349D-4D73-B8B0-74DC29CCAFB3}" dt="2023-01-22T04:14:39.634" v="179"/>
          <ac:inkMkLst>
            <pc:docMk/>
            <pc:sldMk cId="2737327295" sldId="273"/>
            <ac:inkMk id="120" creationId="{3F7F7153-3C1B-0260-892F-84DCA1116BDE}"/>
          </ac:inkMkLst>
        </pc:inkChg>
        <pc:inkChg chg="add mod">
          <ac:chgData name="Michael Kuniega" userId="999f7fd1-0dc3-4cba-81fd-6a42a8d75a98" providerId="ADAL" clId="{232F5FE5-349D-4D73-B8B0-74DC29CCAFB3}" dt="2023-01-22T04:14:39.634" v="179"/>
          <ac:inkMkLst>
            <pc:docMk/>
            <pc:sldMk cId="2737327295" sldId="273"/>
            <ac:inkMk id="121" creationId="{93F4351E-1CC8-451A-2E57-025EFF640784}"/>
          </ac:inkMkLst>
        </pc:inkChg>
        <pc:inkChg chg="add mod">
          <ac:chgData name="Michael Kuniega" userId="999f7fd1-0dc3-4cba-81fd-6a42a8d75a98" providerId="ADAL" clId="{232F5FE5-349D-4D73-B8B0-74DC29CCAFB3}" dt="2023-01-22T04:14:39.634" v="179"/>
          <ac:inkMkLst>
            <pc:docMk/>
            <pc:sldMk cId="2737327295" sldId="273"/>
            <ac:inkMk id="122" creationId="{2FF11642-84F6-AD2F-A9ED-E24855C34439}"/>
          </ac:inkMkLst>
        </pc:inkChg>
        <pc:inkChg chg="add mod">
          <ac:chgData name="Michael Kuniega" userId="999f7fd1-0dc3-4cba-81fd-6a42a8d75a98" providerId="ADAL" clId="{232F5FE5-349D-4D73-B8B0-74DC29CCAFB3}" dt="2023-01-22T04:14:39.634" v="179"/>
          <ac:inkMkLst>
            <pc:docMk/>
            <pc:sldMk cId="2737327295" sldId="273"/>
            <ac:inkMk id="123" creationId="{16DFD8CA-A007-3EBF-3003-1067F2E91992}"/>
          </ac:inkMkLst>
        </pc:inkChg>
        <pc:inkChg chg="add mod">
          <ac:chgData name="Michael Kuniega" userId="999f7fd1-0dc3-4cba-81fd-6a42a8d75a98" providerId="ADAL" clId="{232F5FE5-349D-4D73-B8B0-74DC29CCAFB3}" dt="2023-01-22T04:14:39.634" v="179"/>
          <ac:inkMkLst>
            <pc:docMk/>
            <pc:sldMk cId="2737327295" sldId="273"/>
            <ac:inkMk id="125" creationId="{CC3B9E4A-EBD7-171D-D7F8-0FFFB035CDDE}"/>
          </ac:inkMkLst>
        </pc:inkChg>
        <pc:inkChg chg="add mod">
          <ac:chgData name="Michael Kuniega" userId="999f7fd1-0dc3-4cba-81fd-6a42a8d75a98" providerId="ADAL" clId="{232F5FE5-349D-4D73-B8B0-74DC29CCAFB3}" dt="2023-01-22T04:14:39.634" v="179"/>
          <ac:inkMkLst>
            <pc:docMk/>
            <pc:sldMk cId="2737327295" sldId="273"/>
            <ac:inkMk id="126" creationId="{D2C508C2-7CF0-4FF4-1A54-5F4043518E6F}"/>
          </ac:inkMkLst>
        </pc:inkChg>
        <pc:inkChg chg="add mod">
          <ac:chgData name="Michael Kuniega" userId="999f7fd1-0dc3-4cba-81fd-6a42a8d75a98" providerId="ADAL" clId="{232F5FE5-349D-4D73-B8B0-74DC29CCAFB3}" dt="2023-01-22T04:14:39.634" v="179"/>
          <ac:inkMkLst>
            <pc:docMk/>
            <pc:sldMk cId="2737327295" sldId="273"/>
            <ac:inkMk id="127" creationId="{30F0E80E-A69C-84B0-4395-6A4F86CA6DA1}"/>
          </ac:inkMkLst>
        </pc:inkChg>
        <pc:inkChg chg="add mod">
          <ac:chgData name="Michael Kuniega" userId="999f7fd1-0dc3-4cba-81fd-6a42a8d75a98" providerId="ADAL" clId="{232F5FE5-349D-4D73-B8B0-74DC29CCAFB3}" dt="2023-01-22T04:14:39.634" v="179"/>
          <ac:inkMkLst>
            <pc:docMk/>
            <pc:sldMk cId="2737327295" sldId="273"/>
            <ac:inkMk id="128" creationId="{385208F7-D5EB-839C-82C1-BA3429AEE78E}"/>
          </ac:inkMkLst>
        </pc:inkChg>
        <pc:inkChg chg="add mod">
          <ac:chgData name="Michael Kuniega" userId="999f7fd1-0dc3-4cba-81fd-6a42a8d75a98" providerId="ADAL" clId="{232F5FE5-349D-4D73-B8B0-74DC29CCAFB3}" dt="2023-01-22T04:14:39.634" v="179"/>
          <ac:inkMkLst>
            <pc:docMk/>
            <pc:sldMk cId="2737327295" sldId="273"/>
            <ac:inkMk id="129" creationId="{37FCD596-6439-6F8D-DA48-2A28F4632330}"/>
          </ac:inkMkLst>
        </pc:inkChg>
        <pc:inkChg chg="add mod">
          <ac:chgData name="Michael Kuniega" userId="999f7fd1-0dc3-4cba-81fd-6a42a8d75a98" providerId="ADAL" clId="{232F5FE5-349D-4D73-B8B0-74DC29CCAFB3}" dt="2023-01-22T04:14:39.634" v="179"/>
          <ac:inkMkLst>
            <pc:docMk/>
            <pc:sldMk cId="2737327295" sldId="273"/>
            <ac:inkMk id="130" creationId="{6C6DC200-3A5F-FDF5-9752-FCE25FB466AD}"/>
          </ac:inkMkLst>
        </pc:inkChg>
        <pc:inkChg chg="add del mod">
          <ac:chgData name="Michael Kuniega" userId="999f7fd1-0dc3-4cba-81fd-6a42a8d75a98" providerId="ADAL" clId="{232F5FE5-349D-4D73-B8B0-74DC29CCAFB3}" dt="2023-01-22T04:14:10.955" v="164"/>
          <ac:inkMkLst>
            <pc:docMk/>
            <pc:sldMk cId="2737327295" sldId="273"/>
            <ac:inkMk id="132" creationId="{CFC42CF9-2FAA-61DF-6867-4CE3C400E17F}"/>
          </ac:inkMkLst>
        </pc:inkChg>
        <pc:inkChg chg="add mod">
          <ac:chgData name="Michael Kuniega" userId="999f7fd1-0dc3-4cba-81fd-6a42a8d75a98" providerId="ADAL" clId="{232F5FE5-349D-4D73-B8B0-74DC29CCAFB3}" dt="2023-01-22T04:13:54.337" v="148"/>
          <ac:inkMkLst>
            <pc:docMk/>
            <pc:sldMk cId="2737327295" sldId="273"/>
            <ac:inkMk id="134" creationId="{213A1EAC-AFD8-BE4F-B45B-5C6222561507}"/>
          </ac:inkMkLst>
        </pc:inkChg>
        <pc:inkChg chg="add mod">
          <ac:chgData name="Michael Kuniega" userId="999f7fd1-0dc3-4cba-81fd-6a42a8d75a98" providerId="ADAL" clId="{232F5FE5-349D-4D73-B8B0-74DC29CCAFB3}" dt="2023-01-22T04:13:54.337" v="148"/>
          <ac:inkMkLst>
            <pc:docMk/>
            <pc:sldMk cId="2737327295" sldId="273"/>
            <ac:inkMk id="135" creationId="{90D1C52B-29FB-9E49-8BB3-CED194D594DF}"/>
          </ac:inkMkLst>
        </pc:inkChg>
        <pc:inkChg chg="add mod">
          <ac:chgData name="Michael Kuniega" userId="999f7fd1-0dc3-4cba-81fd-6a42a8d75a98" providerId="ADAL" clId="{232F5FE5-349D-4D73-B8B0-74DC29CCAFB3}" dt="2023-01-22T04:14:33.212" v="174"/>
          <ac:inkMkLst>
            <pc:docMk/>
            <pc:sldMk cId="2737327295" sldId="273"/>
            <ac:inkMk id="137" creationId="{E9F848E8-EF9D-2634-AFAA-2A94962A6FAA}"/>
          </ac:inkMkLst>
        </pc:inkChg>
        <pc:inkChg chg="add mod">
          <ac:chgData name="Michael Kuniega" userId="999f7fd1-0dc3-4cba-81fd-6a42a8d75a98" providerId="ADAL" clId="{232F5FE5-349D-4D73-B8B0-74DC29CCAFB3}" dt="2023-01-22T04:14:33.212" v="174"/>
          <ac:inkMkLst>
            <pc:docMk/>
            <pc:sldMk cId="2737327295" sldId="273"/>
            <ac:inkMk id="138" creationId="{07AC33F0-E6A0-881D-0765-1A72DC0AD5F1}"/>
          </ac:inkMkLst>
        </pc:inkChg>
        <pc:inkChg chg="add mod">
          <ac:chgData name="Michael Kuniega" userId="999f7fd1-0dc3-4cba-81fd-6a42a8d75a98" providerId="ADAL" clId="{232F5FE5-349D-4D73-B8B0-74DC29CCAFB3}" dt="2023-01-22T04:14:33.212" v="174"/>
          <ac:inkMkLst>
            <pc:docMk/>
            <pc:sldMk cId="2737327295" sldId="273"/>
            <ac:inkMk id="139" creationId="{26D25312-C510-A381-BB84-C2D0CCE1DCA9}"/>
          </ac:inkMkLst>
        </pc:inkChg>
        <pc:inkChg chg="add mod">
          <ac:chgData name="Michael Kuniega" userId="999f7fd1-0dc3-4cba-81fd-6a42a8d75a98" providerId="ADAL" clId="{232F5FE5-349D-4D73-B8B0-74DC29CCAFB3}" dt="2023-01-22T04:14:33.212" v="174"/>
          <ac:inkMkLst>
            <pc:docMk/>
            <pc:sldMk cId="2737327295" sldId="273"/>
            <ac:inkMk id="140" creationId="{5CE37864-DEA6-605F-674D-F57422F17CE8}"/>
          </ac:inkMkLst>
        </pc:inkChg>
        <pc:inkChg chg="add mod">
          <ac:chgData name="Michael Kuniega" userId="999f7fd1-0dc3-4cba-81fd-6a42a8d75a98" providerId="ADAL" clId="{232F5FE5-349D-4D73-B8B0-74DC29CCAFB3}" dt="2023-01-22T04:14:33.212" v="174"/>
          <ac:inkMkLst>
            <pc:docMk/>
            <pc:sldMk cId="2737327295" sldId="273"/>
            <ac:inkMk id="141" creationId="{0A535E8D-A165-D356-4A3F-53126BF173C8}"/>
          </ac:inkMkLst>
        </pc:inkChg>
        <pc:inkChg chg="add mod">
          <ac:chgData name="Michael Kuniega" userId="999f7fd1-0dc3-4cba-81fd-6a42a8d75a98" providerId="ADAL" clId="{232F5FE5-349D-4D73-B8B0-74DC29CCAFB3}" dt="2023-01-22T04:14:33.212" v="174"/>
          <ac:inkMkLst>
            <pc:docMk/>
            <pc:sldMk cId="2737327295" sldId="273"/>
            <ac:inkMk id="142" creationId="{ED5F2C78-B35A-445D-22F6-40F8EA933CA9}"/>
          </ac:inkMkLst>
        </pc:inkChg>
        <pc:inkChg chg="add mod">
          <ac:chgData name="Michael Kuniega" userId="999f7fd1-0dc3-4cba-81fd-6a42a8d75a98" providerId="ADAL" clId="{232F5FE5-349D-4D73-B8B0-74DC29CCAFB3}" dt="2023-01-22T04:14:33.212" v="174"/>
          <ac:inkMkLst>
            <pc:docMk/>
            <pc:sldMk cId="2737327295" sldId="273"/>
            <ac:inkMk id="144" creationId="{436D84CD-1382-9B95-631E-03611EB372C6}"/>
          </ac:inkMkLst>
        </pc:inkChg>
        <pc:inkChg chg="add mod">
          <ac:chgData name="Michael Kuniega" userId="999f7fd1-0dc3-4cba-81fd-6a42a8d75a98" providerId="ADAL" clId="{232F5FE5-349D-4D73-B8B0-74DC29CCAFB3}" dt="2023-01-22T04:14:33.212" v="174"/>
          <ac:inkMkLst>
            <pc:docMk/>
            <pc:sldMk cId="2737327295" sldId="273"/>
            <ac:inkMk id="146" creationId="{8AF4B8FC-32F1-F15D-F31C-0D18177C921D}"/>
          </ac:inkMkLst>
        </pc:inkChg>
        <pc:inkChg chg="add mod">
          <ac:chgData name="Michael Kuniega" userId="999f7fd1-0dc3-4cba-81fd-6a42a8d75a98" providerId="ADAL" clId="{232F5FE5-349D-4D73-B8B0-74DC29CCAFB3}" dt="2023-01-22T04:14:33.212" v="174"/>
          <ac:inkMkLst>
            <pc:docMk/>
            <pc:sldMk cId="2737327295" sldId="273"/>
            <ac:inkMk id="147" creationId="{ABF753C0-DFB3-BD69-B449-C0354930B6CB}"/>
          </ac:inkMkLst>
        </pc:inkChg>
        <pc:inkChg chg="add mod">
          <ac:chgData name="Michael Kuniega" userId="999f7fd1-0dc3-4cba-81fd-6a42a8d75a98" providerId="ADAL" clId="{232F5FE5-349D-4D73-B8B0-74DC29CCAFB3}" dt="2023-01-22T04:14:33.212" v="174"/>
          <ac:inkMkLst>
            <pc:docMk/>
            <pc:sldMk cId="2737327295" sldId="273"/>
            <ac:inkMk id="148" creationId="{868B2BFD-17AB-DDDB-93EC-9812CFA671A2}"/>
          </ac:inkMkLst>
        </pc:inkChg>
        <pc:inkChg chg="add mod">
          <ac:chgData name="Michael Kuniega" userId="999f7fd1-0dc3-4cba-81fd-6a42a8d75a98" providerId="ADAL" clId="{232F5FE5-349D-4D73-B8B0-74DC29CCAFB3}" dt="2023-01-22T04:14:33.212" v="174"/>
          <ac:inkMkLst>
            <pc:docMk/>
            <pc:sldMk cId="2737327295" sldId="273"/>
            <ac:inkMk id="149" creationId="{3EF31F00-F216-4454-4425-4B7E15B2CE87}"/>
          </ac:inkMkLst>
        </pc:inkChg>
        <pc:inkChg chg="add mod">
          <ac:chgData name="Michael Kuniega" userId="999f7fd1-0dc3-4cba-81fd-6a42a8d75a98" providerId="ADAL" clId="{232F5FE5-349D-4D73-B8B0-74DC29CCAFB3}" dt="2023-01-22T04:14:33.212" v="174"/>
          <ac:inkMkLst>
            <pc:docMk/>
            <pc:sldMk cId="2737327295" sldId="273"/>
            <ac:inkMk id="150" creationId="{B5127AAF-77C7-E775-B131-44191A1337D6}"/>
          </ac:inkMkLst>
        </pc:inkChg>
        <pc:inkChg chg="add mod">
          <ac:chgData name="Michael Kuniega" userId="999f7fd1-0dc3-4cba-81fd-6a42a8d75a98" providerId="ADAL" clId="{232F5FE5-349D-4D73-B8B0-74DC29CCAFB3}" dt="2023-01-22T04:14:33.212" v="174"/>
          <ac:inkMkLst>
            <pc:docMk/>
            <pc:sldMk cId="2737327295" sldId="273"/>
            <ac:inkMk id="152" creationId="{EB92762A-B54F-265B-BF63-050694186373}"/>
          </ac:inkMkLst>
        </pc:inkChg>
        <pc:inkChg chg="add mod">
          <ac:chgData name="Michael Kuniega" userId="999f7fd1-0dc3-4cba-81fd-6a42a8d75a98" providerId="ADAL" clId="{232F5FE5-349D-4D73-B8B0-74DC29CCAFB3}" dt="2023-01-22T04:14:33.212" v="174"/>
          <ac:inkMkLst>
            <pc:docMk/>
            <pc:sldMk cId="2737327295" sldId="273"/>
            <ac:inkMk id="153" creationId="{93DFA2A9-7177-9A84-95EC-53F01871B5E2}"/>
          </ac:inkMkLst>
        </pc:inkChg>
        <pc:inkChg chg="add mod">
          <ac:chgData name="Michael Kuniega" userId="999f7fd1-0dc3-4cba-81fd-6a42a8d75a98" providerId="ADAL" clId="{232F5FE5-349D-4D73-B8B0-74DC29CCAFB3}" dt="2023-01-22T04:14:33.212" v="174"/>
          <ac:inkMkLst>
            <pc:docMk/>
            <pc:sldMk cId="2737327295" sldId="273"/>
            <ac:inkMk id="155" creationId="{818C48D5-D6F2-9BB6-F9DF-1B582DE2D72F}"/>
          </ac:inkMkLst>
        </pc:inkChg>
        <pc:inkChg chg="add mod">
          <ac:chgData name="Michael Kuniega" userId="999f7fd1-0dc3-4cba-81fd-6a42a8d75a98" providerId="ADAL" clId="{232F5FE5-349D-4D73-B8B0-74DC29CCAFB3}" dt="2023-01-22T04:14:33.212" v="174"/>
          <ac:inkMkLst>
            <pc:docMk/>
            <pc:sldMk cId="2737327295" sldId="273"/>
            <ac:inkMk id="157" creationId="{E38735B1-3482-9F15-CBE8-35F04EBD6EAC}"/>
          </ac:inkMkLst>
        </pc:inkChg>
        <pc:inkChg chg="add mod">
          <ac:chgData name="Michael Kuniega" userId="999f7fd1-0dc3-4cba-81fd-6a42a8d75a98" providerId="ADAL" clId="{232F5FE5-349D-4D73-B8B0-74DC29CCAFB3}" dt="2023-01-22T04:14:33.212" v="174"/>
          <ac:inkMkLst>
            <pc:docMk/>
            <pc:sldMk cId="2737327295" sldId="273"/>
            <ac:inkMk id="158" creationId="{771A4240-DB8A-AA5D-036A-10C59F0CA5D6}"/>
          </ac:inkMkLst>
        </pc:inkChg>
        <pc:inkChg chg="add mod">
          <ac:chgData name="Michael Kuniega" userId="999f7fd1-0dc3-4cba-81fd-6a42a8d75a98" providerId="ADAL" clId="{232F5FE5-349D-4D73-B8B0-74DC29CCAFB3}" dt="2023-01-22T04:14:33.212" v="174"/>
          <ac:inkMkLst>
            <pc:docMk/>
            <pc:sldMk cId="2737327295" sldId="273"/>
            <ac:inkMk id="159" creationId="{2F77A119-EEEE-95C9-E67C-306B22E0E981}"/>
          </ac:inkMkLst>
        </pc:inkChg>
        <pc:inkChg chg="add mod">
          <ac:chgData name="Michael Kuniega" userId="999f7fd1-0dc3-4cba-81fd-6a42a8d75a98" providerId="ADAL" clId="{232F5FE5-349D-4D73-B8B0-74DC29CCAFB3}" dt="2023-01-22T04:14:33.212" v="174"/>
          <ac:inkMkLst>
            <pc:docMk/>
            <pc:sldMk cId="2737327295" sldId="273"/>
            <ac:inkMk id="160" creationId="{1886CBD7-84C9-6C67-8984-350B92370815}"/>
          </ac:inkMkLst>
        </pc:inkChg>
        <pc:inkChg chg="add mod">
          <ac:chgData name="Michael Kuniega" userId="999f7fd1-0dc3-4cba-81fd-6a42a8d75a98" providerId="ADAL" clId="{232F5FE5-349D-4D73-B8B0-74DC29CCAFB3}" dt="2023-01-22T04:14:39.634" v="179"/>
          <ac:inkMkLst>
            <pc:docMk/>
            <pc:sldMk cId="2737327295" sldId="273"/>
            <ac:inkMk id="162" creationId="{DEC086CB-FE4B-C716-72FE-26A8FA88D9B0}"/>
          </ac:inkMkLst>
        </pc:inkChg>
        <pc:inkChg chg="add mod">
          <ac:chgData name="Michael Kuniega" userId="999f7fd1-0dc3-4cba-81fd-6a42a8d75a98" providerId="ADAL" clId="{232F5FE5-349D-4D73-B8B0-74DC29CCAFB3}" dt="2023-01-22T04:14:39.634" v="179"/>
          <ac:inkMkLst>
            <pc:docMk/>
            <pc:sldMk cId="2737327295" sldId="273"/>
            <ac:inkMk id="164" creationId="{2DAD1F13-32FA-B026-8152-83ABD0662C9F}"/>
          </ac:inkMkLst>
        </pc:inkChg>
        <pc:inkChg chg="add mod">
          <ac:chgData name="Michael Kuniega" userId="999f7fd1-0dc3-4cba-81fd-6a42a8d75a98" providerId="ADAL" clId="{232F5FE5-349D-4D73-B8B0-74DC29CCAFB3}" dt="2023-01-22T04:14:39.634" v="179"/>
          <ac:inkMkLst>
            <pc:docMk/>
            <pc:sldMk cId="2737327295" sldId="273"/>
            <ac:inkMk id="165" creationId="{A92C8599-FD93-159B-0121-469036761DB8}"/>
          </ac:inkMkLst>
        </pc:inkChg>
        <pc:inkChg chg="add">
          <ac:chgData name="Michael Kuniega" userId="999f7fd1-0dc3-4cba-81fd-6a42a8d75a98" providerId="ADAL" clId="{232F5FE5-349D-4D73-B8B0-74DC29CCAFB3}" dt="2023-01-22T04:14:40.359" v="180" actId="9405"/>
          <ac:inkMkLst>
            <pc:docMk/>
            <pc:sldMk cId="2737327295" sldId="273"/>
            <ac:inkMk id="167" creationId="{81FCA6CB-5FC0-EF40-3065-0B383EA4ADE9}"/>
          </ac:inkMkLst>
        </pc:inkChg>
        <pc:inkChg chg="add mod">
          <ac:chgData name="Michael Kuniega" userId="999f7fd1-0dc3-4cba-81fd-6a42a8d75a98" providerId="ADAL" clId="{232F5FE5-349D-4D73-B8B0-74DC29CCAFB3}" dt="2023-01-22T04:14:51.536" v="193"/>
          <ac:inkMkLst>
            <pc:docMk/>
            <pc:sldMk cId="2737327295" sldId="273"/>
            <ac:inkMk id="168" creationId="{756E746C-2A41-BE65-5774-5BB40C214002}"/>
          </ac:inkMkLst>
        </pc:inkChg>
        <pc:inkChg chg="add mod">
          <ac:chgData name="Michael Kuniega" userId="999f7fd1-0dc3-4cba-81fd-6a42a8d75a98" providerId="ADAL" clId="{232F5FE5-349D-4D73-B8B0-74DC29CCAFB3}" dt="2023-01-22T04:14:51.536" v="193"/>
          <ac:inkMkLst>
            <pc:docMk/>
            <pc:sldMk cId="2737327295" sldId="273"/>
            <ac:inkMk id="169" creationId="{882967C1-3DA9-FA44-CA39-BE8E49DA53CC}"/>
          </ac:inkMkLst>
        </pc:inkChg>
        <pc:inkChg chg="add mod">
          <ac:chgData name="Michael Kuniega" userId="999f7fd1-0dc3-4cba-81fd-6a42a8d75a98" providerId="ADAL" clId="{232F5FE5-349D-4D73-B8B0-74DC29CCAFB3}" dt="2023-01-22T04:14:51.536" v="193"/>
          <ac:inkMkLst>
            <pc:docMk/>
            <pc:sldMk cId="2737327295" sldId="273"/>
            <ac:inkMk id="170" creationId="{F63D4DC4-886B-0E5C-E8A9-B014E65557F5}"/>
          </ac:inkMkLst>
        </pc:inkChg>
        <pc:inkChg chg="add mod">
          <ac:chgData name="Michael Kuniega" userId="999f7fd1-0dc3-4cba-81fd-6a42a8d75a98" providerId="ADAL" clId="{232F5FE5-349D-4D73-B8B0-74DC29CCAFB3}" dt="2023-01-22T04:14:51.536" v="193"/>
          <ac:inkMkLst>
            <pc:docMk/>
            <pc:sldMk cId="2737327295" sldId="273"/>
            <ac:inkMk id="171" creationId="{FB6EC7E5-BE57-3918-B9B1-9A55365500E9}"/>
          </ac:inkMkLst>
        </pc:inkChg>
        <pc:inkChg chg="add mod">
          <ac:chgData name="Michael Kuniega" userId="999f7fd1-0dc3-4cba-81fd-6a42a8d75a98" providerId="ADAL" clId="{232F5FE5-349D-4D73-B8B0-74DC29CCAFB3}" dt="2023-01-22T04:14:51.536" v="193"/>
          <ac:inkMkLst>
            <pc:docMk/>
            <pc:sldMk cId="2737327295" sldId="273"/>
            <ac:inkMk id="172" creationId="{CC0F406C-98AA-CAE1-D12E-2698CCA6CF99}"/>
          </ac:inkMkLst>
        </pc:inkChg>
        <pc:inkChg chg="add mod">
          <ac:chgData name="Michael Kuniega" userId="999f7fd1-0dc3-4cba-81fd-6a42a8d75a98" providerId="ADAL" clId="{232F5FE5-349D-4D73-B8B0-74DC29CCAFB3}" dt="2023-01-22T04:14:51.536" v="193"/>
          <ac:inkMkLst>
            <pc:docMk/>
            <pc:sldMk cId="2737327295" sldId="273"/>
            <ac:inkMk id="173" creationId="{81F95612-B45C-815D-874A-2950DFD33561}"/>
          </ac:inkMkLst>
        </pc:inkChg>
        <pc:inkChg chg="add mod">
          <ac:chgData name="Michael Kuniega" userId="999f7fd1-0dc3-4cba-81fd-6a42a8d75a98" providerId="ADAL" clId="{232F5FE5-349D-4D73-B8B0-74DC29CCAFB3}" dt="2023-01-22T04:14:51.536" v="193"/>
          <ac:inkMkLst>
            <pc:docMk/>
            <pc:sldMk cId="2737327295" sldId="273"/>
            <ac:inkMk id="174" creationId="{D57DA5F3-84F8-3832-5C17-ABAEF057376A}"/>
          </ac:inkMkLst>
        </pc:inkChg>
        <pc:inkChg chg="add mod">
          <ac:chgData name="Michael Kuniega" userId="999f7fd1-0dc3-4cba-81fd-6a42a8d75a98" providerId="ADAL" clId="{232F5FE5-349D-4D73-B8B0-74DC29CCAFB3}" dt="2023-01-22T04:14:51.536" v="193"/>
          <ac:inkMkLst>
            <pc:docMk/>
            <pc:sldMk cId="2737327295" sldId="273"/>
            <ac:inkMk id="175" creationId="{4E712F16-EBF3-BF8A-AFC0-BDA983257160}"/>
          </ac:inkMkLst>
        </pc:inkChg>
        <pc:inkChg chg="add mod">
          <ac:chgData name="Michael Kuniega" userId="999f7fd1-0dc3-4cba-81fd-6a42a8d75a98" providerId="ADAL" clId="{232F5FE5-349D-4D73-B8B0-74DC29CCAFB3}" dt="2023-01-22T04:14:51.536" v="193"/>
          <ac:inkMkLst>
            <pc:docMk/>
            <pc:sldMk cId="2737327295" sldId="273"/>
            <ac:inkMk id="176" creationId="{47A9E968-205C-3C1B-5C4D-DDD68CB64FFD}"/>
          </ac:inkMkLst>
        </pc:inkChg>
        <pc:inkChg chg="add mod">
          <ac:chgData name="Michael Kuniega" userId="999f7fd1-0dc3-4cba-81fd-6a42a8d75a98" providerId="ADAL" clId="{232F5FE5-349D-4D73-B8B0-74DC29CCAFB3}" dt="2023-01-22T04:14:51.536" v="193"/>
          <ac:inkMkLst>
            <pc:docMk/>
            <pc:sldMk cId="2737327295" sldId="273"/>
            <ac:inkMk id="177" creationId="{FE2E138F-9932-4AB4-8A9D-574B5D175F54}"/>
          </ac:inkMkLst>
        </pc:inkChg>
        <pc:inkChg chg="add mod">
          <ac:chgData name="Michael Kuniega" userId="999f7fd1-0dc3-4cba-81fd-6a42a8d75a98" providerId="ADAL" clId="{232F5FE5-349D-4D73-B8B0-74DC29CCAFB3}" dt="2023-01-22T04:14:51.536" v="193"/>
          <ac:inkMkLst>
            <pc:docMk/>
            <pc:sldMk cId="2737327295" sldId="273"/>
            <ac:inkMk id="178" creationId="{63BA50B3-DC60-C14A-479A-8AC3DA6A176F}"/>
          </ac:inkMkLst>
        </pc:inkChg>
        <pc:inkChg chg="add mod">
          <ac:chgData name="Michael Kuniega" userId="999f7fd1-0dc3-4cba-81fd-6a42a8d75a98" providerId="ADAL" clId="{232F5FE5-349D-4D73-B8B0-74DC29CCAFB3}" dt="2023-01-22T04:14:51.536" v="193"/>
          <ac:inkMkLst>
            <pc:docMk/>
            <pc:sldMk cId="2737327295" sldId="273"/>
            <ac:inkMk id="179" creationId="{B82570E8-0799-836A-4B62-E6181BAD11BD}"/>
          </ac:inkMkLst>
        </pc:inkChg>
        <pc:inkChg chg="add mod">
          <ac:chgData name="Michael Kuniega" userId="999f7fd1-0dc3-4cba-81fd-6a42a8d75a98" providerId="ADAL" clId="{232F5FE5-349D-4D73-B8B0-74DC29CCAFB3}" dt="2023-01-22T04:16:52.435" v="298"/>
          <ac:inkMkLst>
            <pc:docMk/>
            <pc:sldMk cId="2737327295" sldId="273"/>
            <ac:inkMk id="181" creationId="{B557224A-89CE-E5FA-986E-88D7CDFFB8BD}"/>
          </ac:inkMkLst>
        </pc:inkChg>
        <pc:inkChg chg="add mod">
          <ac:chgData name="Michael Kuniega" userId="999f7fd1-0dc3-4cba-81fd-6a42a8d75a98" providerId="ADAL" clId="{232F5FE5-349D-4D73-B8B0-74DC29CCAFB3}" dt="2023-01-22T04:16:52.435" v="298"/>
          <ac:inkMkLst>
            <pc:docMk/>
            <pc:sldMk cId="2737327295" sldId="273"/>
            <ac:inkMk id="182" creationId="{C852B6CC-EB29-DD47-6ED3-2E395BD736F9}"/>
          </ac:inkMkLst>
        </pc:inkChg>
        <pc:inkChg chg="add mod">
          <ac:chgData name="Michael Kuniega" userId="999f7fd1-0dc3-4cba-81fd-6a42a8d75a98" providerId="ADAL" clId="{232F5FE5-349D-4D73-B8B0-74DC29CCAFB3}" dt="2023-01-22T04:16:52.435" v="298"/>
          <ac:inkMkLst>
            <pc:docMk/>
            <pc:sldMk cId="2737327295" sldId="273"/>
            <ac:inkMk id="183" creationId="{E0AC6C80-F37B-9811-A004-5FA10DAEA7B1}"/>
          </ac:inkMkLst>
        </pc:inkChg>
        <pc:inkChg chg="add mod">
          <ac:chgData name="Michael Kuniega" userId="999f7fd1-0dc3-4cba-81fd-6a42a8d75a98" providerId="ADAL" clId="{232F5FE5-349D-4D73-B8B0-74DC29CCAFB3}" dt="2023-01-22T04:16:52.435" v="298"/>
          <ac:inkMkLst>
            <pc:docMk/>
            <pc:sldMk cId="2737327295" sldId="273"/>
            <ac:inkMk id="185" creationId="{86D6CA0A-9EC6-7D49-B958-8F32582EA532}"/>
          </ac:inkMkLst>
        </pc:inkChg>
        <pc:inkChg chg="add mod">
          <ac:chgData name="Michael Kuniega" userId="999f7fd1-0dc3-4cba-81fd-6a42a8d75a98" providerId="ADAL" clId="{232F5FE5-349D-4D73-B8B0-74DC29CCAFB3}" dt="2023-01-22T04:16:52.435" v="298"/>
          <ac:inkMkLst>
            <pc:docMk/>
            <pc:sldMk cId="2737327295" sldId="273"/>
            <ac:inkMk id="186" creationId="{73A45287-DF59-B8C9-F3D8-AF3C06176973}"/>
          </ac:inkMkLst>
        </pc:inkChg>
        <pc:inkChg chg="add mod">
          <ac:chgData name="Michael Kuniega" userId="999f7fd1-0dc3-4cba-81fd-6a42a8d75a98" providerId="ADAL" clId="{232F5FE5-349D-4D73-B8B0-74DC29CCAFB3}" dt="2023-01-22T04:16:52.435" v="298"/>
          <ac:inkMkLst>
            <pc:docMk/>
            <pc:sldMk cId="2737327295" sldId="273"/>
            <ac:inkMk id="187" creationId="{41180517-C7FB-332B-A86F-F15F0894B393}"/>
          </ac:inkMkLst>
        </pc:inkChg>
        <pc:inkChg chg="add mod">
          <ac:chgData name="Michael Kuniega" userId="999f7fd1-0dc3-4cba-81fd-6a42a8d75a98" providerId="ADAL" clId="{232F5FE5-349D-4D73-B8B0-74DC29CCAFB3}" dt="2023-01-22T04:16:52.435" v="298"/>
          <ac:inkMkLst>
            <pc:docMk/>
            <pc:sldMk cId="2737327295" sldId="273"/>
            <ac:inkMk id="188" creationId="{8AF9F534-DD9B-5009-82EC-BB5D2B3E6631}"/>
          </ac:inkMkLst>
        </pc:inkChg>
        <pc:inkChg chg="add mod">
          <ac:chgData name="Michael Kuniega" userId="999f7fd1-0dc3-4cba-81fd-6a42a8d75a98" providerId="ADAL" clId="{232F5FE5-349D-4D73-B8B0-74DC29CCAFB3}" dt="2023-01-22T04:16:52.435" v="298"/>
          <ac:inkMkLst>
            <pc:docMk/>
            <pc:sldMk cId="2737327295" sldId="273"/>
            <ac:inkMk id="189" creationId="{B42DD0C7-628E-BF8A-FA91-10C8C1A3CAE2}"/>
          </ac:inkMkLst>
        </pc:inkChg>
        <pc:inkChg chg="add mod">
          <ac:chgData name="Michael Kuniega" userId="999f7fd1-0dc3-4cba-81fd-6a42a8d75a98" providerId="ADAL" clId="{232F5FE5-349D-4D73-B8B0-74DC29CCAFB3}" dt="2023-01-22T04:16:52.435" v="298"/>
          <ac:inkMkLst>
            <pc:docMk/>
            <pc:sldMk cId="2737327295" sldId="273"/>
            <ac:inkMk id="190" creationId="{1E6A8649-40DA-D45A-71AE-BD8FBEF3876B}"/>
          </ac:inkMkLst>
        </pc:inkChg>
        <pc:inkChg chg="add mod">
          <ac:chgData name="Michael Kuniega" userId="999f7fd1-0dc3-4cba-81fd-6a42a8d75a98" providerId="ADAL" clId="{232F5FE5-349D-4D73-B8B0-74DC29CCAFB3}" dt="2023-01-22T04:16:52.435" v="298"/>
          <ac:inkMkLst>
            <pc:docMk/>
            <pc:sldMk cId="2737327295" sldId="273"/>
            <ac:inkMk id="192" creationId="{4E105D3B-0403-2C93-354A-2BF25E80E8C9}"/>
          </ac:inkMkLst>
        </pc:inkChg>
        <pc:inkChg chg="add mod">
          <ac:chgData name="Michael Kuniega" userId="999f7fd1-0dc3-4cba-81fd-6a42a8d75a98" providerId="ADAL" clId="{232F5FE5-349D-4D73-B8B0-74DC29CCAFB3}" dt="2023-01-22T04:16:52.435" v="298"/>
          <ac:inkMkLst>
            <pc:docMk/>
            <pc:sldMk cId="2737327295" sldId="273"/>
            <ac:inkMk id="193" creationId="{EA96ED5C-F9FB-61D5-4FA4-E6EFC492E6CC}"/>
          </ac:inkMkLst>
        </pc:inkChg>
        <pc:inkChg chg="add mod">
          <ac:chgData name="Michael Kuniega" userId="999f7fd1-0dc3-4cba-81fd-6a42a8d75a98" providerId="ADAL" clId="{232F5FE5-349D-4D73-B8B0-74DC29CCAFB3}" dt="2023-01-22T04:16:52.435" v="298"/>
          <ac:inkMkLst>
            <pc:docMk/>
            <pc:sldMk cId="2737327295" sldId="273"/>
            <ac:inkMk id="194" creationId="{01E98CEB-99E2-03A9-1399-88F5D785365A}"/>
          </ac:inkMkLst>
        </pc:inkChg>
        <pc:inkChg chg="add mod">
          <ac:chgData name="Michael Kuniega" userId="999f7fd1-0dc3-4cba-81fd-6a42a8d75a98" providerId="ADAL" clId="{232F5FE5-349D-4D73-B8B0-74DC29CCAFB3}" dt="2023-01-22T04:16:52.435" v="298"/>
          <ac:inkMkLst>
            <pc:docMk/>
            <pc:sldMk cId="2737327295" sldId="273"/>
            <ac:inkMk id="195" creationId="{F8B6E41C-0CA9-205C-03D7-0C8147F46C3A}"/>
          </ac:inkMkLst>
        </pc:inkChg>
        <pc:inkChg chg="add mod">
          <ac:chgData name="Michael Kuniega" userId="999f7fd1-0dc3-4cba-81fd-6a42a8d75a98" providerId="ADAL" clId="{232F5FE5-349D-4D73-B8B0-74DC29CCAFB3}" dt="2023-01-22T04:16:52.435" v="298"/>
          <ac:inkMkLst>
            <pc:docMk/>
            <pc:sldMk cId="2737327295" sldId="273"/>
            <ac:inkMk id="196" creationId="{10D12D6B-04B0-2419-9FCD-BFECF35B8BA4}"/>
          </ac:inkMkLst>
        </pc:inkChg>
        <pc:inkChg chg="add mod">
          <ac:chgData name="Michael Kuniega" userId="999f7fd1-0dc3-4cba-81fd-6a42a8d75a98" providerId="ADAL" clId="{232F5FE5-349D-4D73-B8B0-74DC29CCAFB3}" dt="2023-01-22T04:16:52.435" v="298"/>
          <ac:inkMkLst>
            <pc:docMk/>
            <pc:sldMk cId="2737327295" sldId="273"/>
            <ac:inkMk id="197" creationId="{959D3197-4795-11F2-E966-62085C67DF59}"/>
          </ac:inkMkLst>
        </pc:inkChg>
        <pc:inkChg chg="add mod">
          <ac:chgData name="Michael Kuniega" userId="999f7fd1-0dc3-4cba-81fd-6a42a8d75a98" providerId="ADAL" clId="{232F5FE5-349D-4D73-B8B0-74DC29CCAFB3}" dt="2023-01-22T04:16:52.435" v="298"/>
          <ac:inkMkLst>
            <pc:docMk/>
            <pc:sldMk cId="2737327295" sldId="273"/>
            <ac:inkMk id="198" creationId="{0BB14662-3AB2-FC84-ACAE-FD5333500A9E}"/>
          </ac:inkMkLst>
        </pc:inkChg>
        <pc:inkChg chg="add mod">
          <ac:chgData name="Michael Kuniega" userId="999f7fd1-0dc3-4cba-81fd-6a42a8d75a98" providerId="ADAL" clId="{232F5FE5-349D-4D73-B8B0-74DC29CCAFB3}" dt="2023-01-22T04:16:52.435" v="298"/>
          <ac:inkMkLst>
            <pc:docMk/>
            <pc:sldMk cId="2737327295" sldId="273"/>
            <ac:inkMk id="199" creationId="{58667995-1585-53E9-9117-9959B24C3823}"/>
          </ac:inkMkLst>
        </pc:inkChg>
        <pc:inkChg chg="add mod">
          <ac:chgData name="Michael Kuniega" userId="999f7fd1-0dc3-4cba-81fd-6a42a8d75a98" providerId="ADAL" clId="{232F5FE5-349D-4D73-B8B0-74DC29CCAFB3}" dt="2023-01-22T04:16:52.435" v="298"/>
          <ac:inkMkLst>
            <pc:docMk/>
            <pc:sldMk cId="2737327295" sldId="273"/>
            <ac:inkMk id="201" creationId="{41DCEBE7-97DE-0EA3-2E31-D7F510DDC004}"/>
          </ac:inkMkLst>
        </pc:inkChg>
        <pc:inkChg chg="add mod">
          <ac:chgData name="Michael Kuniega" userId="999f7fd1-0dc3-4cba-81fd-6a42a8d75a98" providerId="ADAL" clId="{232F5FE5-349D-4D73-B8B0-74DC29CCAFB3}" dt="2023-01-22T04:16:52.435" v="298"/>
          <ac:inkMkLst>
            <pc:docMk/>
            <pc:sldMk cId="2737327295" sldId="273"/>
            <ac:inkMk id="202" creationId="{BA91381E-A8CA-126C-44AD-1C65EF44BE2C}"/>
          </ac:inkMkLst>
        </pc:inkChg>
        <pc:inkChg chg="add mod">
          <ac:chgData name="Michael Kuniega" userId="999f7fd1-0dc3-4cba-81fd-6a42a8d75a98" providerId="ADAL" clId="{232F5FE5-349D-4D73-B8B0-74DC29CCAFB3}" dt="2023-01-22T04:16:52.435" v="298"/>
          <ac:inkMkLst>
            <pc:docMk/>
            <pc:sldMk cId="2737327295" sldId="273"/>
            <ac:inkMk id="203" creationId="{980BAD6A-F7C8-1636-FBA0-0FE0DF8FB962}"/>
          </ac:inkMkLst>
        </pc:inkChg>
        <pc:inkChg chg="add mod">
          <ac:chgData name="Michael Kuniega" userId="999f7fd1-0dc3-4cba-81fd-6a42a8d75a98" providerId="ADAL" clId="{232F5FE5-349D-4D73-B8B0-74DC29CCAFB3}" dt="2023-01-22T04:16:52.435" v="298"/>
          <ac:inkMkLst>
            <pc:docMk/>
            <pc:sldMk cId="2737327295" sldId="273"/>
            <ac:inkMk id="204" creationId="{B4801C94-FED4-1701-14F8-FA0A1E8D6D1D}"/>
          </ac:inkMkLst>
        </pc:inkChg>
        <pc:inkChg chg="add mod">
          <ac:chgData name="Michael Kuniega" userId="999f7fd1-0dc3-4cba-81fd-6a42a8d75a98" providerId="ADAL" clId="{232F5FE5-349D-4D73-B8B0-74DC29CCAFB3}" dt="2023-01-22T04:16:52.435" v="298"/>
          <ac:inkMkLst>
            <pc:docMk/>
            <pc:sldMk cId="2737327295" sldId="273"/>
            <ac:inkMk id="205" creationId="{CCA4E225-3580-2FCC-8526-55FC31C304A4}"/>
          </ac:inkMkLst>
        </pc:inkChg>
        <pc:inkChg chg="add mod">
          <ac:chgData name="Michael Kuniega" userId="999f7fd1-0dc3-4cba-81fd-6a42a8d75a98" providerId="ADAL" clId="{232F5FE5-349D-4D73-B8B0-74DC29CCAFB3}" dt="2023-01-22T04:16:52.435" v="298"/>
          <ac:inkMkLst>
            <pc:docMk/>
            <pc:sldMk cId="2737327295" sldId="273"/>
            <ac:inkMk id="206" creationId="{95AFA37B-5BBF-E9A6-6314-BF6B6730CFBF}"/>
          </ac:inkMkLst>
        </pc:inkChg>
        <pc:inkChg chg="add mod">
          <ac:chgData name="Michael Kuniega" userId="999f7fd1-0dc3-4cba-81fd-6a42a8d75a98" providerId="ADAL" clId="{232F5FE5-349D-4D73-B8B0-74DC29CCAFB3}" dt="2023-01-22T04:16:52.435" v="298"/>
          <ac:inkMkLst>
            <pc:docMk/>
            <pc:sldMk cId="2737327295" sldId="273"/>
            <ac:inkMk id="207" creationId="{5A5AED0A-AEBA-B2EA-1C4E-65B6FB9D0E7F}"/>
          </ac:inkMkLst>
        </pc:inkChg>
        <pc:inkChg chg="add mod">
          <ac:chgData name="Michael Kuniega" userId="999f7fd1-0dc3-4cba-81fd-6a42a8d75a98" providerId="ADAL" clId="{232F5FE5-349D-4D73-B8B0-74DC29CCAFB3}" dt="2023-01-22T04:16:52.435" v="298"/>
          <ac:inkMkLst>
            <pc:docMk/>
            <pc:sldMk cId="2737327295" sldId="273"/>
            <ac:inkMk id="208" creationId="{410E4462-F1D3-4281-EB14-7034E08FE352}"/>
          </ac:inkMkLst>
        </pc:inkChg>
        <pc:inkChg chg="add mod">
          <ac:chgData name="Michael Kuniega" userId="999f7fd1-0dc3-4cba-81fd-6a42a8d75a98" providerId="ADAL" clId="{232F5FE5-349D-4D73-B8B0-74DC29CCAFB3}" dt="2023-01-22T04:16:52.435" v="298"/>
          <ac:inkMkLst>
            <pc:docMk/>
            <pc:sldMk cId="2737327295" sldId="273"/>
            <ac:inkMk id="209" creationId="{9B3E8B67-C896-AC79-D428-DC565945F6F0}"/>
          </ac:inkMkLst>
        </pc:inkChg>
        <pc:inkChg chg="add mod">
          <ac:chgData name="Michael Kuniega" userId="999f7fd1-0dc3-4cba-81fd-6a42a8d75a98" providerId="ADAL" clId="{232F5FE5-349D-4D73-B8B0-74DC29CCAFB3}" dt="2023-01-22T04:16:52.435" v="298"/>
          <ac:inkMkLst>
            <pc:docMk/>
            <pc:sldMk cId="2737327295" sldId="273"/>
            <ac:inkMk id="210" creationId="{53D3578E-3A9D-AA7F-BE04-E804DB2CCD1B}"/>
          </ac:inkMkLst>
        </pc:inkChg>
        <pc:inkChg chg="add mod">
          <ac:chgData name="Michael Kuniega" userId="999f7fd1-0dc3-4cba-81fd-6a42a8d75a98" providerId="ADAL" clId="{232F5FE5-349D-4D73-B8B0-74DC29CCAFB3}" dt="2023-01-22T04:16:52.435" v="298"/>
          <ac:inkMkLst>
            <pc:docMk/>
            <pc:sldMk cId="2737327295" sldId="273"/>
            <ac:inkMk id="212" creationId="{5050B9DF-3C4D-6D60-A346-8203DA649C5A}"/>
          </ac:inkMkLst>
        </pc:inkChg>
        <pc:inkChg chg="add mod">
          <ac:chgData name="Michael Kuniega" userId="999f7fd1-0dc3-4cba-81fd-6a42a8d75a98" providerId="ADAL" clId="{232F5FE5-349D-4D73-B8B0-74DC29CCAFB3}" dt="2023-01-22T04:16:52.435" v="298"/>
          <ac:inkMkLst>
            <pc:docMk/>
            <pc:sldMk cId="2737327295" sldId="273"/>
            <ac:inkMk id="213" creationId="{328B614E-D0D3-4D37-9C54-BA401BAA417E}"/>
          </ac:inkMkLst>
        </pc:inkChg>
        <pc:inkChg chg="add mod">
          <ac:chgData name="Michael Kuniega" userId="999f7fd1-0dc3-4cba-81fd-6a42a8d75a98" providerId="ADAL" clId="{232F5FE5-349D-4D73-B8B0-74DC29CCAFB3}" dt="2023-01-22T04:16:52.435" v="298"/>
          <ac:inkMkLst>
            <pc:docMk/>
            <pc:sldMk cId="2737327295" sldId="273"/>
            <ac:inkMk id="214" creationId="{D926535B-CA1C-AB72-A523-05F8C0A08286}"/>
          </ac:inkMkLst>
        </pc:inkChg>
        <pc:inkChg chg="add mod">
          <ac:chgData name="Michael Kuniega" userId="999f7fd1-0dc3-4cba-81fd-6a42a8d75a98" providerId="ADAL" clId="{232F5FE5-349D-4D73-B8B0-74DC29CCAFB3}" dt="2023-01-22T04:16:52.435" v="298"/>
          <ac:inkMkLst>
            <pc:docMk/>
            <pc:sldMk cId="2737327295" sldId="273"/>
            <ac:inkMk id="215" creationId="{6E8A1DEC-B40E-C873-FB70-336F33FEABD0}"/>
          </ac:inkMkLst>
        </pc:inkChg>
        <pc:inkChg chg="add mod">
          <ac:chgData name="Michael Kuniega" userId="999f7fd1-0dc3-4cba-81fd-6a42a8d75a98" providerId="ADAL" clId="{232F5FE5-349D-4D73-B8B0-74DC29CCAFB3}" dt="2023-01-22T04:16:52.435" v="298"/>
          <ac:inkMkLst>
            <pc:docMk/>
            <pc:sldMk cId="2737327295" sldId="273"/>
            <ac:inkMk id="216" creationId="{FA59520C-3EBF-7A15-F135-1C88BC7FD954}"/>
          </ac:inkMkLst>
        </pc:inkChg>
        <pc:inkChg chg="add mod">
          <ac:chgData name="Michael Kuniega" userId="999f7fd1-0dc3-4cba-81fd-6a42a8d75a98" providerId="ADAL" clId="{232F5FE5-349D-4D73-B8B0-74DC29CCAFB3}" dt="2023-01-22T04:16:52.435" v="298"/>
          <ac:inkMkLst>
            <pc:docMk/>
            <pc:sldMk cId="2737327295" sldId="273"/>
            <ac:inkMk id="217" creationId="{9B48C352-068A-E2B9-8354-390D854B02FA}"/>
          </ac:inkMkLst>
        </pc:inkChg>
        <pc:inkChg chg="add mod">
          <ac:chgData name="Michael Kuniega" userId="999f7fd1-0dc3-4cba-81fd-6a42a8d75a98" providerId="ADAL" clId="{232F5FE5-349D-4D73-B8B0-74DC29CCAFB3}" dt="2023-01-22T04:16:52.435" v="298"/>
          <ac:inkMkLst>
            <pc:docMk/>
            <pc:sldMk cId="2737327295" sldId="273"/>
            <ac:inkMk id="218" creationId="{CB5CE160-F0C9-6EA7-9409-406C7747FE59}"/>
          </ac:inkMkLst>
        </pc:inkChg>
        <pc:inkChg chg="add mod">
          <ac:chgData name="Michael Kuniega" userId="999f7fd1-0dc3-4cba-81fd-6a42a8d75a98" providerId="ADAL" clId="{232F5FE5-349D-4D73-B8B0-74DC29CCAFB3}" dt="2023-01-22T04:16:52.435" v="298"/>
          <ac:inkMkLst>
            <pc:docMk/>
            <pc:sldMk cId="2737327295" sldId="273"/>
            <ac:inkMk id="219" creationId="{DB24B3D3-B07E-1EE5-3E01-3FDD64DA48AF}"/>
          </ac:inkMkLst>
        </pc:inkChg>
        <pc:inkChg chg="add mod">
          <ac:chgData name="Michael Kuniega" userId="999f7fd1-0dc3-4cba-81fd-6a42a8d75a98" providerId="ADAL" clId="{232F5FE5-349D-4D73-B8B0-74DC29CCAFB3}" dt="2023-01-22T04:16:52.435" v="298"/>
          <ac:inkMkLst>
            <pc:docMk/>
            <pc:sldMk cId="2737327295" sldId="273"/>
            <ac:inkMk id="221" creationId="{828A690A-755F-B265-E703-410AAF5D1A63}"/>
          </ac:inkMkLst>
        </pc:inkChg>
        <pc:inkChg chg="add mod">
          <ac:chgData name="Michael Kuniega" userId="999f7fd1-0dc3-4cba-81fd-6a42a8d75a98" providerId="ADAL" clId="{232F5FE5-349D-4D73-B8B0-74DC29CCAFB3}" dt="2023-01-22T04:16:52.435" v="298"/>
          <ac:inkMkLst>
            <pc:docMk/>
            <pc:sldMk cId="2737327295" sldId="273"/>
            <ac:inkMk id="222" creationId="{2FA7DAFC-BAA1-3115-A1FE-65F632F0738F}"/>
          </ac:inkMkLst>
        </pc:inkChg>
        <pc:inkChg chg="add mod">
          <ac:chgData name="Michael Kuniega" userId="999f7fd1-0dc3-4cba-81fd-6a42a8d75a98" providerId="ADAL" clId="{232F5FE5-349D-4D73-B8B0-74DC29CCAFB3}" dt="2023-01-22T04:16:52.435" v="298"/>
          <ac:inkMkLst>
            <pc:docMk/>
            <pc:sldMk cId="2737327295" sldId="273"/>
            <ac:inkMk id="223" creationId="{978A48DB-BEC2-27DC-62CA-D2278433A9A9}"/>
          </ac:inkMkLst>
        </pc:inkChg>
        <pc:inkChg chg="add mod">
          <ac:chgData name="Michael Kuniega" userId="999f7fd1-0dc3-4cba-81fd-6a42a8d75a98" providerId="ADAL" clId="{232F5FE5-349D-4D73-B8B0-74DC29CCAFB3}" dt="2023-01-22T04:16:52.435" v="298"/>
          <ac:inkMkLst>
            <pc:docMk/>
            <pc:sldMk cId="2737327295" sldId="273"/>
            <ac:inkMk id="224" creationId="{8E90F59F-66E1-A12F-A4B9-2AAC5A6727C9}"/>
          </ac:inkMkLst>
        </pc:inkChg>
        <pc:inkChg chg="add mod">
          <ac:chgData name="Michael Kuniega" userId="999f7fd1-0dc3-4cba-81fd-6a42a8d75a98" providerId="ADAL" clId="{232F5FE5-349D-4D73-B8B0-74DC29CCAFB3}" dt="2023-01-22T04:16:52.435" v="298"/>
          <ac:inkMkLst>
            <pc:docMk/>
            <pc:sldMk cId="2737327295" sldId="273"/>
            <ac:inkMk id="225" creationId="{FE8A5BC1-F510-BDFA-3264-8122A1E14529}"/>
          </ac:inkMkLst>
        </pc:inkChg>
        <pc:inkChg chg="add mod">
          <ac:chgData name="Michael Kuniega" userId="999f7fd1-0dc3-4cba-81fd-6a42a8d75a98" providerId="ADAL" clId="{232F5FE5-349D-4D73-B8B0-74DC29CCAFB3}" dt="2023-01-22T04:16:52.435" v="298"/>
          <ac:inkMkLst>
            <pc:docMk/>
            <pc:sldMk cId="2737327295" sldId="273"/>
            <ac:inkMk id="226" creationId="{D0DB2E1E-07BE-DD7F-8CD6-91EE33A63A11}"/>
          </ac:inkMkLst>
        </pc:inkChg>
        <pc:inkChg chg="add mod">
          <ac:chgData name="Michael Kuniega" userId="999f7fd1-0dc3-4cba-81fd-6a42a8d75a98" providerId="ADAL" clId="{232F5FE5-349D-4D73-B8B0-74DC29CCAFB3}" dt="2023-01-22T04:16:52.435" v="298"/>
          <ac:inkMkLst>
            <pc:docMk/>
            <pc:sldMk cId="2737327295" sldId="273"/>
            <ac:inkMk id="227" creationId="{AFC94463-BCF2-0E68-9D75-9D8483127946}"/>
          </ac:inkMkLst>
        </pc:inkChg>
        <pc:inkChg chg="add mod">
          <ac:chgData name="Michael Kuniega" userId="999f7fd1-0dc3-4cba-81fd-6a42a8d75a98" providerId="ADAL" clId="{232F5FE5-349D-4D73-B8B0-74DC29CCAFB3}" dt="2023-01-22T04:16:52.435" v="298"/>
          <ac:inkMkLst>
            <pc:docMk/>
            <pc:sldMk cId="2737327295" sldId="273"/>
            <ac:inkMk id="228" creationId="{6545E6F7-1BDE-F35C-2187-90CD4612B877}"/>
          </ac:inkMkLst>
        </pc:inkChg>
        <pc:inkChg chg="add mod">
          <ac:chgData name="Michael Kuniega" userId="999f7fd1-0dc3-4cba-81fd-6a42a8d75a98" providerId="ADAL" clId="{232F5FE5-349D-4D73-B8B0-74DC29CCAFB3}" dt="2023-01-22T04:16:52.435" v="298"/>
          <ac:inkMkLst>
            <pc:docMk/>
            <pc:sldMk cId="2737327295" sldId="273"/>
            <ac:inkMk id="229" creationId="{9ADAB99B-F118-1ECE-7D67-104855E838E1}"/>
          </ac:inkMkLst>
        </pc:inkChg>
        <pc:inkChg chg="add mod">
          <ac:chgData name="Michael Kuniega" userId="999f7fd1-0dc3-4cba-81fd-6a42a8d75a98" providerId="ADAL" clId="{232F5FE5-349D-4D73-B8B0-74DC29CCAFB3}" dt="2023-01-22T04:16:52.435" v="298"/>
          <ac:inkMkLst>
            <pc:docMk/>
            <pc:sldMk cId="2737327295" sldId="273"/>
            <ac:inkMk id="230" creationId="{13F0F779-6ED0-2A25-F261-91A642D73A87}"/>
          </ac:inkMkLst>
        </pc:inkChg>
        <pc:inkChg chg="add mod">
          <ac:chgData name="Michael Kuniega" userId="999f7fd1-0dc3-4cba-81fd-6a42a8d75a98" providerId="ADAL" clId="{232F5FE5-349D-4D73-B8B0-74DC29CCAFB3}" dt="2023-01-22T04:16:52.435" v="298"/>
          <ac:inkMkLst>
            <pc:docMk/>
            <pc:sldMk cId="2737327295" sldId="273"/>
            <ac:inkMk id="232" creationId="{E5F69F79-DA6C-0B37-C14C-DD3C7E324533}"/>
          </ac:inkMkLst>
        </pc:inkChg>
        <pc:inkChg chg="add mod">
          <ac:chgData name="Michael Kuniega" userId="999f7fd1-0dc3-4cba-81fd-6a42a8d75a98" providerId="ADAL" clId="{232F5FE5-349D-4D73-B8B0-74DC29CCAFB3}" dt="2023-01-22T04:16:52.435" v="298"/>
          <ac:inkMkLst>
            <pc:docMk/>
            <pc:sldMk cId="2737327295" sldId="273"/>
            <ac:inkMk id="233" creationId="{5278F0D5-6DB3-42F7-5E38-DB171C421A05}"/>
          </ac:inkMkLst>
        </pc:inkChg>
        <pc:inkChg chg="add mod">
          <ac:chgData name="Michael Kuniega" userId="999f7fd1-0dc3-4cba-81fd-6a42a8d75a98" providerId="ADAL" clId="{232F5FE5-349D-4D73-B8B0-74DC29CCAFB3}" dt="2023-01-22T04:16:52.435" v="298"/>
          <ac:inkMkLst>
            <pc:docMk/>
            <pc:sldMk cId="2737327295" sldId="273"/>
            <ac:inkMk id="234" creationId="{39089D6A-D3B2-C655-2821-A89355520B77}"/>
          </ac:inkMkLst>
        </pc:inkChg>
        <pc:inkChg chg="add mod">
          <ac:chgData name="Michael Kuniega" userId="999f7fd1-0dc3-4cba-81fd-6a42a8d75a98" providerId="ADAL" clId="{232F5FE5-349D-4D73-B8B0-74DC29CCAFB3}" dt="2023-01-22T04:16:52.435" v="298"/>
          <ac:inkMkLst>
            <pc:docMk/>
            <pc:sldMk cId="2737327295" sldId="273"/>
            <ac:inkMk id="235" creationId="{9375A27E-B830-389D-EE35-CA16404274CB}"/>
          </ac:inkMkLst>
        </pc:inkChg>
        <pc:inkChg chg="add mod">
          <ac:chgData name="Michael Kuniega" userId="999f7fd1-0dc3-4cba-81fd-6a42a8d75a98" providerId="ADAL" clId="{232F5FE5-349D-4D73-B8B0-74DC29CCAFB3}" dt="2023-01-22T04:16:52.435" v="298"/>
          <ac:inkMkLst>
            <pc:docMk/>
            <pc:sldMk cId="2737327295" sldId="273"/>
            <ac:inkMk id="236" creationId="{F540FE1D-CC1E-5A53-BB48-62C9F842994F}"/>
          </ac:inkMkLst>
        </pc:inkChg>
        <pc:inkChg chg="add mod">
          <ac:chgData name="Michael Kuniega" userId="999f7fd1-0dc3-4cba-81fd-6a42a8d75a98" providerId="ADAL" clId="{232F5FE5-349D-4D73-B8B0-74DC29CCAFB3}" dt="2023-01-22T04:16:52.435" v="298"/>
          <ac:inkMkLst>
            <pc:docMk/>
            <pc:sldMk cId="2737327295" sldId="273"/>
            <ac:inkMk id="237" creationId="{0943ED4F-941F-9306-2820-31F9E72A90A4}"/>
          </ac:inkMkLst>
        </pc:inkChg>
        <pc:inkChg chg="add mod">
          <ac:chgData name="Michael Kuniega" userId="999f7fd1-0dc3-4cba-81fd-6a42a8d75a98" providerId="ADAL" clId="{232F5FE5-349D-4D73-B8B0-74DC29CCAFB3}" dt="2023-01-22T04:16:52.435" v="298"/>
          <ac:inkMkLst>
            <pc:docMk/>
            <pc:sldMk cId="2737327295" sldId="273"/>
            <ac:inkMk id="238" creationId="{A146AE7E-A3D7-5818-2A46-E5DAE41EAA60}"/>
          </ac:inkMkLst>
        </pc:inkChg>
        <pc:inkChg chg="add mod">
          <ac:chgData name="Michael Kuniega" userId="999f7fd1-0dc3-4cba-81fd-6a42a8d75a98" providerId="ADAL" clId="{232F5FE5-349D-4D73-B8B0-74DC29CCAFB3}" dt="2023-01-22T04:16:52.435" v="298"/>
          <ac:inkMkLst>
            <pc:docMk/>
            <pc:sldMk cId="2737327295" sldId="273"/>
            <ac:inkMk id="239" creationId="{3A16C311-62CC-92D1-FB63-BCAFB378B71E}"/>
          </ac:inkMkLst>
        </pc:inkChg>
        <pc:inkChg chg="add mod">
          <ac:chgData name="Michael Kuniega" userId="999f7fd1-0dc3-4cba-81fd-6a42a8d75a98" providerId="ADAL" clId="{232F5FE5-349D-4D73-B8B0-74DC29CCAFB3}" dt="2023-01-22T04:16:52.435" v="298"/>
          <ac:inkMkLst>
            <pc:docMk/>
            <pc:sldMk cId="2737327295" sldId="273"/>
            <ac:inkMk id="240" creationId="{53F1AE6F-E7FD-4457-20A6-898DE6B9607A}"/>
          </ac:inkMkLst>
        </pc:inkChg>
        <pc:inkChg chg="add mod">
          <ac:chgData name="Michael Kuniega" userId="999f7fd1-0dc3-4cba-81fd-6a42a8d75a98" providerId="ADAL" clId="{232F5FE5-349D-4D73-B8B0-74DC29CCAFB3}" dt="2023-01-22T04:16:52.435" v="298"/>
          <ac:inkMkLst>
            <pc:docMk/>
            <pc:sldMk cId="2737327295" sldId="273"/>
            <ac:inkMk id="241" creationId="{D8A52AEA-C496-7804-FAA2-CDEDF332B952}"/>
          </ac:inkMkLst>
        </pc:inkChg>
        <pc:inkChg chg="add mod">
          <ac:chgData name="Michael Kuniega" userId="999f7fd1-0dc3-4cba-81fd-6a42a8d75a98" providerId="ADAL" clId="{232F5FE5-349D-4D73-B8B0-74DC29CCAFB3}" dt="2023-01-22T04:16:52.435" v="298"/>
          <ac:inkMkLst>
            <pc:docMk/>
            <pc:sldMk cId="2737327295" sldId="273"/>
            <ac:inkMk id="242" creationId="{78CE43C3-6D17-3CA6-3511-0AA9C188B4B1}"/>
          </ac:inkMkLst>
        </pc:inkChg>
        <pc:inkChg chg="add mod">
          <ac:chgData name="Michael Kuniega" userId="999f7fd1-0dc3-4cba-81fd-6a42a8d75a98" providerId="ADAL" clId="{232F5FE5-349D-4D73-B8B0-74DC29CCAFB3}" dt="2023-01-22T04:16:52.435" v="298"/>
          <ac:inkMkLst>
            <pc:docMk/>
            <pc:sldMk cId="2737327295" sldId="273"/>
            <ac:inkMk id="244" creationId="{7514D8A9-0FF8-6E15-C210-18CEBB59BD31}"/>
          </ac:inkMkLst>
        </pc:inkChg>
        <pc:inkChg chg="add mod">
          <ac:chgData name="Michael Kuniega" userId="999f7fd1-0dc3-4cba-81fd-6a42a8d75a98" providerId="ADAL" clId="{232F5FE5-349D-4D73-B8B0-74DC29CCAFB3}" dt="2023-01-22T04:16:52.435" v="298"/>
          <ac:inkMkLst>
            <pc:docMk/>
            <pc:sldMk cId="2737327295" sldId="273"/>
            <ac:inkMk id="245" creationId="{BB86E873-C802-79EB-66C0-45CCBC4A90B9}"/>
          </ac:inkMkLst>
        </pc:inkChg>
        <pc:inkChg chg="add mod">
          <ac:chgData name="Michael Kuniega" userId="999f7fd1-0dc3-4cba-81fd-6a42a8d75a98" providerId="ADAL" clId="{232F5FE5-349D-4D73-B8B0-74DC29CCAFB3}" dt="2023-01-22T04:16:52.435" v="298"/>
          <ac:inkMkLst>
            <pc:docMk/>
            <pc:sldMk cId="2737327295" sldId="273"/>
            <ac:inkMk id="246" creationId="{76765FFB-CD5E-D5EA-5DB5-B77012197BCD}"/>
          </ac:inkMkLst>
        </pc:inkChg>
        <pc:inkChg chg="add mod">
          <ac:chgData name="Michael Kuniega" userId="999f7fd1-0dc3-4cba-81fd-6a42a8d75a98" providerId="ADAL" clId="{232F5FE5-349D-4D73-B8B0-74DC29CCAFB3}" dt="2023-01-22T04:16:52.435" v="298"/>
          <ac:inkMkLst>
            <pc:docMk/>
            <pc:sldMk cId="2737327295" sldId="273"/>
            <ac:inkMk id="247" creationId="{A41C68E6-ABA7-EEC1-2F17-1AE02543708F}"/>
          </ac:inkMkLst>
        </pc:inkChg>
        <pc:inkChg chg="add mod">
          <ac:chgData name="Michael Kuniega" userId="999f7fd1-0dc3-4cba-81fd-6a42a8d75a98" providerId="ADAL" clId="{232F5FE5-349D-4D73-B8B0-74DC29CCAFB3}" dt="2023-01-22T04:16:52.435" v="298"/>
          <ac:inkMkLst>
            <pc:docMk/>
            <pc:sldMk cId="2737327295" sldId="273"/>
            <ac:inkMk id="248" creationId="{CFE34C76-EEE3-EA47-8D8E-0B8066A446BA}"/>
          </ac:inkMkLst>
        </pc:inkChg>
        <pc:inkChg chg="add mod">
          <ac:chgData name="Michael Kuniega" userId="999f7fd1-0dc3-4cba-81fd-6a42a8d75a98" providerId="ADAL" clId="{232F5FE5-349D-4D73-B8B0-74DC29CCAFB3}" dt="2023-01-22T04:16:52.435" v="298"/>
          <ac:inkMkLst>
            <pc:docMk/>
            <pc:sldMk cId="2737327295" sldId="273"/>
            <ac:inkMk id="249" creationId="{311C4E61-347B-1355-0444-4B97028F2100}"/>
          </ac:inkMkLst>
        </pc:inkChg>
        <pc:inkChg chg="add mod">
          <ac:chgData name="Michael Kuniega" userId="999f7fd1-0dc3-4cba-81fd-6a42a8d75a98" providerId="ADAL" clId="{232F5FE5-349D-4D73-B8B0-74DC29CCAFB3}" dt="2023-01-22T04:16:52.435" v="298"/>
          <ac:inkMkLst>
            <pc:docMk/>
            <pc:sldMk cId="2737327295" sldId="273"/>
            <ac:inkMk id="250" creationId="{E727F277-588A-3D04-E79A-A6AEF734D456}"/>
          </ac:inkMkLst>
        </pc:inkChg>
        <pc:inkChg chg="add mod">
          <ac:chgData name="Michael Kuniega" userId="999f7fd1-0dc3-4cba-81fd-6a42a8d75a98" providerId="ADAL" clId="{232F5FE5-349D-4D73-B8B0-74DC29CCAFB3}" dt="2023-01-22T04:16:52.435" v="298"/>
          <ac:inkMkLst>
            <pc:docMk/>
            <pc:sldMk cId="2737327295" sldId="273"/>
            <ac:inkMk id="251" creationId="{B2448F88-FD7C-8C1D-2CD1-60DFBEA21615}"/>
          </ac:inkMkLst>
        </pc:inkChg>
        <pc:inkChg chg="add mod">
          <ac:chgData name="Michael Kuniega" userId="999f7fd1-0dc3-4cba-81fd-6a42a8d75a98" providerId="ADAL" clId="{232F5FE5-349D-4D73-B8B0-74DC29CCAFB3}" dt="2023-01-22T04:16:52.435" v="298"/>
          <ac:inkMkLst>
            <pc:docMk/>
            <pc:sldMk cId="2737327295" sldId="273"/>
            <ac:inkMk id="252" creationId="{01A37473-009A-2BAD-F257-2A323836283A}"/>
          </ac:inkMkLst>
        </pc:inkChg>
        <pc:inkChg chg="add mod">
          <ac:chgData name="Michael Kuniega" userId="999f7fd1-0dc3-4cba-81fd-6a42a8d75a98" providerId="ADAL" clId="{232F5FE5-349D-4D73-B8B0-74DC29CCAFB3}" dt="2023-01-22T04:16:52.435" v="298"/>
          <ac:inkMkLst>
            <pc:docMk/>
            <pc:sldMk cId="2737327295" sldId="273"/>
            <ac:inkMk id="253" creationId="{488C0EE9-0135-1B12-AAE6-1B40FC51484F}"/>
          </ac:inkMkLst>
        </pc:inkChg>
        <pc:inkChg chg="add mod">
          <ac:chgData name="Michael Kuniega" userId="999f7fd1-0dc3-4cba-81fd-6a42a8d75a98" providerId="ADAL" clId="{232F5FE5-349D-4D73-B8B0-74DC29CCAFB3}" dt="2023-01-22T04:16:52.435" v="298"/>
          <ac:inkMkLst>
            <pc:docMk/>
            <pc:sldMk cId="2737327295" sldId="273"/>
            <ac:inkMk id="254" creationId="{3B201747-8F30-3C2D-148B-40B6A1A141FB}"/>
          </ac:inkMkLst>
        </pc:inkChg>
        <pc:inkChg chg="add mod">
          <ac:chgData name="Michael Kuniega" userId="999f7fd1-0dc3-4cba-81fd-6a42a8d75a98" providerId="ADAL" clId="{232F5FE5-349D-4D73-B8B0-74DC29CCAFB3}" dt="2023-01-22T04:16:52.435" v="298"/>
          <ac:inkMkLst>
            <pc:docMk/>
            <pc:sldMk cId="2737327295" sldId="273"/>
            <ac:inkMk id="255" creationId="{9F920A12-D36A-1D78-EC08-33B4283E2841}"/>
          </ac:inkMkLst>
        </pc:inkChg>
        <pc:inkChg chg="add mod">
          <ac:chgData name="Michael Kuniega" userId="999f7fd1-0dc3-4cba-81fd-6a42a8d75a98" providerId="ADAL" clId="{232F5FE5-349D-4D73-B8B0-74DC29CCAFB3}" dt="2023-01-22T04:16:52.435" v="298"/>
          <ac:inkMkLst>
            <pc:docMk/>
            <pc:sldMk cId="2737327295" sldId="273"/>
            <ac:inkMk id="256" creationId="{56968A6E-AC22-3094-33D9-96F007389C24}"/>
          </ac:inkMkLst>
        </pc:inkChg>
        <pc:inkChg chg="add mod">
          <ac:chgData name="Michael Kuniega" userId="999f7fd1-0dc3-4cba-81fd-6a42a8d75a98" providerId="ADAL" clId="{232F5FE5-349D-4D73-B8B0-74DC29CCAFB3}" dt="2023-01-22T04:16:52.435" v="298"/>
          <ac:inkMkLst>
            <pc:docMk/>
            <pc:sldMk cId="2737327295" sldId="273"/>
            <ac:inkMk id="257" creationId="{7FB8E848-B058-DABD-F7B6-50CD420E0819}"/>
          </ac:inkMkLst>
        </pc:inkChg>
        <pc:inkChg chg="add mod">
          <ac:chgData name="Michael Kuniega" userId="999f7fd1-0dc3-4cba-81fd-6a42a8d75a98" providerId="ADAL" clId="{232F5FE5-349D-4D73-B8B0-74DC29CCAFB3}" dt="2023-01-22T04:16:52.435" v="298"/>
          <ac:inkMkLst>
            <pc:docMk/>
            <pc:sldMk cId="2737327295" sldId="273"/>
            <ac:inkMk id="258" creationId="{DFD4457D-EE56-2319-DF73-43173F2491B5}"/>
          </ac:inkMkLst>
        </pc:inkChg>
        <pc:inkChg chg="add mod">
          <ac:chgData name="Michael Kuniega" userId="999f7fd1-0dc3-4cba-81fd-6a42a8d75a98" providerId="ADAL" clId="{232F5FE5-349D-4D73-B8B0-74DC29CCAFB3}" dt="2023-01-22T04:16:52.435" v="298"/>
          <ac:inkMkLst>
            <pc:docMk/>
            <pc:sldMk cId="2737327295" sldId="273"/>
            <ac:inkMk id="259" creationId="{CFB87FC5-5497-43AA-F215-B88169923091}"/>
          </ac:inkMkLst>
        </pc:inkChg>
        <pc:inkChg chg="add mod">
          <ac:chgData name="Michael Kuniega" userId="999f7fd1-0dc3-4cba-81fd-6a42a8d75a98" providerId="ADAL" clId="{232F5FE5-349D-4D73-B8B0-74DC29CCAFB3}" dt="2023-01-22T04:16:52.435" v="298"/>
          <ac:inkMkLst>
            <pc:docMk/>
            <pc:sldMk cId="2737327295" sldId="273"/>
            <ac:inkMk id="260" creationId="{85FFEDB8-3DF6-A2F8-5E58-CF6A046D7334}"/>
          </ac:inkMkLst>
        </pc:inkChg>
        <pc:inkChg chg="add mod">
          <ac:chgData name="Michael Kuniega" userId="999f7fd1-0dc3-4cba-81fd-6a42a8d75a98" providerId="ADAL" clId="{232F5FE5-349D-4D73-B8B0-74DC29CCAFB3}" dt="2023-01-22T04:16:52.435" v="298"/>
          <ac:inkMkLst>
            <pc:docMk/>
            <pc:sldMk cId="2737327295" sldId="273"/>
            <ac:inkMk id="261" creationId="{1B11D768-8C3E-BBBF-D7F5-11EE74536EA3}"/>
          </ac:inkMkLst>
        </pc:inkChg>
        <pc:inkChg chg="add mod">
          <ac:chgData name="Michael Kuniega" userId="999f7fd1-0dc3-4cba-81fd-6a42a8d75a98" providerId="ADAL" clId="{232F5FE5-349D-4D73-B8B0-74DC29CCAFB3}" dt="2023-01-22T04:16:52.435" v="298"/>
          <ac:inkMkLst>
            <pc:docMk/>
            <pc:sldMk cId="2737327295" sldId="273"/>
            <ac:inkMk id="262" creationId="{04D95358-92C3-9D23-7F73-4B0C003AEF0C}"/>
          </ac:inkMkLst>
        </pc:inkChg>
        <pc:inkChg chg="add mod">
          <ac:chgData name="Michael Kuniega" userId="999f7fd1-0dc3-4cba-81fd-6a42a8d75a98" providerId="ADAL" clId="{232F5FE5-349D-4D73-B8B0-74DC29CCAFB3}" dt="2023-01-22T04:16:52.435" v="298"/>
          <ac:inkMkLst>
            <pc:docMk/>
            <pc:sldMk cId="2737327295" sldId="273"/>
            <ac:inkMk id="263" creationId="{14416046-494A-1841-6EB2-9B5633EB1729}"/>
          </ac:inkMkLst>
        </pc:inkChg>
        <pc:inkChg chg="add mod">
          <ac:chgData name="Michael Kuniega" userId="999f7fd1-0dc3-4cba-81fd-6a42a8d75a98" providerId="ADAL" clId="{232F5FE5-349D-4D73-B8B0-74DC29CCAFB3}" dt="2023-01-22T04:16:52.435" v="298"/>
          <ac:inkMkLst>
            <pc:docMk/>
            <pc:sldMk cId="2737327295" sldId="273"/>
            <ac:inkMk id="264" creationId="{BEA1E2E9-CAC3-311A-9548-1F20D59FA366}"/>
          </ac:inkMkLst>
        </pc:inkChg>
        <pc:inkChg chg="add mod">
          <ac:chgData name="Michael Kuniega" userId="999f7fd1-0dc3-4cba-81fd-6a42a8d75a98" providerId="ADAL" clId="{232F5FE5-349D-4D73-B8B0-74DC29CCAFB3}" dt="2023-01-22T04:16:52.435" v="298"/>
          <ac:inkMkLst>
            <pc:docMk/>
            <pc:sldMk cId="2737327295" sldId="273"/>
            <ac:inkMk id="265" creationId="{78197550-4D9B-B6DD-EF98-4062FCAC53D9}"/>
          </ac:inkMkLst>
        </pc:inkChg>
        <pc:inkChg chg="add mod">
          <ac:chgData name="Michael Kuniega" userId="999f7fd1-0dc3-4cba-81fd-6a42a8d75a98" providerId="ADAL" clId="{232F5FE5-349D-4D73-B8B0-74DC29CCAFB3}" dt="2023-01-22T04:16:52.435" v="298"/>
          <ac:inkMkLst>
            <pc:docMk/>
            <pc:sldMk cId="2737327295" sldId="273"/>
            <ac:inkMk id="266" creationId="{DBCC9988-7705-3BFF-0AEE-831497344EB3}"/>
          </ac:inkMkLst>
        </pc:inkChg>
        <pc:inkChg chg="add mod">
          <ac:chgData name="Michael Kuniega" userId="999f7fd1-0dc3-4cba-81fd-6a42a8d75a98" providerId="ADAL" clId="{232F5FE5-349D-4D73-B8B0-74DC29CCAFB3}" dt="2023-01-22T04:16:32.021" v="285"/>
          <ac:inkMkLst>
            <pc:docMk/>
            <pc:sldMk cId="2737327295" sldId="273"/>
            <ac:inkMk id="269" creationId="{52814B93-359B-7F75-2EAA-361728C58964}"/>
          </ac:inkMkLst>
        </pc:inkChg>
        <pc:inkChg chg="add mod">
          <ac:chgData name="Michael Kuniega" userId="999f7fd1-0dc3-4cba-81fd-6a42a8d75a98" providerId="ADAL" clId="{232F5FE5-349D-4D73-B8B0-74DC29CCAFB3}" dt="2023-01-22T04:16:32.021" v="285"/>
          <ac:inkMkLst>
            <pc:docMk/>
            <pc:sldMk cId="2737327295" sldId="273"/>
            <ac:inkMk id="270" creationId="{6C2D2F14-76F4-0764-0598-18204B02A3EE}"/>
          </ac:inkMkLst>
        </pc:inkChg>
        <pc:inkChg chg="add mod">
          <ac:chgData name="Michael Kuniega" userId="999f7fd1-0dc3-4cba-81fd-6a42a8d75a98" providerId="ADAL" clId="{232F5FE5-349D-4D73-B8B0-74DC29CCAFB3}" dt="2023-01-22T04:16:32.021" v="285"/>
          <ac:inkMkLst>
            <pc:docMk/>
            <pc:sldMk cId="2737327295" sldId="273"/>
            <ac:inkMk id="271" creationId="{AABE96A6-C192-1BA0-DEC8-ABFAF1531549}"/>
          </ac:inkMkLst>
        </pc:inkChg>
        <pc:inkChg chg="add mod">
          <ac:chgData name="Michael Kuniega" userId="999f7fd1-0dc3-4cba-81fd-6a42a8d75a98" providerId="ADAL" clId="{232F5FE5-349D-4D73-B8B0-74DC29CCAFB3}" dt="2023-01-22T04:16:32.021" v="285"/>
          <ac:inkMkLst>
            <pc:docMk/>
            <pc:sldMk cId="2737327295" sldId="273"/>
            <ac:inkMk id="272" creationId="{123D0217-AB7F-67F4-08B3-40C56B5E10A2}"/>
          </ac:inkMkLst>
        </pc:inkChg>
        <pc:inkChg chg="add del">
          <ac:chgData name="Michael Kuniega" userId="999f7fd1-0dc3-4cba-81fd-6a42a8d75a98" providerId="ADAL" clId="{232F5FE5-349D-4D73-B8B0-74DC29CCAFB3}" dt="2023-01-22T04:16:39.707" v="291"/>
          <ac:inkMkLst>
            <pc:docMk/>
            <pc:sldMk cId="2737327295" sldId="273"/>
            <ac:inkMk id="274" creationId="{E979CCC1-4F11-8A36-B84F-86FEB3ED37B9}"/>
          </ac:inkMkLst>
        </pc:inkChg>
        <pc:inkChg chg="add del">
          <ac:chgData name="Michael Kuniega" userId="999f7fd1-0dc3-4cba-81fd-6a42a8d75a98" providerId="ADAL" clId="{232F5FE5-349D-4D73-B8B0-74DC29CCAFB3}" dt="2023-01-22T04:16:39.701" v="290"/>
          <ac:inkMkLst>
            <pc:docMk/>
            <pc:sldMk cId="2737327295" sldId="273"/>
            <ac:inkMk id="275" creationId="{4CDF87D1-AC3E-BA6B-ED1E-2E97E9DCC9E6}"/>
          </ac:inkMkLst>
        </pc:inkChg>
        <pc:inkChg chg="add">
          <ac:chgData name="Michael Kuniega" userId="999f7fd1-0dc3-4cba-81fd-6a42a8d75a98" providerId="ADAL" clId="{232F5FE5-349D-4D73-B8B0-74DC29CCAFB3}" dt="2023-01-22T04:16:35.108" v="288" actId="9405"/>
          <ac:inkMkLst>
            <pc:docMk/>
            <pc:sldMk cId="2737327295" sldId="273"/>
            <ac:inkMk id="276" creationId="{82181F08-AFD1-9565-613B-247A28CB3E45}"/>
          </ac:inkMkLst>
        </pc:inkChg>
        <pc:inkChg chg="add del">
          <ac:chgData name="Michael Kuniega" userId="999f7fd1-0dc3-4cba-81fd-6a42a8d75a98" providerId="ADAL" clId="{232F5FE5-349D-4D73-B8B0-74DC29CCAFB3}" dt="2023-01-22T04:16:40.688" v="292"/>
          <ac:inkMkLst>
            <pc:docMk/>
            <pc:sldMk cId="2737327295" sldId="273"/>
            <ac:inkMk id="277" creationId="{7A048C4A-CF97-1D70-7775-0F84FA1618E5}"/>
          </ac:inkMkLst>
        </pc:inkChg>
        <pc:inkChg chg="add">
          <ac:chgData name="Michael Kuniega" userId="999f7fd1-0dc3-4cba-81fd-6a42a8d75a98" providerId="ADAL" clId="{232F5FE5-349D-4D73-B8B0-74DC29CCAFB3}" dt="2023-01-22T04:16:42.307" v="293" actId="9405"/>
          <ac:inkMkLst>
            <pc:docMk/>
            <pc:sldMk cId="2737327295" sldId="273"/>
            <ac:inkMk id="278" creationId="{8DE48C52-B7F2-6B7A-6A7C-C778E4636A4B}"/>
          </ac:inkMkLst>
        </pc:inkChg>
        <pc:inkChg chg="add">
          <ac:chgData name="Michael Kuniega" userId="999f7fd1-0dc3-4cba-81fd-6a42a8d75a98" providerId="ADAL" clId="{232F5FE5-349D-4D73-B8B0-74DC29CCAFB3}" dt="2023-01-22T04:16:42.782" v="294" actId="9405"/>
          <ac:inkMkLst>
            <pc:docMk/>
            <pc:sldMk cId="2737327295" sldId="273"/>
            <ac:inkMk id="279" creationId="{CCCBE5D3-DC4C-8BC9-3AC9-077558E5EDF8}"/>
          </ac:inkMkLst>
        </pc:inkChg>
        <pc:inkChg chg="add mod">
          <ac:chgData name="Michael Kuniega" userId="999f7fd1-0dc3-4cba-81fd-6a42a8d75a98" providerId="ADAL" clId="{232F5FE5-349D-4D73-B8B0-74DC29CCAFB3}" dt="2023-01-22T04:16:52.435" v="298"/>
          <ac:inkMkLst>
            <pc:docMk/>
            <pc:sldMk cId="2737327295" sldId="273"/>
            <ac:inkMk id="280" creationId="{701119AE-467F-BD8E-3CF1-A01F2567465F}"/>
          </ac:inkMkLst>
        </pc:inkChg>
        <pc:inkChg chg="add mod">
          <ac:chgData name="Michael Kuniega" userId="999f7fd1-0dc3-4cba-81fd-6a42a8d75a98" providerId="ADAL" clId="{232F5FE5-349D-4D73-B8B0-74DC29CCAFB3}" dt="2023-01-22T04:16:52.435" v="298"/>
          <ac:inkMkLst>
            <pc:docMk/>
            <pc:sldMk cId="2737327295" sldId="273"/>
            <ac:inkMk id="282" creationId="{A4BD6EA8-3486-AFDB-226B-5DF5949CBF4B}"/>
          </ac:inkMkLst>
        </pc:inkChg>
        <pc:inkChg chg="add mod">
          <ac:chgData name="Michael Kuniega" userId="999f7fd1-0dc3-4cba-81fd-6a42a8d75a98" providerId="ADAL" clId="{232F5FE5-349D-4D73-B8B0-74DC29CCAFB3}" dt="2023-01-22T04:23:10.966" v="580"/>
          <ac:inkMkLst>
            <pc:docMk/>
            <pc:sldMk cId="2737327295" sldId="273"/>
            <ac:inkMk id="284" creationId="{25453DC3-2228-3F6A-45F2-C6151DC0EE5D}"/>
          </ac:inkMkLst>
        </pc:inkChg>
        <pc:inkChg chg="add mod">
          <ac:chgData name="Michael Kuniega" userId="999f7fd1-0dc3-4cba-81fd-6a42a8d75a98" providerId="ADAL" clId="{232F5FE5-349D-4D73-B8B0-74DC29CCAFB3}" dt="2023-01-22T04:23:10.966" v="580"/>
          <ac:inkMkLst>
            <pc:docMk/>
            <pc:sldMk cId="2737327295" sldId="273"/>
            <ac:inkMk id="285" creationId="{B3226DDC-8A03-437B-4F53-496EF8776CD7}"/>
          </ac:inkMkLst>
        </pc:inkChg>
        <pc:inkChg chg="add">
          <ac:chgData name="Michael Kuniega" userId="999f7fd1-0dc3-4cba-81fd-6a42a8d75a98" providerId="ADAL" clId="{232F5FE5-349D-4D73-B8B0-74DC29CCAFB3}" dt="2023-01-22T04:23:08.607" v="577" actId="9405"/>
          <ac:inkMkLst>
            <pc:docMk/>
            <pc:sldMk cId="2737327295" sldId="273"/>
            <ac:inkMk id="286" creationId="{51ED054F-D8CD-E0E6-C5AF-A114783E381D}"/>
          </ac:inkMkLst>
        </pc:inkChg>
        <pc:inkChg chg="add mod">
          <ac:chgData name="Michael Kuniega" userId="999f7fd1-0dc3-4cba-81fd-6a42a8d75a98" providerId="ADAL" clId="{232F5FE5-349D-4D73-B8B0-74DC29CCAFB3}" dt="2023-01-22T04:23:10.966" v="580"/>
          <ac:inkMkLst>
            <pc:docMk/>
            <pc:sldMk cId="2737327295" sldId="273"/>
            <ac:inkMk id="287" creationId="{8929215B-5247-2DA3-F4D7-FA3AE64860B5}"/>
          </ac:inkMkLst>
        </pc:inkChg>
        <pc:inkChg chg="add mod">
          <ac:chgData name="Michael Kuniega" userId="999f7fd1-0dc3-4cba-81fd-6a42a8d75a98" providerId="ADAL" clId="{232F5FE5-349D-4D73-B8B0-74DC29CCAFB3}" dt="2023-01-22T04:23:10.966" v="580"/>
          <ac:inkMkLst>
            <pc:docMk/>
            <pc:sldMk cId="2737327295" sldId="273"/>
            <ac:inkMk id="288" creationId="{E12A81C1-90C9-A9DB-B073-C287AC4EBE9C}"/>
          </ac:inkMkLst>
        </pc:inkChg>
      </pc:sldChg>
      <pc:sldChg chg="addSp delSp modSp mod">
        <pc:chgData name="Michael Kuniega" userId="999f7fd1-0dc3-4cba-81fd-6a42a8d75a98" providerId="ADAL" clId="{232F5FE5-349D-4D73-B8B0-74DC29CCAFB3}" dt="2023-01-22T04:23:04.913" v="574"/>
        <pc:sldMkLst>
          <pc:docMk/>
          <pc:sldMk cId="864591866" sldId="274"/>
        </pc:sldMkLst>
        <pc:grpChg chg="del mod">
          <ac:chgData name="Michael Kuniega" userId="999f7fd1-0dc3-4cba-81fd-6a42a8d75a98" providerId="ADAL" clId="{232F5FE5-349D-4D73-B8B0-74DC29CCAFB3}" dt="2023-01-22T04:17:28.412" v="330"/>
          <ac:grpSpMkLst>
            <pc:docMk/>
            <pc:sldMk cId="864591866" sldId="274"/>
            <ac:grpSpMk id="26" creationId="{FD348799-414F-FABE-41C6-85978561D6A1}"/>
          </ac:grpSpMkLst>
        </pc:grpChg>
        <pc:grpChg chg="mod">
          <ac:chgData name="Michael Kuniega" userId="999f7fd1-0dc3-4cba-81fd-6a42a8d75a98" providerId="ADAL" clId="{232F5FE5-349D-4D73-B8B0-74DC29CCAFB3}" dt="2023-01-22T04:17:28.412" v="330"/>
          <ac:grpSpMkLst>
            <pc:docMk/>
            <pc:sldMk cId="864591866" sldId="274"/>
            <ac:grpSpMk id="34" creationId="{0623F7BD-EF93-BDC3-88B0-5F4BDC63DBA2}"/>
          </ac:grpSpMkLst>
        </pc:grpChg>
        <pc:grpChg chg="del mod">
          <ac:chgData name="Michael Kuniega" userId="999f7fd1-0dc3-4cba-81fd-6a42a8d75a98" providerId="ADAL" clId="{232F5FE5-349D-4D73-B8B0-74DC29CCAFB3}" dt="2023-01-22T04:17:34.666" v="337"/>
          <ac:grpSpMkLst>
            <pc:docMk/>
            <pc:sldMk cId="864591866" sldId="274"/>
            <ac:grpSpMk id="39" creationId="{F00538BE-CD84-2237-0F05-641D061787DC}"/>
          </ac:grpSpMkLst>
        </pc:grpChg>
        <pc:grpChg chg="del mod">
          <ac:chgData name="Michael Kuniega" userId="999f7fd1-0dc3-4cba-81fd-6a42a8d75a98" providerId="ADAL" clId="{232F5FE5-349D-4D73-B8B0-74DC29CCAFB3}" dt="2023-01-22T04:17:37.964" v="342"/>
          <ac:grpSpMkLst>
            <pc:docMk/>
            <pc:sldMk cId="864591866" sldId="274"/>
            <ac:grpSpMk id="41" creationId="{E8DD2DB5-10FC-DF5F-03C2-B148318399F5}"/>
          </ac:grpSpMkLst>
        </pc:grpChg>
        <pc:grpChg chg="del mod">
          <ac:chgData name="Michael Kuniega" userId="999f7fd1-0dc3-4cba-81fd-6a42a8d75a98" providerId="ADAL" clId="{232F5FE5-349D-4D73-B8B0-74DC29CCAFB3}" dt="2023-01-22T04:17:42.486" v="351"/>
          <ac:grpSpMkLst>
            <pc:docMk/>
            <pc:sldMk cId="864591866" sldId="274"/>
            <ac:grpSpMk id="46" creationId="{DF9EE3D4-4A6B-554E-2D16-B3ECB6716F40}"/>
          </ac:grpSpMkLst>
        </pc:grpChg>
        <pc:grpChg chg="mod">
          <ac:chgData name="Michael Kuniega" userId="999f7fd1-0dc3-4cba-81fd-6a42a8d75a98" providerId="ADAL" clId="{232F5FE5-349D-4D73-B8B0-74DC29CCAFB3}" dt="2023-01-22T04:17:42.486" v="351"/>
          <ac:grpSpMkLst>
            <pc:docMk/>
            <pc:sldMk cId="864591866" sldId="274"/>
            <ac:grpSpMk id="55" creationId="{220E10A8-75CC-0011-2BB3-51B23D7B9736}"/>
          </ac:grpSpMkLst>
        </pc:grpChg>
        <pc:grpChg chg="del mod">
          <ac:chgData name="Michael Kuniega" userId="999f7fd1-0dc3-4cba-81fd-6a42a8d75a98" providerId="ADAL" clId="{232F5FE5-349D-4D73-B8B0-74DC29CCAFB3}" dt="2023-01-22T04:18:52.224" v="407"/>
          <ac:grpSpMkLst>
            <pc:docMk/>
            <pc:sldMk cId="864591866" sldId="274"/>
            <ac:grpSpMk id="62" creationId="{C14C8EA4-F8C2-C155-AFB7-313E1361E63A}"/>
          </ac:grpSpMkLst>
        </pc:grpChg>
        <pc:grpChg chg="mod">
          <ac:chgData name="Michael Kuniega" userId="999f7fd1-0dc3-4cba-81fd-6a42a8d75a98" providerId="ADAL" clId="{232F5FE5-349D-4D73-B8B0-74DC29CCAFB3}" dt="2023-01-22T04:18:23.077" v="369"/>
          <ac:grpSpMkLst>
            <pc:docMk/>
            <pc:sldMk cId="864591866" sldId="274"/>
            <ac:grpSpMk id="73" creationId="{56C0056E-7147-931C-A1BA-A623BC8AAFA6}"/>
          </ac:grpSpMkLst>
        </pc:grpChg>
        <pc:grpChg chg="mod">
          <ac:chgData name="Michael Kuniega" userId="999f7fd1-0dc3-4cba-81fd-6a42a8d75a98" providerId="ADAL" clId="{232F5FE5-349D-4D73-B8B0-74DC29CCAFB3}" dt="2023-01-22T04:18:23.077" v="369"/>
          <ac:grpSpMkLst>
            <pc:docMk/>
            <pc:sldMk cId="864591866" sldId="274"/>
            <ac:grpSpMk id="74" creationId="{CE195946-5596-20F8-47E9-9F034CBD8F5D}"/>
          </ac:grpSpMkLst>
        </pc:grpChg>
        <pc:grpChg chg="del mod">
          <ac:chgData name="Michael Kuniega" userId="999f7fd1-0dc3-4cba-81fd-6a42a8d75a98" providerId="ADAL" clId="{232F5FE5-349D-4D73-B8B0-74DC29CCAFB3}" dt="2023-01-22T04:18:33.177" v="388"/>
          <ac:grpSpMkLst>
            <pc:docMk/>
            <pc:sldMk cId="864591866" sldId="274"/>
            <ac:grpSpMk id="88" creationId="{06B6BDA6-C8C8-8DA8-051F-DD9A1E62534F}"/>
          </ac:grpSpMkLst>
        </pc:grpChg>
        <pc:grpChg chg="mod">
          <ac:chgData name="Michael Kuniega" userId="999f7fd1-0dc3-4cba-81fd-6a42a8d75a98" providerId="ADAL" clId="{232F5FE5-349D-4D73-B8B0-74DC29CCAFB3}" dt="2023-01-22T04:18:30.740" v="383"/>
          <ac:grpSpMkLst>
            <pc:docMk/>
            <pc:sldMk cId="864591866" sldId="274"/>
            <ac:grpSpMk id="89" creationId="{6265AF49-909E-418E-E863-F327950EF68A}"/>
          </ac:grpSpMkLst>
        </pc:grpChg>
        <pc:grpChg chg="del mod">
          <ac:chgData name="Michael Kuniega" userId="999f7fd1-0dc3-4cba-81fd-6a42a8d75a98" providerId="ADAL" clId="{232F5FE5-349D-4D73-B8B0-74DC29CCAFB3}" dt="2023-01-22T04:22:43.042" v="560"/>
          <ac:grpSpMkLst>
            <pc:docMk/>
            <pc:sldMk cId="864591866" sldId="274"/>
            <ac:grpSpMk id="94" creationId="{5382ED34-AD6B-2020-9DCC-AED17C049227}"/>
          </ac:grpSpMkLst>
        </pc:grpChg>
        <pc:grpChg chg="del mod">
          <ac:chgData name="Michael Kuniega" userId="999f7fd1-0dc3-4cba-81fd-6a42a8d75a98" providerId="ADAL" clId="{232F5FE5-349D-4D73-B8B0-74DC29CCAFB3}" dt="2023-01-22T04:18:50.435" v="402"/>
          <ac:grpSpMkLst>
            <pc:docMk/>
            <pc:sldMk cId="864591866" sldId="274"/>
            <ac:grpSpMk id="106" creationId="{9D52A5CB-8B1B-98AB-909B-9D33E3547492}"/>
          </ac:grpSpMkLst>
        </pc:grpChg>
        <pc:grpChg chg="del mod">
          <ac:chgData name="Michael Kuniega" userId="999f7fd1-0dc3-4cba-81fd-6a42a8d75a98" providerId="ADAL" clId="{232F5FE5-349D-4D73-B8B0-74DC29CCAFB3}" dt="2023-01-22T04:19:12.740" v="420"/>
          <ac:grpSpMkLst>
            <pc:docMk/>
            <pc:sldMk cId="864591866" sldId="274"/>
            <ac:grpSpMk id="108" creationId="{73FEFBDD-A93D-76A8-A329-041E01B2006D}"/>
          </ac:grpSpMkLst>
        </pc:grpChg>
        <pc:grpChg chg="mod">
          <ac:chgData name="Michael Kuniega" userId="999f7fd1-0dc3-4cba-81fd-6a42a8d75a98" providerId="ADAL" clId="{232F5FE5-349D-4D73-B8B0-74DC29CCAFB3}" dt="2023-01-22T04:19:01.386" v="418"/>
          <ac:grpSpMkLst>
            <pc:docMk/>
            <pc:sldMk cId="864591866" sldId="274"/>
            <ac:grpSpMk id="118" creationId="{577A2A46-9A31-4142-2CE1-0D9CC4777BE0}"/>
          </ac:grpSpMkLst>
        </pc:grpChg>
        <pc:grpChg chg="mod">
          <ac:chgData name="Michael Kuniega" userId="999f7fd1-0dc3-4cba-81fd-6a42a8d75a98" providerId="ADAL" clId="{232F5FE5-349D-4D73-B8B0-74DC29CCAFB3}" dt="2023-01-22T04:19:12.740" v="420"/>
          <ac:grpSpMkLst>
            <pc:docMk/>
            <pc:sldMk cId="864591866" sldId="274"/>
            <ac:grpSpMk id="120" creationId="{A3D839A3-74F4-9683-E51D-F8F7FFF43E4E}"/>
          </ac:grpSpMkLst>
        </pc:grpChg>
        <pc:grpChg chg="del mod">
          <ac:chgData name="Michael Kuniega" userId="999f7fd1-0dc3-4cba-81fd-6a42a8d75a98" providerId="ADAL" clId="{232F5FE5-349D-4D73-B8B0-74DC29CCAFB3}" dt="2023-01-22T04:19:22.256" v="427"/>
          <ac:grpSpMkLst>
            <pc:docMk/>
            <pc:sldMk cId="864591866" sldId="274"/>
            <ac:grpSpMk id="123" creationId="{0209BB53-C634-6A09-ACA3-35E3B20B2829}"/>
          </ac:grpSpMkLst>
        </pc:grpChg>
        <pc:grpChg chg="del mod">
          <ac:chgData name="Michael Kuniega" userId="999f7fd1-0dc3-4cba-81fd-6a42a8d75a98" providerId="ADAL" clId="{232F5FE5-349D-4D73-B8B0-74DC29CCAFB3}" dt="2023-01-22T04:19:26.246" v="431"/>
          <ac:grpSpMkLst>
            <pc:docMk/>
            <pc:sldMk cId="864591866" sldId="274"/>
            <ac:grpSpMk id="127" creationId="{95B5E6EF-3C23-8DA8-5AD4-BEE847FC58BF}"/>
          </ac:grpSpMkLst>
        </pc:grpChg>
        <pc:grpChg chg="del mod">
          <ac:chgData name="Michael Kuniega" userId="999f7fd1-0dc3-4cba-81fd-6a42a8d75a98" providerId="ADAL" clId="{232F5FE5-349D-4D73-B8B0-74DC29CCAFB3}" dt="2023-01-22T04:19:31.016" v="434"/>
          <ac:grpSpMkLst>
            <pc:docMk/>
            <pc:sldMk cId="864591866" sldId="274"/>
            <ac:grpSpMk id="131" creationId="{F590A30E-2D67-1651-9C5E-E34DB36E1000}"/>
          </ac:grpSpMkLst>
        </pc:grpChg>
        <pc:grpChg chg="mod">
          <ac:chgData name="Michael Kuniega" userId="999f7fd1-0dc3-4cba-81fd-6a42a8d75a98" providerId="ADAL" clId="{232F5FE5-349D-4D73-B8B0-74DC29CCAFB3}" dt="2023-01-22T04:19:31.016" v="434"/>
          <ac:grpSpMkLst>
            <pc:docMk/>
            <pc:sldMk cId="864591866" sldId="274"/>
            <ac:grpSpMk id="134" creationId="{BAD41417-0E69-4E40-876A-73D1ABC3F7C0}"/>
          </ac:grpSpMkLst>
        </pc:grpChg>
        <pc:grpChg chg="del mod">
          <ac:chgData name="Michael Kuniega" userId="999f7fd1-0dc3-4cba-81fd-6a42a8d75a98" providerId="ADAL" clId="{232F5FE5-349D-4D73-B8B0-74DC29CCAFB3}" dt="2023-01-22T04:19:49.366" v="442"/>
          <ac:grpSpMkLst>
            <pc:docMk/>
            <pc:sldMk cId="864591866" sldId="274"/>
            <ac:grpSpMk id="139" creationId="{6B6F3F2B-265E-CAB9-7AAB-74EED26CA9C4}"/>
          </ac:grpSpMkLst>
        </pc:grpChg>
        <pc:grpChg chg="mod">
          <ac:chgData name="Michael Kuniega" userId="999f7fd1-0dc3-4cba-81fd-6a42a8d75a98" providerId="ADAL" clId="{232F5FE5-349D-4D73-B8B0-74DC29CCAFB3}" dt="2023-01-22T04:19:49.366" v="442"/>
          <ac:grpSpMkLst>
            <pc:docMk/>
            <pc:sldMk cId="864591866" sldId="274"/>
            <ac:grpSpMk id="142" creationId="{961FFC09-EC9A-3888-1D10-454289E57F73}"/>
          </ac:grpSpMkLst>
        </pc:grpChg>
        <pc:grpChg chg="del mod">
          <ac:chgData name="Michael Kuniega" userId="999f7fd1-0dc3-4cba-81fd-6a42a8d75a98" providerId="ADAL" clId="{232F5FE5-349D-4D73-B8B0-74DC29CCAFB3}" dt="2023-01-22T04:19:57.879" v="451"/>
          <ac:grpSpMkLst>
            <pc:docMk/>
            <pc:sldMk cId="864591866" sldId="274"/>
            <ac:grpSpMk id="149" creationId="{85B757AD-E4F3-FF8E-24C8-98E96F4D9F18}"/>
          </ac:grpSpMkLst>
        </pc:grpChg>
        <pc:grpChg chg="del mod">
          <ac:chgData name="Michael Kuniega" userId="999f7fd1-0dc3-4cba-81fd-6a42a8d75a98" providerId="ADAL" clId="{232F5FE5-349D-4D73-B8B0-74DC29CCAFB3}" dt="2023-01-22T04:20:02.088" v="458"/>
          <ac:grpSpMkLst>
            <pc:docMk/>
            <pc:sldMk cId="864591866" sldId="274"/>
            <ac:grpSpMk id="151" creationId="{A32CD2D6-AA58-FAFF-BAF5-52CC9C3CD0F3}"/>
          </ac:grpSpMkLst>
        </pc:grpChg>
        <pc:grpChg chg="mod">
          <ac:chgData name="Michael Kuniega" userId="999f7fd1-0dc3-4cba-81fd-6a42a8d75a98" providerId="ADAL" clId="{232F5FE5-349D-4D73-B8B0-74DC29CCAFB3}" dt="2023-01-22T04:20:02.088" v="458"/>
          <ac:grpSpMkLst>
            <pc:docMk/>
            <pc:sldMk cId="864591866" sldId="274"/>
            <ac:grpSpMk id="158" creationId="{FD2B0E83-A8D4-BF92-201A-8FE9FDEBD018}"/>
          </ac:grpSpMkLst>
        </pc:grpChg>
        <pc:grpChg chg="mod">
          <ac:chgData name="Michael Kuniega" userId="999f7fd1-0dc3-4cba-81fd-6a42a8d75a98" providerId="ADAL" clId="{232F5FE5-349D-4D73-B8B0-74DC29CCAFB3}" dt="2023-01-22T04:20:09.424" v="464"/>
          <ac:grpSpMkLst>
            <pc:docMk/>
            <pc:sldMk cId="864591866" sldId="274"/>
            <ac:grpSpMk id="164" creationId="{B53D6A14-DC14-B907-A044-1E052772C21A}"/>
          </ac:grpSpMkLst>
        </pc:grpChg>
        <pc:grpChg chg="mod">
          <ac:chgData name="Michael Kuniega" userId="999f7fd1-0dc3-4cba-81fd-6a42a8d75a98" providerId="ADAL" clId="{232F5FE5-349D-4D73-B8B0-74DC29CCAFB3}" dt="2023-01-22T04:20:28.942" v="469"/>
          <ac:grpSpMkLst>
            <pc:docMk/>
            <pc:sldMk cId="864591866" sldId="274"/>
            <ac:grpSpMk id="169" creationId="{65F62561-009D-8C8A-698A-A287FF0D3826}"/>
          </ac:grpSpMkLst>
        </pc:grpChg>
        <pc:grpChg chg="mod">
          <ac:chgData name="Michael Kuniega" userId="999f7fd1-0dc3-4cba-81fd-6a42a8d75a98" providerId="ADAL" clId="{232F5FE5-349D-4D73-B8B0-74DC29CCAFB3}" dt="2023-01-22T04:20:28.942" v="469"/>
          <ac:grpSpMkLst>
            <pc:docMk/>
            <pc:sldMk cId="864591866" sldId="274"/>
            <ac:grpSpMk id="170" creationId="{7E94109C-A05E-8F19-3511-F87AC523FD67}"/>
          </ac:grpSpMkLst>
        </pc:grpChg>
        <pc:grpChg chg="mod">
          <ac:chgData name="Michael Kuniega" userId="999f7fd1-0dc3-4cba-81fd-6a42a8d75a98" providerId="ADAL" clId="{232F5FE5-349D-4D73-B8B0-74DC29CCAFB3}" dt="2023-01-22T04:20:37.334" v="478"/>
          <ac:grpSpMkLst>
            <pc:docMk/>
            <pc:sldMk cId="864591866" sldId="274"/>
            <ac:grpSpMk id="179" creationId="{96D3CDEA-D675-B0C6-4581-0C4E028821C1}"/>
          </ac:grpSpMkLst>
        </pc:grpChg>
        <pc:grpChg chg="mod">
          <ac:chgData name="Michael Kuniega" userId="999f7fd1-0dc3-4cba-81fd-6a42a8d75a98" providerId="ADAL" clId="{232F5FE5-349D-4D73-B8B0-74DC29CCAFB3}" dt="2023-01-22T04:21:03.871" v="482"/>
          <ac:grpSpMkLst>
            <pc:docMk/>
            <pc:sldMk cId="864591866" sldId="274"/>
            <ac:grpSpMk id="183" creationId="{5E950949-9EA1-04E8-2F2E-4C199863F2C9}"/>
          </ac:grpSpMkLst>
        </pc:grpChg>
        <pc:grpChg chg="mod">
          <ac:chgData name="Michael Kuniega" userId="999f7fd1-0dc3-4cba-81fd-6a42a8d75a98" providerId="ADAL" clId="{232F5FE5-349D-4D73-B8B0-74DC29CCAFB3}" dt="2023-01-22T04:21:14.676" v="488"/>
          <ac:grpSpMkLst>
            <pc:docMk/>
            <pc:sldMk cId="864591866" sldId="274"/>
            <ac:grpSpMk id="189" creationId="{AB1A47D6-3E5F-5E23-C20F-82B5F31DFA73}"/>
          </ac:grpSpMkLst>
        </pc:grpChg>
        <pc:grpChg chg="mod">
          <ac:chgData name="Michael Kuniega" userId="999f7fd1-0dc3-4cba-81fd-6a42a8d75a98" providerId="ADAL" clId="{232F5FE5-349D-4D73-B8B0-74DC29CCAFB3}" dt="2023-01-22T04:21:41.290" v="496"/>
          <ac:grpSpMkLst>
            <pc:docMk/>
            <pc:sldMk cId="864591866" sldId="274"/>
            <ac:grpSpMk id="197" creationId="{BA89F87C-DC2C-967D-0634-F733BC4DDAAA}"/>
          </ac:grpSpMkLst>
        </pc:grpChg>
        <pc:grpChg chg="mod">
          <ac:chgData name="Michael Kuniega" userId="999f7fd1-0dc3-4cba-81fd-6a42a8d75a98" providerId="ADAL" clId="{232F5FE5-349D-4D73-B8B0-74DC29CCAFB3}" dt="2023-01-22T04:21:41.290" v="496"/>
          <ac:grpSpMkLst>
            <pc:docMk/>
            <pc:sldMk cId="864591866" sldId="274"/>
            <ac:grpSpMk id="198" creationId="{03D4AF87-957B-75C8-BE8B-13122EF613CD}"/>
          </ac:grpSpMkLst>
        </pc:grpChg>
        <pc:grpChg chg="mod">
          <ac:chgData name="Michael Kuniega" userId="999f7fd1-0dc3-4cba-81fd-6a42a8d75a98" providerId="ADAL" clId="{232F5FE5-349D-4D73-B8B0-74DC29CCAFB3}" dt="2023-01-22T04:21:56.360" v="517"/>
          <ac:grpSpMkLst>
            <pc:docMk/>
            <pc:sldMk cId="864591866" sldId="274"/>
            <ac:grpSpMk id="219" creationId="{D3E92F13-64DF-C5D8-2D39-8FC0D3BE92A1}"/>
          </ac:grpSpMkLst>
        </pc:grpChg>
        <pc:grpChg chg="mod">
          <ac:chgData name="Michael Kuniega" userId="999f7fd1-0dc3-4cba-81fd-6a42a8d75a98" providerId="ADAL" clId="{232F5FE5-349D-4D73-B8B0-74DC29CCAFB3}" dt="2023-01-22T04:21:56.360" v="517"/>
          <ac:grpSpMkLst>
            <pc:docMk/>
            <pc:sldMk cId="864591866" sldId="274"/>
            <ac:grpSpMk id="220" creationId="{47BA51D5-9488-0233-B7AA-C2EA0C888060}"/>
          </ac:grpSpMkLst>
        </pc:grpChg>
        <pc:grpChg chg="mod">
          <ac:chgData name="Michael Kuniega" userId="999f7fd1-0dc3-4cba-81fd-6a42a8d75a98" providerId="ADAL" clId="{232F5FE5-349D-4D73-B8B0-74DC29CCAFB3}" dt="2023-01-22T04:21:56.360" v="517"/>
          <ac:grpSpMkLst>
            <pc:docMk/>
            <pc:sldMk cId="864591866" sldId="274"/>
            <ac:grpSpMk id="221" creationId="{2129EECE-3A20-0A71-8950-12A97A424798}"/>
          </ac:grpSpMkLst>
        </pc:grpChg>
        <pc:grpChg chg="mod">
          <ac:chgData name="Michael Kuniega" userId="999f7fd1-0dc3-4cba-81fd-6a42a8d75a98" providerId="ADAL" clId="{232F5FE5-349D-4D73-B8B0-74DC29CCAFB3}" dt="2023-01-22T04:21:56.360" v="517"/>
          <ac:grpSpMkLst>
            <pc:docMk/>
            <pc:sldMk cId="864591866" sldId="274"/>
            <ac:grpSpMk id="222" creationId="{E05B7490-7A91-2378-57B9-E3F9770B2B73}"/>
          </ac:grpSpMkLst>
        </pc:grpChg>
        <pc:grpChg chg="del mod">
          <ac:chgData name="Michael Kuniega" userId="999f7fd1-0dc3-4cba-81fd-6a42a8d75a98" providerId="ADAL" clId="{232F5FE5-349D-4D73-B8B0-74DC29CCAFB3}" dt="2023-01-22T04:22:02.635" v="522"/>
          <ac:grpSpMkLst>
            <pc:docMk/>
            <pc:sldMk cId="864591866" sldId="274"/>
            <ac:grpSpMk id="225" creationId="{B4326EA6-1AB0-08C2-4CCF-8609F3E8D8AC}"/>
          </ac:grpSpMkLst>
        </pc:grpChg>
        <pc:grpChg chg="del mod">
          <ac:chgData name="Michael Kuniega" userId="999f7fd1-0dc3-4cba-81fd-6a42a8d75a98" providerId="ADAL" clId="{232F5FE5-349D-4D73-B8B0-74DC29CCAFB3}" dt="2023-01-22T04:22:22.769" v="542"/>
          <ac:grpSpMkLst>
            <pc:docMk/>
            <pc:sldMk cId="864591866" sldId="274"/>
            <ac:grpSpMk id="227" creationId="{1DC11083-32BF-485F-72FF-7260882F33F6}"/>
          </ac:grpSpMkLst>
        </pc:grpChg>
        <pc:grpChg chg="del mod">
          <ac:chgData name="Michael Kuniega" userId="999f7fd1-0dc3-4cba-81fd-6a42a8d75a98" providerId="ADAL" clId="{232F5FE5-349D-4D73-B8B0-74DC29CCAFB3}" dt="2023-01-22T04:22:15.039" v="531"/>
          <ac:grpSpMkLst>
            <pc:docMk/>
            <pc:sldMk cId="864591866" sldId="274"/>
            <ac:grpSpMk id="232" creationId="{07E02B30-4310-329E-3B7E-C945F2C8E638}"/>
          </ac:grpSpMkLst>
        </pc:grpChg>
        <pc:grpChg chg="del mod">
          <ac:chgData name="Michael Kuniega" userId="999f7fd1-0dc3-4cba-81fd-6a42a8d75a98" providerId="ADAL" clId="{232F5FE5-349D-4D73-B8B0-74DC29CCAFB3}" dt="2023-01-22T04:22:19.653" v="537"/>
          <ac:grpSpMkLst>
            <pc:docMk/>
            <pc:sldMk cId="864591866" sldId="274"/>
            <ac:grpSpMk id="235" creationId="{FF959676-58CA-818D-1DB1-85ED98C78A3B}"/>
          </ac:grpSpMkLst>
        </pc:grpChg>
        <pc:grpChg chg="mod">
          <ac:chgData name="Michael Kuniega" userId="999f7fd1-0dc3-4cba-81fd-6a42a8d75a98" providerId="ADAL" clId="{232F5FE5-349D-4D73-B8B0-74DC29CCAFB3}" dt="2023-01-22T04:22:27.506" v="548"/>
          <ac:grpSpMkLst>
            <pc:docMk/>
            <pc:sldMk cId="864591866" sldId="274"/>
            <ac:grpSpMk id="242" creationId="{B0DE0E45-1161-B30C-5DF3-3CDBEEC5012E}"/>
          </ac:grpSpMkLst>
        </pc:grpChg>
        <pc:grpChg chg="mod">
          <ac:chgData name="Michael Kuniega" userId="999f7fd1-0dc3-4cba-81fd-6a42a8d75a98" providerId="ADAL" clId="{232F5FE5-349D-4D73-B8B0-74DC29CCAFB3}" dt="2023-01-22T04:22:32.585" v="555"/>
          <ac:grpSpMkLst>
            <pc:docMk/>
            <pc:sldMk cId="864591866" sldId="274"/>
            <ac:grpSpMk id="249" creationId="{4B9282D6-03A3-8DC8-00FE-8443074D5DA6}"/>
          </ac:grpSpMkLst>
        </pc:grpChg>
        <pc:grpChg chg="del mod">
          <ac:chgData name="Michael Kuniega" userId="999f7fd1-0dc3-4cba-81fd-6a42a8d75a98" providerId="ADAL" clId="{232F5FE5-349D-4D73-B8B0-74DC29CCAFB3}" dt="2023-01-22T04:22:43.042" v="560"/>
          <ac:grpSpMkLst>
            <pc:docMk/>
            <pc:sldMk cId="864591866" sldId="274"/>
            <ac:grpSpMk id="252" creationId="{7C5A9D1D-15D7-6475-BEB9-C1338888E215}"/>
          </ac:grpSpMkLst>
        </pc:grpChg>
        <pc:grpChg chg="del mod">
          <ac:chgData name="Michael Kuniega" userId="999f7fd1-0dc3-4cba-81fd-6a42a8d75a98" providerId="ADAL" clId="{232F5FE5-349D-4D73-B8B0-74DC29CCAFB3}" dt="2023-01-22T04:22:52.580" v="564"/>
          <ac:grpSpMkLst>
            <pc:docMk/>
            <pc:sldMk cId="864591866" sldId="274"/>
            <ac:grpSpMk id="254" creationId="{5E157D3A-7933-B5C5-2BDF-CE4724769F52}"/>
          </ac:grpSpMkLst>
        </pc:grpChg>
        <pc:grpChg chg="del mod">
          <ac:chgData name="Michael Kuniega" userId="999f7fd1-0dc3-4cba-81fd-6a42a8d75a98" providerId="ADAL" clId="{232F5FE5-349D-4D73-B8B0-74DC29CCAFB3}" dt="2023-01-22T04:22:54.293" v="566"/>
          <ac:grpSpMkLst>
            <pc:docMk/>
            <pc:sldMk cId="864591866" sldId="274"/>
            <ac:grpSpMk id="257" creationId="{D8627632-CCAC-6C82-23CF-73213B77F314}"/>
          </ac:grpSpMkLst>
        </pc:grpChg>
        <pc:grpChg chg="mod">
          <ac:chgData name="Michael Kuniega" userId="999f7fd1-0dc3-4cba-81fd-6a42a8d75a98" providerId="ADAL" clId="{232F5FE5-349D-4D73-B8B0-74DC29CCAFB3}" dt="2023-01-22T04:22:54.293" v="566"/>
          <ac:grpSpMkLst>
            <pc:docMk/>
            <pc:sldMk cId="864591866" sldId="274"/>
            <ac:grpSpMk id="259" creationId="{ACAFD894-D41A-4FF4-BDFB-C6E26235542F}"/>
          </ac:grpSpMkLst>
        </pc:grpChg>
        <pc:grpChg chg="mod">
          <ac:chgData name="Michael Kuniega" userId="999f7fd1-0dc3-4cba-81fd-6a42a8d75a98" providerId="ADAL" clId="{232F5FE5-349D-4D73-B8B0-74DC29CCAFB3}" dt="2023-01-22T04:23:03.450" v="571"/>
          <ac:grpSpMkLst>
            <pc:docMk/>
            <pc:sldMk cId="864591866" sldId="274"/>
            <ac:grpSpMk id="264" creationId="{9CF8109E-83EB-8F44-5116-2B63CB668CC6}"/>
          </ac:grpSpMkLst>
        </pc:grpChg>
        <pc:grpChg chg="mod">
          <ac:chgData name="Michael Kuniega" userId="999f7fd1-0dc3-4cba-81fd-6a42a8d75a98" providerId="ADAL" clId="{232F5FE5-349D-4D73-B8B0-74DC29CCAFB3}" dt="2023-01-22T04:23:04.913" v="574"/>
          <ac:grpSpMkLst>
            <pc:docMk/>
            <pc:sldMk cId="864591866" sldId="274"/>
            <ac:grpSpMk id="267" creationId="{E1174362-0605-297E-EB62-D9AD4A836539}"/>
          </ac:grpSpMkLst>
        </pc:grpChg>
        <pc:inkChg chg="add mod">
          <ac:chgData name="Michael Kuniega" userId="999f7fd1-0dc3-4cba-81fd-6a42a8d75a98" providerId="ADAL" clId="{232F5FE5-349D-4D73-B8B0-74DC29CCAFB3}" dt="2023-01-22T04:17:28.412" v="330"/>
          <ac:inkMkLst>
            <pc:docMk/>
            <pc:sldMk cId="864591866" sldId="274"/>
            <ac:inkMk id="3" creationId="{E2661BB0-AD09-3F0B-AF8F-053AE593C4AA}"/>
          </ac:inkMkLst>
        </pc:inkChg>
        <pc:inkChg chg="add mod">
          <ac:chgData name="Michael Kuniega" userId="999f7fd1-0dc3-4cba-81fd-6a42a8d75a98" providerId="ADAL" clId="{232F5FE5-349D-4D73-B8B0-74DC29CCAFB3}" dt="2023-01-22T04:17:28.412" v="330"/>
          <ac:inkMkLst>
            <pc:docMk/>
            <pc:sldMk cId="864591866" sldId="274"/>
            <ac:inkMk id="4" creationId="{DB2F544D-372A-5826-185A-263C1C3BAC6C}"/>
          </ac:inkMkLst>
        </pc:inkChg>
        <pc:inkChg chg="add mod">
          <ac:chgData name="Michael Kuniega" userId="999f7fd1-0dc3-4cba-81fd-6a42a8d75a98" providerId="ADAL" clId="{232F5FE5-349D-4D73-B8B0-74DC29CCAFB3}" dt="2023-01-22T04:17:28.412" v="330"/>
          <ac:inkMkLst>
            <pc:docMk/>
            <pc:sldMk cId="864591866" sldId="274"/>
            <ac:inkMk id="5" creationId="{5D3D7CC8-4DB8-3A69-73CC-B5559CB13F68}"/>
          </ac:inkMkLst>
        </pc:inkChg>
        <pc:inkChg chg="add mod">
          <ac:chgData name="Michael Kuniega" userId="999f7fd1-0dc3-4cba-81fd-6a42a8d75a98" providerId="ADAL" clId="{232F5FE5-349D-4D73-B8B0-74DC29CCAFB3}" dt="2023-01-22T04:17:28.412" v="330"/>
          <ac:inkMkLst>
            <pc:docMk/>
            <pc:sldMk cId="864591866" sldId="274"/>
            <ac:inkMk id="6" creationId="{A4F1B1C8-928D-5711-980A-BC6190951462}"/>
          </ac:inkMkLst>
        </pc:inkChg>
        <pc:inkChg chg="add mod">
          <ac:chgData name="Michael Kuniega" userId="999f7fd1-0dc3-4cba-81fd-6a42a8d75a98" providerId="ADAL" clId="{232F5FE5-349D-4D73-B8B0-74DC29CCAFB3}" dt="2023-01-22T04:17:28.412" v="330"/>
          <ac:inkMkLst>
            <pc:docMk/>
            <pc:sldMk cId="864591866" sldId="274"/>
            <ac:inkMk id="7" creationId="{E61E7C37-544D-A35E-EFEB-C0EF040020A8}"/>
          </ac:inkMkLst>
        </pc:inkChg>
        <pc:inkChg chg="add mod">
          <ac:chgData name="Michael Kuniega" userId="999f7fd1-0dc3-4cba-81fd-6a42a8d75a98" providerId="ADAL" clId="{232F5FE5-349D-4D73-B8B0-74DC29CCAFB3}" dt="2023-01-22T04:17:28.412" v="330"/>
          <ac:inkMkLst>
            <pc:docMk/>
            <pc:sldMk cId="864591866" sldId="274"/>
            <ac:inkMk id="8" creationId="{0C069386-135E-FDB5-FD4D-503086C80F1F}"/>
          </ac:inkMkLst>
        </pc:inkChg>
        <pc:inkChg chg="add mod">
          <ac:chgData name="Michael Kuniega" userId="999f7fd1-0dc3-4cba-81fd-6a42a8d75a98" providerId="ADAL" clId="{232F5FE5-349D-4D73-B8B0-74DC29CCAFB3}" dt="2023-01-22T04:17:28.412" v="330"/>
          <ac:inkMkLst>
            <pc:docMk/>
            <pc:sldMk cId="864591866" sldId="274"/>
            <ac:inkMk id="9" creationId="{32B1722F-6B4A-531D-4556-81052546C00B}"/>
          </ac:inkMkLst>
        </pc:inkChg>
        <pc:inkChg chg="add mod">
          <ac:chgData name="Michael Kuniega" userId="999f7fd1-0dc3-4cba-81fd-6a42a8d75a98" providerId="ADAL" clId="{232F5FE5-349D-4D73-B8B0-74DC29CCAFB3}" dt="2023-01-22T04:17:28.412" v="330"/>
          <ac:inkMkLst>
            <pc:docMk/>
            <pc:sldMk cId="864591866" sldId="274"/>
            <ac:inkMk id="10" creationId="{4A5C5AC5-EE6F-1843-4FC5-DBE0F7976CD5}"/>
          </ac:inkMkLst>
        </pc:inkChg>
        <pc:inkChg chg="add mod">
          <ac:chgData name="Michael Kuniega" userId="999f7fd1-0dc3-4cba-81fd-6a42a8d75a98" providerId="ADAL" clId="{232F5FE5-349D-4D73-B8B0-74DC29CCAFB3}" dt="2023-01-22T04:17:28.412" v="330"/>
          <ac:inkMkLst>
            <pc:docMk/>
            <pc:sldMk cId="864591866" sldId="274"/>
            <ac:inkMk id="11" creationId="{897889E0-DB50-6101-4F5C-05167179E8AB}"/>
          </ac:inkMkLst>
        </pc:inkChg>
        <pc:inkChg chg="add mod">
          <ac:chgData name="Michael Kuniega" userId="999f7fd1-0dc3-4cba-81fd-6a42a8d75a98" providerId="ADAL" clId="{232F5FE5-349D-4D73-B8B0-74DC29CCAFB3}" dt="2023-01-22T04:17:28.412" v="330"/>
          <ac:inkMkLst>
            <pc:docMk/>
            <pc:sldMk cId="864591866" sldId="274"/>
            <ac:inkMk id="12" creationId="{497236E2-0CFE-BDEF-B434-CAA4E62578EA}"/>
          </ac:inkMkLst>
        </pc:inkChg>
        <pc:inkChg chg="add mod">
          <ac:chgData name="Michael Kuniega" userId="999f7fd1-0dc3-4cba-81fd-6a42a8d75a98" providerId="ADAL" clId="{232F5FE5-349D-4D73-B8B0-74DC29CCAFB3}" dt="2023-01-22T04:17:28.412" v="330"/>
          <ac:inkMkLst>
            <pc:docMk/>
            <pc:sldMk cId="864591866" sldId="274"/>
            <ac:inkMk id="13" creationId="{FBAAFF2B-9B8E-BE68-7C60-FF807DF21BF9}"/>
          </ac:inkMkLst>
        </pc:inkChg>
        <pc:inkChg chg="add mod">
          <ac:chgData name="Michael Kuniega" userId="999f7fd1-0dc3-4cba-81fd-6a42a8d75a98" providerId="ADAL" clId="{232F5FE5-349D-4D73-B8B0-74DC29CCAFB3}" dt="2023-01-22T04:17:28.412" v="330"/>
          <ac:inkMkLst>
            <pc:docMk/>
            <pc:sldMk cId="864591866" sldId="274"/>
            <ac:inkMk id="14" creationId="{30AB4242-7523-D99C-D012-CCA78109336C}"/>
          </ac:inkMkLst>
        </pc:inkChg>
        <pc:inkChg chg="add mod">
          <ac:chgData name="Michael Kuniega" userId="999f7fd1-0dc3-4cba-81fd-6a42a8d75a98" providerId="ADAL" clId="{232F5FE5-349D-4D73-B8B0-74DC29CCAFB3}" dt="2023-01-22T04:17:28.412" v="330"/>
          <ac:inkMkLst>
            <pc:docMk/>
            <pc:sldMk cId="864591866" sldId="274"/>
            <ac:inkMk id="15" creationId="{3F0617B6-4877-E1CA-159E-6FC803A39A78}"/>
          </ac:inkMkLst>
        </pc:inkChg>
        <pc:inkChg chg="add mod">
          <ac:chgData name="Michael Kuniega" userId="999f7fd1-0dc3-4cba-81fd-6a42a8d75a98" providerId="ADAL" clId="{232F5FE5-349D-4D73-B8B0-74DC29CCAFB3}" dt="2023-01-22T04:17:28.412" v="330"/>
          <ac:inkMkLst>
            <pc:docMk/>
            <pc:sldMk cId="864591866" sldId="274"/>
            <ac:inkMk id="16" creationId="{0A138467-E4FB-F295-811A-2E999F45DCC1}"/>
          </ac:inkMkLst>
        </pc:inkChg>
        <pc:inkChg chg="add mod">
          <ac:chgData name="Michael Kuniega" userId="999f7fd1-0dc3-4cba-81fd-6a42a8d75a98" providerId="ADAL" clId="{232F5FE5-349D-4D73-B8B0-74DC29CCAFB3}" dt="2023-01-22T04:17:28.412" v="330"/>
          <ac:inkMkLst>
            <pc:docMk/>
            <pc:sldMk cId="864591866" sldId="274"/>
            <ac:inkMk id="17" creationId="{F267431A-327F-17E0-66ED-346F199D72F6}"/>
          </ac:inkMkLst>
        </pc:inkChg>
        <pc:inkChg chg="add mod">
          <ac:chgData name="Michael Kuniega" userId="999f7fd1-0dc3-4cba-81fd-6a42a8d75a98" providerId="ADAL" clId="{232F5FE5-349D-4D73-B8B0-74DC29CCAFB3}" dt="2023-01-22T04:17:28.412" v="330"/>
          <ac:inkMkLst>
            <pc:docMk/>
            <pc:sldMk cId="864591866" sldId="274"/>
            <ac:inkMk id="18" creationId="{984D0DC1-7847-E814-8274-95E70DED6E72}"/>
          </ac:inkMkLst>
        </pc:inkChg>
        <pc:inkChg chg="add mod">
          <ac:chgData name="Michael Kuniega" userId="999f7fd1-0dc3-4cba-81fd-6a42a8d75a98" providerId="ADAL" clId="{232F5FE5-349D-4D73-B8B0-74DC29CCAFB3}" dt="2023-01-22T04:17:28.412" v="330"/>
          <ac:inkMkLst>
            <pc:docMk/>
            <pc:sldMk cId="864591866" sldId="274"/>
            <ac:inkMk id="19" creationId="{D2703F19-2F8A-678E-F2B2-2717298483D1}"/>
          </ac:inkMkLst>
        </pc:inkChg>
        <pc:inkChg chg="add mod">
          <ac:chgData name="Michael Kuniega" userId="999f7fd1-0dc3-4cba-81fd-6a42a8d75a98" providerId="ADAL" clId="{232F5FE5-349D-4D73-B8B0-74DC29CCAFB3}" dt="2023-01-22T04:17:28.412" v="330"/>
          <ac:inkMkLst>
            <pc:docMk/>
            <pc:sldMk cId="864591866" sldId="274"/>
            <ac:inkMk id="20" creationId="{5DB4021E-6F66-1E53-EB30-A4288FC088C3}"/>
          </ac:inkMkLst>
        </pc:inkChg>
        <pc:inkChg chg="add mod">
          <ac:chgData name="Michael Kuniega" userId="999f7fd1-0dc3-4cba-81fd-6a42a8d75a98" providerId="ADAL" clId="{232F5FE5-349D-4D73-B8B0-74DC29CCAFB3}" dt="2023-01-22T04:17:28.412" v="330"/>
          <ac:inkMkLst>
            <pc:docMk/>
            <pc:sldMk cId="864591866" sldId="274"/>
            <ac:inkMk id="21" creationId="{5F750B02-25EB-BAAA-C386-88FACE5378FE}"/>
          </ac:inkMkLst>
        </pc:inkChg>
        <pc:inkChg chg="add mod">
          <ac:chgData name="Michael Kuniega" userId="999f7fd1-0dc3-4cba-81fd-6a42a8d75a98" providerId="ADAL" clId="{232F5FE5-349D-4D73-B8B0-74DC29CCAFB3}" dt="2023-01-22T04:17:28.412" v="330"/>
          <ac:inkMkLst>
            <pc:docMk/>
            <pc:sldMk cId="864591866" sldId="274"/>
            <ac:inkMk id="22" creationId="{BAF104F4-2C59-6C72-0A10-DB3EAFDEE201}"/>
          </ac:inkMkLst>
        </pc:inkChg>
        <pc:inkChg chg="add mod">
          <ac:chgData name="Michael Kuniega" userId="999f7fd1-0dc3-4cba-81fd-6a42a8d75a98" providerId="ADAL" clId="{232F5FE5-349D-4D73-B8B0-74DC29CCAFB3}" dt="2023-01-22T04:17:28.412" v="330"/>
          <ac:inkMkLst>
            <pc:docMk/>
            <pc:sldMk cId="864591866" sldId="274"/>
            <ac:inkMk id="23" creationId="{5E8BA5EA-9E82-3F3C-3E7D-443450A1FB54}"/>
          </ac:inkMkLst>
        </pc:inkChg>
        <pc:inkChg chg="add mod">
          <ac:chgData name="Michael Kuniega" userId="999f7fd1-0dc3-4cba-81fd-6a42a8d75a98" providerId="ADAL" clId="{232F5FE5-349D-4D73-B8B0-74DC29CCAFB3}" dt="2023-01-22T04:17:28.412" v="330"/>
          <ac:inkMkLst>
            <pc:docMk/>
            <pc:sldMk cId="864591866" sldId="274"/>
            <ac:inkMk id="24" creationId="{B1C2DDD1-7F4D-3771-3451-CB0AB7B0160F}"/>
          </ac:inkMkLst>
        </pc:inkChg>
        <pc:inkChg chg="add mod">
          <ac:chgData name="Michael Kuniega" userId="999f7fd1-0dc3-4cba-81fd-6a42a8d75a98" providerId="ADAL" clId="{232F5FE5-349D-4D73-B8B0-74DC29CCAFB3}" dt="2023-01-22T04:17:28.412" v="330"/>
          <ac:inkMkLst>
            <pc:docMk/>
            <pc:sldMk cId="864591866" sldId="274"/>
            <ac:inkMk id="25" creationId="{8D961245-1397-2A6C-0B90-43F2AC4F7C71}"/>
          </ac:inkMkLst>
        </pc:inkChg>
        <pc:inkChg chg="add mod">
          <ac:chgData name="Michael Kuniega" userId="999f7fd1-0dc3-4cba-81fd-6a42a8d75a98" providerId="ADAL" clId="{232F5FE5-349D-4D73-B8B0-74DC29CCAFB3}" dt="2023-01-22T04:17:28.412" v="330"/>
          <ac:inkMkLst>
            <pc:docMk/>
            <pc:sldMk cId="864591866" sldId="274"/>
            <ac:inkMk id="27" creationId="{883E6F7A-D633-F6AB-F755-09D232D8EA00}"/>
          </ac:inkMkLst>
        </pc:inkChg>
        <pc:inkChg chg="add mod">
          <ac:chgData name="Michael Kuniega" userId="999f7fd1-0dc3-4cba-81fd-6a42a8d75a98" providerId="ADAL" clId="{232F5FE5-349D-4D73-B8B0-74DC29CCAFB3}" dt="2023-01-22T04:17:28.412" v="330"/>
          <ac:inkMkLst>
            <pc:docMk/>
            <pc:sldMk cId="864591866" sldId="274"/>
            <ac:inkMk id="28" creationId="{F44BEF72-AD1A-1AB1-5411-536FDCF9C957}"/>
          </ac:inkMkLst>
        </pc:inkChg>
        <pc:inkChg chg="add mod">
          <ac:chgData name="Michael Kuniega" userId="999f7fd1-0dc3-4cba-81fd-6a42a8d75a98" providerId="ADAL" clId="{232F5FE5-349D-4D73-B8B0-74DC29CCAFB3}" dt="2023-01-22T04:17:28.412" v="330"/>
          <ac:inkMkLst>
            <pc:docMk/>
            <pc:sldMk cId="864591866" sldId="274"/>
            <ac:inkMk id="29" creationId="{E878356F-741B-C240-B1C1-15EE848F603D}"/>
          </ac:inkMkLst>
        </pc:inkChg>
        <pc:inkChg chg="add mod">
          <ac:chgData name="Michael Kuniega" userId="999f7fd1-0dc3-4cba-81fd-6a42a8d75a98" providerId="ADAL" clId="{232F5FE5-349D-4D73-B8B0-74DC29CCAFB3}" dt="2023-01-22T04:17:28.412" v="330"/>
          <ac:inkMkLst>
            <pc:docMk/>
            <pc:sldMk cId="864591866" sldId="274"/>
            <ac:inkMk id="30" creationId="{D45B6BAE-F18D-8CA8-ECAB-E8FFBF3EBB0D}"/>
          </ac:inkMkLst>
        </pc:inkChg>
        <pc:inkChg chg="add mod">
          <ac:chgData name="Michael Kuniega" userId="999f7fd1-0dc3-4cba-81fd-6a42a8d75a98" providerId="ADAL" clId="{232F5FE5-349D-4D73-B8B0-74DC29CCAFB3}" dt="2023-01-22T04:17:28.412" v="330"/>
          <ac:inkMkLst>
            <pc:docMk/>
            <pc:sldMk cId="864591866" sldId="274"/>
            <ac:inkMk id="31" creationId="{548D72D7-31F3-4D74-DFAD-88BCB066F41E}"/>
          </ac:inkMkLst>
        </pc:inkChg>
        <pc:inkChg chg="add mod">
          <ac:chgData name="Michael Kuniega" userId="999f7fd1-0dc3-4cba-81fd-6a42a8d75a98" providerId="ADAL" clId="{232F5FE5-349D-4D73-B8B0-74DC29CCAFB3}" dt="2023-01-22T04:17:28.412" v="330"/>
          <ac:inkMkLst>
            <pc:docMk/>
            <pc:sldMk cId="864591866" sldId="274"/>
            <ac:inkMk id="32" creationId="{1EDD59B7-7804-4F7B-B54E-FDBDB930A470}"/>
          </ac:inkMkLst>
        </pc:inkChg>
        <pc:inkChg chg="add mod">
          <ac:chgData name="Michael Kuniega" userId="999f7fd1-0dc3-4cba-81fd-6a42a8d75a98" providerId="ADAL" clId="{232F5FE5-349D-4D73-B8B0-74DC29CCAFB3}" dt="2023-01-22T04:17:28.412" v="330"/>
          <ac:inkMkLst>
            <pc:docMk/>
            <pc:sldMk cId="864591866" sldId="274"/>
            <ac:inkMk id="33" creationId="{45736CB6-677A-B94B-BC75-33A9ACF830E2}"/>
          </ac:inkMkLst>
        </pc:inkChg>
        <pc:inkChg chg="add mod">
          <ac:chgData name="Michael Kuniega" userId="999f7fd1-0dc3-4cba-81fd-6a42a8d75a98" providerId="ADAL" clId="{232F5FE5-349D-4D73-B8B0-74DC29CCAFB3}" dt="2023-01-22T04:17:42.486" v="351"/>
          <ac:inkMkLst>
            <pc:docMk/>
            <pc:sldMk cId="864591866" sldId="274"/>
            <ac:inkMk id="35" creationId="{9F31E9B7-7E0B-F2CF-6E43-09AB2318443A}"/>
          </ac:inkMkLst>
        </pc:inkChg>
        <pc:inkChg chg="add mod">
          <ac:chgData name="Michael Kuniega" userId="999f7fd1-0dc3-4cba-81fd-6a42a8d75a98" providerId="ADAL" clId="{232F5FE5-349D-4D73-B8B0-74DC29CCAFB3}" dt="2023-01-22T04:17:42.486" v="351"/>
          <ac:inkMkLst>
            <pc:docMk/>
            <pc:sldMk cId="864591866" sldId="274"/>
            <ac:inkMk id="36" creationId="{CCF01617-33E4-BE10-9A2C-B483AAA72B85}"/>
          </ac:inkMkLst>
        </pc:inkChg>
        <pc:inkChg chg="add mod">
          <ac:chgData name="Michael Kuniega" userId="999f7fd1-0dc3-4cba-81fd-6a42a8d75a98" providerId="ADAL" clId="{232F5FE5-349D-4D73-B8B0-74DC29CCAFB3}" dt="2023-01-22T04:17:42.486" v="351"/>
          <ac:inkMkLst>
            <pc:docMk/>
            <pc:sldMk cId="864591866" sldId="274"/>
            <ac:inkMk id="37" creationId="{3D734AE7-8D65-E72B-716E-4A2A9E76BD67}"/>
          </ac:inkMkLst>
        </pc:inkChg>
        <pc:inkChg chg="add mod">
          <ac:chgData name="Michael Kuniega" userId="999f7fd1-0dc3-4cba-81fd-6a42a8d75a98" providerId="ADAL" clId="{232F5FE5-349D-4D73-B8B0-74DC29CCAFB3}" dt="2023-01-22T04:17:42.486" v="351"/>
          <ac:inkMkLst>
            <pc:docMk/>
            <pc:sldMk cId="864591866" sldId="274"/>
            <ac:inkMk id="38" creationId="{BF0A284C-49E4-B028-999F-C8A3AD45F7EA}"/>
          </ac:inkMkLst>
        </pc:inkChg>
        <pc:inkChg chg="add mod">
          <ac:chgData name="Michael Kuniega" userId="999f7fd1-0dc3-4cba-81fd-6a42a8d75a98" providerId="ADAL" clId="{232F5FE5-349D-4D73-B8B0-74DC29CCAFB3}" dt="2023-01-22T04:17:42.486" v="351"/>
          <ac:inkMkLst>
            <pc:docMk/>
            <pc:sldMk cId="864591866" sldId="274"/>
            <ac:inkMk id="40" creationId="{1DE5E49A-D72D-CFC5-F250-0A06E68E1FE6}"/>
          </ac:inkMkLst>
        </pc:inkChg>
        <pc:inkChg chg="add mod">
          <ac:chgData name="Michael Kuniega" userId="999f7fd1-0dc3-4cba-81fd-6a42a8d75a98" providerId="ADAL" clId="{232F5FE5-349D-4D73-B8B0-74DC29CCAFB3}" dt="2023-01-22T04:17:42.486" v="351"/>
          <ac:inkMkLst>
            <pc:docMk/>
            <pc:sldMk cId="864591866" sldId="274"/>
            <ac:inkMk id="42" creationId="{DE977778-D087-65F3-CDD7-14D891817CCA}"/>
          </ac:inkMkLst>
        </pc:inkChg>
        <pc:inkChg chg="add mod">
          <ac:chgData name="Michael Kuniega" userId="999f7fd1-0dc3-4cba-81fd-6a42a8d75a98" providerId="ADAL" clId="{232F5FE5-349D-4D73-B8B0-74DC29CCAFB3}" dt="2023-01-22T04:17:42.486" v="351"/>
          <ac:inkMkLst>
            <pc:docMk/>
            <pc:sldMk cId="864591866" sldId="274"/>
            <ac:inkMk id="43" creationId="{7973CCBF-3030-5057-C2FB-649B01330B3C}"/>
          </ac:inkMkLst>
        </pc:inkChg>
        <pc:inkChg chg="add mod">
          <ac:chgData name="Michael Kuniega" userId="999f7fd1-0dc3-4cba-81fd-6a42a8d75a98" providerId="ADAL" clId="{232F5FE5-349D-4D73-B8B0-74DC29CCAFB3}" dt="2023-01-22T04:17:42.486" v="351"/>
          <ac:inkMkLst>
            <pc:docMk/>
            <pc:sldMk cId="864591866" sldId="274"/>
            <ac:inkMk id="44" creationId="{F6640E4F-4524-6F59-8FFD-2DC42E257B7A}"/>
          </ac:inkMkLst>
        </pc:inkChg>
        <pc:inkChg chg="add mod">
          <ac:chgData name="Michael Kuniega" userId="999f7fd1-0dc3-4cba-81fd-6a42a8d75a98" providerId="ADAL" clId="{232F5FE5-349D-4D73-B8B0-74DC29CCAFB3}" dt="2023-01-22T04:17:42.486" v="351"/>
          <ac:inkMkLst>
            <pc:docMk/>
            <pc:sldMk cId="864591866" sldId="274"/>
            <ac:inkMk id="45" creationId="{B9DA104A-8306-C9F7-661C-0CC154E1030B}"/>
          </ac:inkMkLst>
        </pc:inkChg>
        <pc:inkChg chg="add mod">
          <ac:chgData name="Michael Kuniega" userId="999f7fd1-0dc3-4cba-81fd-6a42a8d75a98" providerId="ADAL" clId="{232F5FE5-349D-4D73-B8B0-74DC29CCAFB3}" dt="2023-01-22T04:17:42.486" v="351"/>
          <ac:inkMkLst>
            <pc:docMk/>
            <pc:sldMk cId="864591866" sldId="274"/>
            <ac:inkMk id="47" creationId="{E46736FA-7D57-DAB9-50D8-ABADD4734D72}"/>
          </ac:inkMkLst>
        </pc:inkChg>
        <pc:inkChg chg="add mod">
          <ac:chgData name="Michael Kuniega" userId="999f7fd1-0dc3-4cba-81fd-6a42a8d75a98" providerId="ADAL" clId="{232F5FE5-349D-4D73-B8B0-74DC29CCAFB3}" dt="2023-01-22T04:17:42.486" v="351"/>
          <ac:inkMkLst>
            <pc:docMk/>
            <pc:sldMk cId="864591866" sldId="274"/>
            <ac:inkMk id="48" creationId="{3A140507-3442-3EF0-DF35-F1B16705BC95}"/>
          </ac:inkMkLst>
        </pc:inkChg>
        <pc:inkChg chg="add mod">
          <ac:chgData name="Michael Kuniega" userId="999f7fd1-0dc3-4cba-81fd-6a42a8d75a98" providerId="ADAL" clId="{232F5FE5-349D-4D73-B8B0-74DC29CCAFB3}" dt="2023-01-22T04:17:42.486" v="351"/>
          <ac:inkMkLst>
            <pc:docMk/>
            <pc:sldMk cId="864591866" sldId="274"/>
            <ac:inkMk id="49" creationId="{726840B6-B1A5-8CDD-7150-02683177091D}"/>
          </ac:inkMkLst>
        </pc:inkChg>
        <pc:inkChg chg="add mod">
          <ac:chgData name="Michael Kuniega" userId="999f7fd1-0dc3-4cba-81fd-6a42a8d75a98" providerId="ADAL" clId="{232F5FE5-349D-4D73-B8B0-74DC29CCAFB3}" dt="2023-01-22T04:17:42.486" v="351"/>
          <ac:inkMkLst>
            <pc:docMk/>
            <pc:sldMk cId="864591866" sldId="274"/>
            <ac:inkMk id="50" creationId="{C21D5717-7B3A-F825-6FE2-C18EC4BF0BEB}"/>
          </ac:inkMkLst>
        </pc:inkChg>
        <pc:inkChg chg="add mod">
          <ac:chgData name="Michael Kuniega" userId="999f7fd1-0dc3-4cba-81fd-6a42a8d75a98" providerId="ADAL" clId="{232F5FE5-349D-4D73-B8B0-74DC29CCAFB3}" dt="2023-01-22T04:17:42.486" v="351"/>
          <ac:inkMkLst>
            <pc:docMk/>
            <pc:sldMk cId="864591866" sldId="274"/>
            <ac:inkMk id="51" creationId="{22342072-9B16-1A03-8323-0E174FE7C854}"/>
          </ac:inkMkLst>
        </pc:inkChg>
        <pc:inkChg chg="add mod">
          <ac:chgData name="Michael Kuniega" userId="999f7fd1-0dc3-4cba-81fd-6a42a8d75a98" providerId="ADAL" clId="{232F5FE5-349D-4D73-B8B0-74DC29CCAFB3}" dt="2023-01-22T04:17:42.486" v="351"/>
          <ac:inkMkLst>
            <pc:docMk/>
            <pc:sldMk cId="864591866" sldId="274"/>
            <ac:inkMk id="52" creationId="{6BE2EEA8-FA6A-AFE5-E200-9E616A7EB690}"/>
          </ac:inkMkLst>
        </pc:inkChg>
        <pc:inkChg chg="add mod">
          <ac:chgData name="Michael Kuniega" userId="999f7fd1-0dc3-4cba-81fd-6a42a8d75a98" providerId="ADAL" clId="{232F5FE5-349D-4D73-B8B0-74DC29CCAFB3}" dt="2023-01-22T04:17:42.486" v="351"/>
          <ac:inkMkLst>
            <pc:docMk/>
            <pc:sldMk cId="864591866" sldId="274"/>
            <ac:inkMk id="53" creationId="{DB77D0C7-A98C-28BB-E9B9-B36D852D72D2}"/>
          </ac:inkMkLst>
        </pc:inkChg>
        <pc:inkChg chg="add mod">
          <ac:chgData name="Michael Kuniega" userId="999f7fd1-0dc3-4cba-81fd-6a42a8d75a98" providerId="ADAL" clId="{232F5FE5-349D-4D73-B8B0-74DC29CCAFB3}" dt="2023-01-22T04:17:42.486" v="351"/>
          <ac:inkMkLst>
            <pc:docMk/>
            <pc:sldMk cId="864591866" sldId="274"/>
            <ac:inkMk id="54" creationId="{FAB76AB7-2084-47CA-25ED-08EAD8E8638C}"/>
          </ac:inkMkLst>
        </pc:inkChg>
        <pc:inkChg chg="add del mod">
          <ac:chgData name="Michael Kuniega" userId="999f7fd1-0dc3-4cba-81fd-6a42a8d75a98" providerId="ADAL" clId="{232F5FE5-349D-4D73-B8B0-74DC29CCAFB3}" dt="2023-01-22T04:18:52.224" v="407"/>
          <ac:inkMkLst>
            <pc:docMk/>
            <pc:sldMk cId="864591866" sldId="274"/>
            <ac:inkMk id="56" creationId="{B0EC8CA8-7A8C-FDF3-7C98-6D0ABD5D4F66}"/>
          </ac:inkMkLst>
        </pc:inkChg>
        <pc:inkChg chg="add del mod">
          <ac:chgData name="Michael Kuniega" userId="999f7fd1-0dc3-4cba-81fd-6a42a8d75a98" providerId="ADAL" clId="{232F5FE5-349D-4D73-B8B0-74DC29CCAFB3}" dt="2023-01-22T04:18:51.703" v="404"/>
          <ac:inkMkLst>
            <pc:docMk/>
            <pc:sldMk cId="864591866" sldId="274"/>
            <ac:inkMk id="57" creationId="{236055A3-2DFB-2F3E-3C11-73608F6BFDA9}"/>
          </ac:inkMkLst>
        </pc:inkChg>
        <pc:inkChg chg="add del mod">
          <ac:chgData name="Michael Kuniega" userId="999f7fd1-0dc3-4cba-81fd-6a42a8d75a98" providerId="ADAL" clId="{232F5FE5-349D-4D73-B8B0-74DC29CCAFB3}" dt="2023-01-22T04:18:51.702" v="403"/>
          <ac:inkMkLst>
            <pc:docMk/>
            <pc:sldMk cId="864591866" sldId="274"/>
            <ac:inkMk id="58" creationId="{6C5CD83E-956E-74A3-ECDB-4EA8F6564C91}"/>
          </ac:inkMkLst>
        </pc:inkChg>
        <pc:inkChg chg="add del mod">
          <ac:chgData name="Michael Kuniega" userId="999f7fd1-0dc3-4cba-81fd-6a42a8d75a98" providerId="ADAL" clId="{232F5FE5-349D-4D73-B8B0-74DC29CCAFB3}" dt="2023-01-22T04:18:52.221" v="406"/>
          <ac:inkMkLst>
            <pc:docMk/>
            <pc:sldMk cId="864591866" sldId="274"/>
            <ac:inkMk id="59" creationId="{962E73A5-A5C9-99B9-C83D-12EFBB31DEAD}"/>
          </ac:inkMkLst>
        </pc:inkChg>
        <pc:inkChg chg="add del mod">
          <ac:chgData name="Michael Kuniega" userId="999f7fd1-0dc3-4cba-81fd-6a42a8d75a98" providerId="ADAL" clId="{232F5FE5-349D-4D73-B8B0-74DC29CCAFB3}" dt="2023-01-22T04:18:53.350" v="408"/>
          <ac:inkMkLst>
            <pc:docMk/>
            <pc:sldMk cId="864591866" sldId="274"/>
            <ac:inkMk id="60" creationId="{2E9B258C-22C7-5BFF-1C60-8339270DAFB6}"/>
          </ac:inkMkLst>
        </pc:inkChg>
        <pc:inkChg chg="add del mod">
          <ac:chgData name="Michael Kuniega" userId="999f7fd1-0dc3-4cba-81fd-6a42a8d75a98" providerId="ADAL" clId="{232F5FE5-349D-4D73-B8B0-74DC29CCAFB3}" dt="2023-01-22T04:18:52.218" v="405"/>
          <ac:inkMkLst>
            <pc:docMk/>
            <pc:sldMk cId="864591866" sldId="274"/>
            <ac:inkMk id="61" creationId="{E7BD4D5E-23D6-4343-C435-ABA45B138DEA}"/>
          </ac:inkMkLst>
        </pc:inkChg>
        <pc:inkChg chg="add mod">
          <ac:chgData name="Michael Kuniega" userId="999f7fd1-0dc3-4cba-81fd-6a42a8d75a98" providerId="ADAL" clId="{232F5FE5-349D-4D73-B8B0-74DC29CCAFB3}" dt="2023-01-22T04:18:23.077" v="369"/>
          <ac:inkMkLst>
            <pc:docMk/>
            <pc:sldMk cId="864591866" sldId="274"/>
            <ac:inkMk id="63" creationId="{65FB6F74-DE28-D1F1-40F9-A43F0CDC785E}"/>
          </ac:inkMkLst>
        </pc:inkChg>
        <pc:inkChg chg="add mod">
          <ac:chgData name="Michael Kuniega" userId="999f7fd1-0dc3-4cba-81fd-6a42a8d75a98" providerId="ADAL" clId="{232F5FE5-349D-4D73-B8B0-74DC29CCAFB3}" dt="2023-01-22T04:18:23.077" v="369"/>
          <ac:inkMkLst>
            <pc:docMk/>
            <pc:sldMk cId="864591866" sldId="274"/>
            <ac:inkMk id="64" creationId="{0D621440-BA8A-1E0F-1E85-689F201751DC}"/>
          </ac:inkMkLst>
        </pc:inkChg>
        <pc:inkChg chg="add mod">
          <ac:chgData name="Michael Kuniega" userId="999f7fd1-0dc3-4cba-81fd-6a42a8d75a98" providerId="ADAL" clId="{232F5FE5-349D-4D73-B8B0-74DC29CCAFB3}" dt="2023-01-22T04:18:23.077" v="369"/>
          <ac:inkMkLst>
            <pc:docMk/>
            <pc:sldMk cId="864591866" sldId="274"/>
            <ac:inkMk id="65" creationId="{5A9007F3-4E0D-091C-3B8F-028C5FD27AEF}"/>
          </ac:inkMkLst>
        </pc:inkChg>
        <pc:inkChg chg="add mod">
          <ac:chgData name="Michael Kuniega" userId="999f7fd1-0dc3-4cba-81fd-6a42a8d75a98" providerId="ADAL" clId="{232F5FE5-349D-4D73-B8B0-74DC29CCAFB3}" dt="2023-01-22T04:18:23.077" v="369"/>
          <ac:inkMkLst>
            <pc:docMk/>
            <pc:sldMk cId="864591866" sldId="274"/>
            <ac:inkMk id="66" creationId="{610B5CE5-4376-9E06-2130-FF24C8837F14}"/>
          </ac:inkMkLst>
        </pc:inkChg>
        <pc:inkChg chg="add mod">
          <ac:chgData name="Michael Kuniega" userId="999f7fd1-0dc3-4cba-81fd-6a42a8d75a98" providerId="ADAL" clId="{232F5FE5-349D-4D73-B8B0-74DC29CCAFB3}" dt="2023-01-22T04:18:23.077" v="369"/>
          <ac:inkMkLst>
            <pc:docMk/>
            <pc:sldMk cId="864591866" sldId="274"/>
            <ac:inkMk id="67" creationId="{9C0BCB7F-CF72-C2B3-932A-9B918D8E9687}"/>
          </ac:inkMkLst>
        </pc:inkChg>
        <pc:inkChg chg="add mod">
          <ac:chgData name="Michael Kuniega" userId="999f7fd1-0dc3-4cba-81fd-6a42a8d75a98" providerId="ADAL" clId="{232F5FE5-349D-4D73-B8B0-74DC29CCAFB3}" dt="2023-01-22T04:18:23.077" v="369"/>
          <ac:inkMkLst>
            <pc:docMk/>
            <pc:sldMk cId="864591866" sldId="274"/>
            <ac:inkMk id="68" creationId="{5FF07E25-A8B0-4F0F-DAE3-E170609AB82D}"/>
          </ac:inkMkLst>
        </pc:inkChg>
        <pc:inkChg chg="add mod">
          <ac:chgData name="Michael Kuniega" userId="999f7fd1-0dc3-4cba-81fd-6a42a8d75a98" providerId="ADAL" clId="{232F5FE5-349D-4D73-B8B0-74DC29CCAFB3}" dt="2023-01-22T04:18:23.077" v="369"/>
          <ac:inkMkLst>
            <pc:docMk/>
            <pc:sldMk cId="864591866" sldId="274"/>
            <ac:inkMk id="69" creationId="{568E5C4D-1FF4-6634-F4E8-A1C40A2AE41A}"/>
          </ac:inkMkLst>
        </pc:inkChg>
        <pc:inkChg chg="add mod">
          <ac:chgData name="Michael Kuniega" userId="999f7fd1-0dc3-4cba-81fd-6a42a8d75a98" providerId="ADAL" clId="{232F5FE5-349D-4D73-B8B0-74DC29CCAFB3}" dt="2023-01-22T04:18:23.077" v="369"/>
          <ac:inkMkLst>
            <pc:docMk/>
            <pc:sldMk cId="864591866" sldId="274"/>
            <ac:inkMk id="70" creationId="{811A4008-67BC-6DCE-26F7-3AE97A34985E}"/>
          </ac:inkMkLst>
        </pc:inkChg>
        <pc:inkChg chg="add mod">
          <ac:chgData name="Michael Kuniega" userId="999f7fd1-0dc3-4cba-81fd-6a42a8d75a98" providerId="ADAL" clId="{232F5FE5-349D-4D73-B8B0-74DC29CCAFB3}" dt="2023-01-22T04:18:23.077" v="369"/>
          <ac:inkMkLst>
            <pc:docMk/>
            <pc:sldMk cId="864591866" sldId="274"/>
            <ac:inkMk id="71" creationId="{6DE7E617-A750-5E35-5A57-02EC39810189}"/>
          </ac:inkMkLst>
        </pc:inkChg>
        <pc:inkChg chg="add mod">
          <ac:chgData name="Michael Kuniega" userId="999f7fd1-0dc3-4cba-81fd-6a42a8d75a98" providerId="ADAL" clId="{232F5FE5-349D-4D73-B8B0-74DC29CCAFB3}" dt="2023-01-22T04:18:23.077" v="369"/>
          <ac:inkMkLst>
            <pc:docMk/>
            <pc:sldMk cId="864591866" sldId="274"/>
            <ac:inkMk id="72" creationId="{1002A8F2-4265-87F1-3F37-13F16C777959}"/>
          </ac:inkMkLst>
        </pc:inkChg>
        <pc:inkChg chg="add mod">
          <ac:chgData name="Michael Kuniega" userId="999f7fd1-0dc3-4cba-81fd-6a42a8d75a98" providerId="ADAL" clId="{232F5FE5-349D-4D73-B8B0-74DC29CCAFB3}" dt="2023-01-22T04:18:30.740" v="383"/>
          <ac:inkMkLst>
            <pc:docMk/>
            <pc:sldMk cId="864591866" sldId="274"/>
            <ac:inkMk id="75" creationId="{2E08BBFF-8C1F-C1E7-E44D-6E914FB9FFAA}"/>
          </ac:inkMkLst>
        </pc:inkChg>
        <pc:inkChg chg="add mod">
          <ac:chgData name="Michael Kuniega" userId="999f7fd1-0dc3-4cba-81fd-6a42a8d75a98" providerId="ADAL" clId="{232F5FE5-349D-4D73-B8B0-74DC29CCAFB3}" dt="2023-01-22T04:18:30.740" v="383"/>
          <ac:inkMkLst>
            <pc:docMk/>
            <pc:sldMk cId="864591866" sldId="274"/>
            <ac:inkMk id="76" creationId="{C3A667F9-9FEE-98BD-215E-698BE3AA3DAB}"/>
          </ac:inkMkLst>
        </pc:inkChg>
        <pc:inkChg chg="add mod">
          <ac:chgData name="Michael Kuniega" userId="999f7fd1-0dc3-4cba-81fd-6a42a8d75a98" providerId="ADAL" clId="{232F5FE5-349D-4D73-B8B0-74DC29CCAFB3}" dt="2023-01-22T04:18:30.740" v="383"/>
          <ac:inkMkLst>
            <pc:docMk/>
            <pc:sldMk cId="864591866" sldId="274"/>
            <ac:inkMk id="77" creationId="{1D98D845-034D-2ACE-B6CD-A96BE807EFAA}"/>
          </ac:inkMkLst>
        </pc:inkChg>
        <pc:inkChg chg="add mod">
          <ac:chgData name="Michael Kuniega" userId="999f7fd1-0dc3-4cba-81fd-6a42a8d75a98" providerId="ADAL" clId="{232F5FE5-349D-4D73-B8B0-74DC29CCAFB3}" dt="2023-01-22T04:18:30.740" v="383"/>
          <ac:inkMkLst>
            <pc:docMk/>
            <pc:sldMk cId="864591866" sldId="274"/>
            <ac:inkMk id="78" creationId="{1BEE7FA7-413A-8AB7-08F2-15DB98E17495}"/>
          </ac:inkMkLst>
        </pc:inkChg>
        <pc:inkChg chg="add mod">
          <ac:chgData name="Michael Kuniega" userId="999f7fd1-0dc3-4cba-81fd-6a42a8d75a98" providerId="ADAL" clId="{232F5FE5-349D-4D73-B8B0-74DC29CCAFB3}" dt="2023-01-22T04:18:30.740" v="383"/>
          <ac:inkMkLst>
            <pc:docMk/>
            <pc:sldMk cId="864591866" sldId="274"/>
            <ac:inkMk id="79" creationId="{6A91B71A-3AA9-1A8C-78A8-D0CA7E2658AA}"/>
          </ac:inkMkLst>
        </pc:inkChg>
        <pc:inkChg chg="add mod">
          <ac:chgData name="Michael Kuniega" userId="999f7fd1-0dc3-4cba-81fd-6a42a8d75a98" providerId="ADAL" clId="{232F5FE5-349D-4D73-B8B0-74DC29CCAFB3}" dt="2023-01-22T04:18:30.740" v="383"/>
          <ac:inkMkLst>
            <pc:docMk/>
            <pc:sldMk cId="864591866" sldId="274"/>
            <ac:inkMk id="80" creationId="{A853276B-F51D-4C25-47D4-484ACCCABA21}"/>
          </ac:inkMkLst>
        </pc:inkChg>
        <pc:inkChg chg="add mod">
          <ac:chgData name="Michael Kuniega" userId="999f7fd1-0dc3-4cba-81fd-6a42a8d75a98" providerId="ADAL" clId="{232F5FE5-349D-4D73-B8B0-74DC29CCAFB3}" dt="2023-01-22T04:18:30.740" v="383"/>
          <ac:inkMkLst>
            <pc:docMk/>
            <pc:sldMk cId="864591866" sldId="274"/>
            <ac:inkMk id="81" creationId="{08BBAEDC-7697-35A7-C250-D0E535B20497}"/>
          </ac:inkMkLst>
        </pc:inkChg>
        <pc:inkChg chg="add mod">
          <ac:chgData name="Michael Kuniega" userId="999f7fd1-0dc3-4cba-81fd-6a42a8d75a98" providerId="ADAL" clId="{232F5FE5-349D-4D73-B8B0-74DC29CCAFB3}" dt="2023-01-22T04:18:30.740" v="383"/>
          <ac:inkMkLst>
            <pc:docMk/>
            <pc:sldMk cId="864591866" sldId="274"/>
            <ac:inkMk id="82" creationId="{920D4D57-AF31-C200-924F-92C40C427AE8}"/>
          </ac:inkMkLst>
        </pc:inkChg>
        <pc:inkChg chg="add mod">
          <ac:chgData name="Michael Kuniega" userId="999f7fd1-0dc3-4cba-81fd-6a42a8d75a98" providerId="ADAL" clId="{232F5FE5-349D-4D73-B8B0-74DC29CCAFB3}" dt="2023-01-22T04:18:30.740" v="383"/>
          <ac:inkMkLst>
            <pc:docMk/>
            <pc:sldMk cId="864591866" sldId="274"/>
            <ac:inkMk id="83" creationId="{D60A54CD-27B3-C31A-CC6E-72038673C916}"/>
          </ac:inkMkLst>
        </pc:inkChg>
        <pc:inkChg chg="add mod">
          <ac:chgData name="Michael Kuniega" userId="999f7fd1-0dc3-4cba-81fd-6a42a8d75a98" providerId="ADAL" clId="{232F5FE5-349D-4D73-B8B0-74DC29CCAFB3}" dt="2023-01-22T04:22:54.293" v="566"/>
          <ac:inkMkLst>
            <pc:docMk/>
            <pc:sldMk cId="864591866" sldId="274"/>
            <ac:inkMk id="84" creationId="{E015DC21-9E52-8D0C-452F-0A59B52DD0A7}"/>
          </ac:inkMkLst>
        </pc:inkChg>
        <pc:inkChg chg="add mod">
          <ac:chgData name="Michael Kuniega" userId="999f7fd1-0dc3-4cba-81fd-6a42a8d75a98" providerId="ADAL" clId="{232F5FE5-349D-4D73-B8B0-74DC29CCAFB3}" dt="2023-01-22T04:22:54.293" v="566"/>
          <ac:inkMkLst>
            <pc:docMk/>
            <pc:sldMk cId="864591866" sldId="274"/>
            <ac:inkMk id="85" creationId="{460F9090-F6AB-4F9F-09ED-CC4BAE4FC1C1}"/>
          </ac:inkMkLst>
        </pc:inkChg>
        <pc:inkChg chg="add mod">
          <ac:chgData name="Michael Kuniega" userId="999f7fd1-0dc3-4cba-81fd-6a42a8d75a98" providerId="ADAL" clId="{232F5FE5-349D-4D73-B8B0-74DC29CCAFB3}" dt="2023-01-22T04:22:54.293" v="566"/>
          <ac:inkMkLst>
            <pc:docMk/>
            <pc:sldMk cId="864591866" sldId="274"/>
            <ac:inkMk id="86" creationId="{C5DC62E2-25AF-4231-3166-532019EC8A82}"/>
          </ac:inkMkLst>
        </pc:inkChg>
        <pc:inkChg chg="add mod">
          <ac:chgData name="Michael Kuniega" userId="999f7fd1-0dc3-4cba-81fd-6a42a8d75a98" providerId="ADAL" clId="{232F5FE5-349D-4D73-B8B0-74DC29CCAFB3}" dt="2023-01-22T04:22:54.293" v="566"/>
          <ac:inkMkLst>
            <pc:docMk/>
            <pc:sldMk cId="864591866" sldId="274"/>
            <ac:inkMk id="87" creationId="{B01762EB-DB17-7174-00A5-3E48B45321EE}"/>
          </ac:inkMkLst>
        </pc:inkChg>
        <pc:inkChg chg="add mod">
          <ac:chgData name="Michael Kuniega" userId="999f7fd1-0dc3-4cba-81fd-6a42a8d75a98" providerId="ADAL" clId="{232F5FE5-349D-4D73-B8B0-74DC29CCAFB3}" dt="2023-01-22T04:22:54.293" v="566"/>
          <ac:inkMkLst>
            <pc:docMk/>
            <pc:sldMk cId="864591866" sldId="274"/>
            <ac:inkMk id="90" creationId="{1344BF9E-F2B6-BFEB-2355-98FB4147D011}"/>
          </ac:inkMkLst>
        </pc:inkChg>
        <pc:inkChg chg="add mod">
          <ac:chgData name="Michael Kuniega" userId="999f7fd1-0dc3-4cba-81fd-6a42a8d75a98" providerId="ADAL" clId="{232F5FE5-349D-4D73-B8B0-74DC29CCAFB3}" dt="2023-01-22T04:22:54.293" v="566"/>
          <ac:inkMkLst>
            <pc:docMk/>
            <pc:sldMk cId="864591866" sldId="274"/>
            <ac:inkMk id="91" creationId="{616FFB72-C9BC-B1C8-7D62-0E5C64E13FF2}"/>
          </ac:inkMkLst>
        </pc:inkChg>
        <pc:inkChg chg="add mod">
          <ac:chgData name="Michael Kuniega" userId="999f7fd1-0dc3-4cba-81fd-6a42a8d75a98" providerId="ADAL" clId="{232F5FE5-349D-4D73-B8B0-74DC29CCAFB3}" dt="2023-01-22T04:22:54.293" v="566"/>
          <ac:inkMkLst>
            <pc:docMk/>
            <pc:sldMk cId="864591866" sldId="274"/>
            <ac:inkMk id="92" creationId="{8D94D09E-564A-E586-CCE3-5480F8A5798F}"/>
          </ac:inkMkLst>
        </pc:inkChg>
        <pc:inkChg chg="add mod">
          <ac:chgData name="Michael Kuniega" userId="999f7fd1-0dc3-4cba-81fd-6a42a8d75a98" providerId="ADAL" clId="{232F5FE5-349D-4D73-B8B0-74DC29CCAFB3}" dt="2023-01-22T04:22:54.293" v="566"/>
          <ac:inkMkLst>
            <pc:docMk/>
            <pc:sldMk cId="864591866" sldId="274"/>
            <ac:inkMk id="93" creationId="{5C272F6F-C010-286B-53E6-27A41392018D}"/>
          </ac:inkMkLst>
        </pc:inkChg>
        <pc:inkChg chg="add mod">
          <ac:chgData name="Michael Kuniega" userId="999f7fd1-0dc3-4cba-81fd-6a42a8d75a98" providerId="ADAL" clId="{232F5FE5-349D-4D73-B8B0-74DC29CCAFB3}" dt="2023-01-22T04:19:12.740" v="420"/>
          <ac:inkMkLst>
            <pc:docMk/>
            <pc:sldMk cId="864591866" sldId="274"/>
            <ac:inkMk id="95" creationId="{21D1EEE4-6E0D-0490-A4C6-5BF7F1645CBB}"/>
          </ac:inkMkLst>
        </pc:inkChg>
        <pc:inkChg chg="add mod">
          <ac:chgData name="Michael Kuniega" userId="999f7fd1-0dc3-4cba-81fd-6a42a8d75a98" providerId="ADAL" clId="{232F5FE5-349D-4D73-B8B0-74DC29CCAFB3}" dt="2023-01-22T04:19:12.740" v="420"/>
          <ac:inkMkLst>
            <pc:docMk/>
            <pc:sldMk cId="864591866" sldId="274"/>
            <ac:inkMk id="96" creationId="{E6DFC0FC-F6CD-1270-AACB-0F648CC1FA83}"/>
          </ac:inkMkLst>
        </pc:inkChg>
        <pc:inkChg chg="add mod">
          <ac:chgData name="Michael Kuniega" userId="999f7fd1-0dc3-4cba-81fd-6a42a8d75a98" providerId="ADAL" clId="{232F5FE5-349D-4D73-B8B0-74DC29CCAFB3}" dt="2023-01-22T04:19:12.740" v="420"/>
          <ac:inkMkLst>
            <pc:docMk/>
            <pc:sldMk cId="864591866" sldId="274"/>
            <ac:inkMk id="97" creationId="{11A93179-4067-F5B4-2F70-E1EEADCD5915}"/>
          </ac:inkMkLst>
        </pc:inkChg>
        <pc:inkChg chg="add mod">
          <ac:chgData name="Michael Kuniega" userId="999f7fd1-0dc3-4cba-81fd-6a42a8d75a98" providerId="ADAL" clId="{232F5FE5-349D-4D73-B8B0-74DC29CCAFB3}" dt="2023-01-22T04:19:12.740" v="420"/>
          <ac:inkMkLst>
            <pc:docMk/>
            <pc:sldMk cId="864591866" sldId="274"/>
            <ac:inkMk id="98" creationId="{52A56EC6-E7C5-F5C6-666D-50ACEB803DCC}"/>
          </ac:inkMkLst>
        </pc:inkChg>
        <pc:inkChg chg="add mod">
          <ac:chgData name="Michael Kuniega" userId="999f7fd1-0dc3-4cba-81fd-6a42a8d75a98" providerId="ADAL" clId="{232F5FE5-349D-4D73-B8B0-74DC29CCAFB3}" dt="2023-01-22T04:19:12.740" v="420"/>
          <ac:inkMkLst>
            <pc:docMk/>
            <pc:sldMk cId="864591866" sldId="274"/>
            <ac:inkMk id="99" creationId="{7A9678F1-9576-6B3E-0C44-5C9517A96FD7}"/>
          </ac:inkMkLst>
        </pc:inkChg>
        <pc:inkChg chg="add mod">
          <ac:chgData name="Michael Kuniega" userId="999f7fd1-0dc3-4cba-81fd-6a42a8d75a98" providerId="ADAL" clId="{232F5FE5-349D-4D73-B8B0-74DC29CCAFB3}" dt="2023-01-22T04:19:12.740" v="420"/>
          <ac:inkMkLst>
            <pc:docMk/>
            <pc:sldMk cId="864591866" sldId="274"/>
            <ac:inkMk id="100" creationId="{FEFB6528-EB1E-D814-AA80-B91B583F8DF5}"/>
          </ac:inkMkLst>
        </pc:inkChg>
        <pc:inkChg chg="add mod">
          <ac:chgData name="Michael Kuniega" userId="999f7fd1-0dc3-4cba-81fd-6a42a8d75a98" providerId="ADAL" clId="{232F5FE5-349D-4D73-B8B0-74DC29CCAFB3}" dt="2023-01-22T04:19:12.740" v="420"/>
          <ac:inkMkLst>
            <pc:docMk/>
            <pc:sldMk cId="864591866" sldId="274"/>
            <ac:inkMk id="101" creationId="{9F5917C4-D2BD-90FB-28E9-B8F31D3DA136}"/>
          </ac:inkMkLst>
        </pc:inkChg>
        <pc:inkChg chg="add mod">
          <ac:chgData name="Michael Kuniega" userId="999f7fd1-0dc3-4cba-81fd-6a42a8d75a98" providerId="ADAL" clId="{232F5FE5-349D-4D73-B8B0-74DC29CCAFB3}" dt="2023-01-22T04:19:12.740" v="420"/>
          <ac:inkMkLst>
            <pc:docMk/>
            <pc:sldMk cId="864591866" sldId="274"/>
            <ac:inkMk id="102" creationId="{847DC032-4CE5-C23D-4253-2AD467007D16}"/>
          </ac:inkMkLst>
        </pc:inkChg>
        <pc:inkChg chg="add mod">
          <ac:chgData name="Michael Kuniega" userId="999f7fd1-0dc3-4cba-81fd-6a42a8d75a98" providerId="ADAL" clId="{232F5FE5-349D-4D73-B8B0-74DC29CCAFB3}" dt="2023-01-22T04:19:12.740" v="420"/>
          <ac:inkMkLst>
            <pc:docMk/>
            <pc:sldMk cId="864591866" sldId="274"/>
            <ac:inkMk id="103" creationId="{40F4F2F3-0DBA-81D8-2A4A-BC35655BCC91}"/>
          </ac:inkMkLst>
        </pc:inkChg>
        <pc:inkChg chg="add mod">
          <ac:chgData name="Michael Kuniega" userId="999f7fd1-0dc3-4cba-81fd-6a42a8d75a98" providerId="ADAL" clId="{232F5FE5-349D-4D73-B8B0-74DC29CCAFB3}" dt="2023-01-22T04:19:12.740" v="420"/>
          <ac:inkMkLst>
            <pc:docMk/>
            <pc:sldMk cId="864591866" sldId="274"/>
            <ac:inkMk id="104" creationId="{DEE29D6F-038D-C944-241B-30787F2F409B}"/>
          </ac:inkMkLst>
        </pc:inkChg>
        <pc:inkChg chg="add mod">
          <ac:chgData name="Michael Kuniega" userId="999f7fd1-0dc3-4cba-81fd-6a42a8d75a98" providerId="ADAL" clId="{232F5FE5-349D-4D73-B8B0-74DC29CCAFB3}" dt="2023-01-22T04:19:12.740" v="420"/>
          <ac:inkMkLst>
            <pc:docMk/>
            <pc:sldMk cId="864591866" sldId="274"/>
            <ac:inkMk id="105" creationId="{9B03FD77-5A34-0A74-0F28-18BB8C878409}"/>
          </ac:inkMkLst>
        </pc:inkChg>
        <pc:inkChg chg="add mod">
          <ac:chgData name="Michael Kuniega" userId="999f7fd1-0dc3-4cba-81fd-6a42a8d75a98" providerId="ADAL" clId="{232F5FE5-349D-4D73-B8B0-74DC29CCAFB3}" dt="2023-01-22T04:19:12.740" v="420"/>
          <ac:inkMkLst>
            <pc:docMk/>
            <pc:sldMk cId="864591866" sldId="274"/>
            <ac:inkMk id="107" creationId="{824AD880-C76F-6567-A00E-0326E22E2289}"/>
          </ac:inkMkLst>
        </pc:inkChg>
        <pc:inkChg chg="add mod">
          <ac:chgData name="Michael Kuniega" userId="999f7fd1-0dc3-4cba-81fd-6a42a8d75a98" providerId="ADAL" clId="{232F5FE5-349D-4D73-B8B0-74DC29CCAFB3}" dt="2023-01-22T04:19:01.386" v="418"/>
          <ac:inkMkLst>
            <pc:docMk/>
            <pc:sldMk cId="864591866" sldId="274"/>
            <ac:inkMk id="109" creationId="{EEC85048-4614-E363-C27C-95CF3093613B}"/>
          </ac:inkMkLst>
        </pc:inkChg>
        <pc:inkChg chg="add mod">
          <ac:chgData name="Michael Kuniega" userId="999f7fd1-0dc3-4cba-81fd-6a42a8d75a98" providerId="ADAL" clId="{232F5FE5-349D-4D73-B8B0-74DC29CCAFB3}" dt="2023-01-22T04:19:01.386" v="418"/>
          <ac:inkMkLst>
            <pc:docMk/>
            <pc:sldMk cId="864591866" sldId="274"/>
            <ac:inkMk id="110" creationId="{B49A0A08-6AF0-8C1A-9DFA-C54960B8E0EF}"/>
          </ac:inkMkLst>
        </pc:inkChg>
        <pc:inkChg chg="add mod">
          <ac:chgData name="Michael Kuniega" userId="999f7fd1-0dc3-4cba-81fd-6a42a8d75a98" providerId="ADAL" clId="{232F5FE5-349D-4D73-B8B0-74DC29CCAFB3}" dt="2023-01-22T04:19:01.386" v="418"/>
          <ac:inkMkLst>
            <pc:docMk/>
            <pc:sldMk cId="864591866" sldId="274"/>
            <ac:inkMk id="111" creationId="{7CF72000-0F29-1C22-B9F2-D1D5764B82E7}"/>
          </ac:inkMkLst>
        </pc:inkChg>
        <pc:inkChg chg="add mod">
          <ac:chgData name="Michael Kuniega" userId="999f7fd1-0dc3-4cba-81fd-6a42a8d75a98" providerId="ADAL" clId="{232F5FE5-349D-4D73-B8B0-74DC29CCAFB3}" dt="2023-01-22T04:19:01.386" v="418"/>
          <ac:inkMkLst>
            <pc:docMk/>
            <pc:sldMk cId="864591866" sldId="274"/>
            <ac:inkMk id="112" creationId="{A090579F-106D-0705-72AC-BDB6AC5969D1}"/>
          </ac:inkMkLst>
        </pc:inkChg>
        <pc:inkChg chg="add mod">
          <ac:chgData name="Michael Kuniega" userId="999f7fd1-0dc3-4cba-81fd-6a42a8d75a98" providerId="ADAL" clId="{232F5FE5-349D-4D73-B8B0-74DC29CCAFB3}" dt="2023-01-22T04:19:01.386" v="418"/>
          <ac:inkMkLst>
            <pc:docMk/>
            <pc:sldMk cId="864591866" sldId="274"/>
            <ac:inkMk id="113" creationId="{B8B6BA75-4647-40CB-4B49-E89AE2352E1D}"/>
          </ac:inkMkLst>
        </pc:inkChg>
        <pc:inkChg chg="add mod">
          <ac:chgData name="Michael Kuniega" userId="999f7fd1-0dc3-4cba-81fd-6a42a8d75a98" providerId="ADAL" clId="{232F5FE5-349D-4D73-B8B0-74DC29CCAFB3}" dt="2023-01-22T04:19:01.386" v="418"/>
          <ac:inkMkLst>
            <pc:docMk/>
            <pc:sldMk cId="864591866" sldId="274"/>
            <ac:inkMk id="114" creationId="{4A1231B2-E820-1C0D-C7B3-70F15122887D}"/>
          </ac:inkMkLst>
        </pc:inkChg>
        <pc:inkChg chg="add mod">
          <ac:chgData name="Michael Kuniega" userId="999f7fd1-0dc3-4cba-81fd-6a42a8d75a98" providerId="ADAL" clId="{232F5FE5-349D-4D73-B8B0-74DC29CCAFB3}" dt="2023-01-22T04:19:01.386" v="418"/>
          <ac:inkMkLst>
            <pc:docMk/>
            <pc:sldMk cId="864591866" sldId="274"/>
            <ac:inkMk id="115" creationId="{C3FF8C35-22D6-A967-0FB1-9E40FA541BAA}"/>
          </ac:inkMkLst>
        </pc:inkChg>
        <pc:inkChg chg="add mod">
          <ac:chgData name="Michael Kuniega" userId="999f7fd1-0dc3-4cba-81fd-6a42a8d75a98" providerId="ADAL" clId="{232F5FE5-349D-4D73-B8B0-74DC29CCAFB3}" dt="2023-01-22T04:19:01.386" v="418"/>
          <ac:inkMkLst>
            <pc:docMk/>
            <pc:sldMk cId="864591866" sldId="274"/>
            <ac:inkMk id="116" creationId="{025AF957-CBD2-13E9-C67A-62FE7A14D735}"/>
          </ac:inkMkLst>
        </pc:inkChg>
        <pc:inkChg chg="add mod">
          <ac:chgData name="Michael Kuniega" userId="999f7fd1-0dc3-4cba-81fd-6a42a8d75a98" providerId="ADAL" clId="{232F5FE5-349D-4D73-B8B0-74DC29CCAFB3}" dt="2023-01-22T04:19:01.386" v="418"/>
          <ac:inkMkLst>
            <pc:docMk/>
            <pc:sldMk cId="864591866" sldId="274"/>
            <ac:inkMk id="117" creationId="{CCE8F99F-30A8-5444-9B13-979CF0833687}"/>
          </ac:inkMkLst>
        </pc:inkChg>
        <pc:inkChg chg="add mod">
          <ac:chgData name="Michael Kuniega" userId="999f7fd1-0dc3-4cba-81fd-6a42a8d75a98" providerId="ADAL" clId="{232F5FE5-349D-4D73-B8B0-74DC29CCAFB3}" dt="2023-01-22T04:19:12.740" v="420"/>
          <ac:inkMkLst>
            <pc:docMk/>
            <pc:sldMk cId="864591866" sldId="274"/>
            <ac:inkMk id="119" creationId="{8D805188-85CF-CDB9-2E35-C29FE892F1F0}"/>
          </ac:inkMkLst>
        </pc:inkChg>
        <pc:inkChg chg="add mod">
          <ac:chgData name="Michael Kuniega" userId="999f7fd1-0dc3-4cba-81fd-6a42a8d75a98" providerId="ADAL" clId="{232F5FE5-349D-4D73-B8B0-74DC29CCAFB3}" dt="2023-01-22T04:19:31.016" v="434"/>
          <ac:inkMkLst>
            <pc:docMk/>
            <pc:sldMk cId="864591866" sldId="274"/>
            <ac:inkMk id="121" creationId="{3B655156-75DE-1771-8A2F-85AABE56E8D6}"/>
          </ac:inkMkLst>
        </pc:inkChg>
        <pc:inkChg chg="add mod">
          <ac:chgData name="Michael Kuniega" userId="999f7fd1-0dc3-4cba-81fd-6a42a8d75a98" providerId="ADAL" clId="{232F5FE5-349D-4D73-B8B0-74DC29CCAFB3}" dt="2023-01-22T04:19:31.016" v="434"/>
          <ac:inkMkLst>
            <pc:docMk/>
            <pc:sldMk cId="864591866" sldId="274"/>
            <ac:inkMk id="122" creationId="{659EC9E1-35F4-7B75-7BC1-DE84598FF84F}"/>
          </ac:inkMkLst>
        </pc:inkChg>
        <pc:inkChg chg="add mod">
          <ac:chgData name="Michael Kuniega" userId="999f7fd1-0dc3-4cba-81fd-6a42a8d75a98" providerId="ADAL" clId="{232F5FE5-349D-4D73-B8B0-74DC29CCAFB3}" dt="2023-01-22T04:19:31.016" v="434"/>
          <ac:inkMkLst>
            <pc:docMk/>
            <pc:sldMk cId="864591866" sldId="274"/>
            <ac:inkMk id="124" creationId="{D6FFAD6A-C94C-B47B-43AA-4E2B6130BD29}"/>
          </ac:inkMkLst>
        </pc:inkChg>
        <pc:inkChg chg="add mod">
          <ac:chgData name="Michael Kuniega" userId="999f7fd1-0dc3-4cba-81fd-6a42a8d75a98" providerId="ADAL" clId="{232F5FE5-349D-4D73-B8B0-74DC29CCAFB3}" dt="2023-01-22T04:19:31.016" v="434"/>
          <ac:inkMkLst>
            <pc:docMk/>
            <pc:sldMk cId="864591866" sldId="274"/>
            <ac:inkMk id="125" creationId="{20CB1E4D-ECCE-65F6-3FF5-62FAE84AFD00}"/>
          </ac:inkMkLst>
        </pc:inkChg>
        <pc:inkChg chg="add mod">
          <ac:chgData name="Michael Kuniega" userId="999f7fd1-0dc3-4cba-81fd-6a42a8d75a98" providerId="ADAL" clId="{232F5FE5-349D-4D73-B8B0-74DC29CCAFB3}" dt="2023-01-22T04:19:31.016" v="434"/>
          <ac:inkMkLst>
            <pc:docMk/>
            <pc:sldMk cId="864591866" sldId="274"/>
            <ac:inkMk id="126" creationId="{468E4B3F-5ACC-CF60-6BB2-F82222C848B9}"/>
          </ac:inkMkLst>
        </pc:inkChg>
        <pc:inkChg chg="add mod">
          <ac:chgData name="Michael Kuniega" userId="999f7fd1-0dc3-4cba-81fd-6a42a8d75a98" providerId="ADAL" clId="{232F5FE5-349D-4D73-B8B0-74DC29CCAFB3}" dt="2023-01-22T04:19:31.016" v="434"/>
          <ac:inkMkLst>
            <pc:docMk/>
            <pc:sldMk cId="864591866" sldId="274"/>
            <ac:inkMk id="128" creationId="{37EFACA3-8070-A549-B045-04AD20CD890D}"/>
          </ac:inkMkLst>
        </pc:inkChg>
        <pc:inkChg chg="add mod">
          <ac:chgData name="Michael Kuniega" userId="999f7fd1-0dc3-4cba-81fd-6a42a8d75a98" providerId="ADAL" clId="{232F5FE5-349D-4D73-B8B0-74DC29CCAFB3}" dt="2023-01-22T04:19:31.016" v="434"/>
          <ac:inkMkLst>
            <pc:docMk/>
            <pc:sldMk cId="864591866" sldId="274"/>
            <ac:inkMk id="129" creationId="{F39EF98D-601C-A03F-1670-B0C40FA0B955}"/>
          </ac:inkMkLst>
        </pc:inkChg>
        <pc:inkChg chg="add mod">
          <ac:chgData name="Michael Kuniega" userId="999f7fd1-0dc3-4cba-81fd-6a42a8d75a98" providerId="ADAL" clId="{232F5FE5-349D-4D73-B8B0-74DC29CCAFB3}" dt="2023-01-22T04:19:31.016" v="434"/>
          <ac:inkMkLst>
            <pc:docMk/>
            <pc:sldMk cId="864591866" sldId="274"/>
            <ac:inkMk id="130" creationId="{80A2ADD0-4877-BC93-8A45-E56FEE36646E}"/>
          </ac:inkMkLst>
        </pc:inkChg>
        <pc:inkChg chg="add mod">
          <ac:chgData name="Michael Kuniega" userId="999f7fd1-0dc3-4cba-81fd-6a42a8d75a98" providerId="ADAL" clId="{232F5FE5-349D-4D73-B8B0-74DC29CCAFB3}" dt="2023-01-22T04:19:31.016" v="434"/>
          <ac:inkMkLst>
            <pc:docMk/>
            <pc:sldMk cId="864591866" sldId="274"/>
            <ac:inkMk id="132" creationId="{40988E44-860C-00D2-9745-98C091595DCE}"/>
          </ac:inkMkLst>
        </pc:inkChg>
        <pc:inkChg chg="add mod">
          <ac:chgData name="Michael Kuniega" userId="999f7fd1-0dc3-4cba-81fd-6a42a8d75a98" providerId="ADAL" clId="{232F5FE5-349D-4D73-B8B0-74DC29CCAFB3}" dt="2023-01-22T04:19:31.016" v="434"/>
          <ac:inkMkLst>
            <pc:docMk/>
            <pc:sldMk cId="864591866" sldId="274"/>
            <ac:inkMk id="133" creationId="{C7823F50-AC95-F502-7E31-DD9B10AA58D6}"/>
          </ac:inkMkLst>
        </pc:inkChg>
        <pc:inkChg chg="add mod">
          <ac:chgData name="Michael Kuniega" userId="999f7fd1-0dc3-4cba-81fd-6a42a8d75a98" providerId="ADAL" clId="{232F5FE5-349D-4D73-B8B0-74DC29CCAFB3}" dt="2023-01-22T04:19:49.366" v="442"/>
          <ac:inkMkLst>
            <pc:docMk/>
            <pc:sldMk cId="864591866" sldId="274"/>
            <ac:inkMk id="135" creationId="{A9493DDF-D448-2289-8A50-76C96AA7F8F8}"/>
          </ac:inkMkLst>
        </pc:inkChg>
        <pc:inkChg chg="add mod">
          <ac:chgData name="Michael Kuniega" userId="999f7fd1-0dc3-4cba-81fd-6a42a8d75a98" providerId="ADAL" clId="{232F5FE5-349D-4D73-B8B0-74DC29CCAFB3}" dt="2023-01-22T04:19:49.366" v="442"/>
          <ac:inkMkLst>
            <pc:docMk/>
            <pc:sldMk cId="864591866" sldId="274"/>
            <ac:inkMk id="136" creationId="{A099B071-E0A4-0031-8AF2-CE3E8C8A60C7}"/>
          </ac:inkMkLst>
        </pc:inkChg>
        <pc:inkChg chg="add mod">
          <ac:chgData name="Michael Kuniega" userId="999f7fd1-0dc3-4cba-81fd-6a42a8d75a98" providerId="ADAL" clId="{232F5FE5-349D-4D73-B8B0-74DC29CCAFB3}" dt="2023-01-22T04:19:49.366" v="442"/>
          <ac:inkMkLst>
            <pc:docMk/>
            <pc:sldMk cId="864591866" sldId="274"/>
            <ac:inkMk id="137" creationId="{035885E8-6C1E-B5FF-F284-4E4CF65D7A4C}"/>
          </ac:inkMkLst>
        </pc:inkChg>
        <pc:inkChg chg="add mod">
          <ac:chgData name="Michael Kuniega" userId="999f7fd1-0dc3-4cba-81fd-6a42a8d75a98" providerId="ADAL" clId="{232F5FE5-349D-4D73-B8B0-74DC29CCAFB3}" dt="2023-01-22T04:19:49.366" v="442"/>
          <ac:inkMkLst>
            <pc:docMk/>
            <pc:sldMk cId="864591866" sldId="274"/>
            <ac:inkMk id="138" creationId="{5F94C2D9-2DE1-F0A9-2284-D3FABE892566}"/>
          </ac:inkMkLst>
        </pc:inkChg>
        <pc:inkChg chg="add mod">
          <ac:chgData name="Michael Kuniega" userId="999f7fd1-0dc3-4cba-81fd-6a42a8d75a98" providerId="ADAL" clId="{232F5FE5-349D-4D73-B8B0-74DC29CCAFB3}" dt="2023-01-22T04:19:49.366" v="442"/>
          <ac:inkMkLst>
            <pc:docMk/>
            <pc:sldMk cId="864591866" sldId="274"/>
            <ac:inkMk id="140" creationId="{2F637D7B-0E99-A9CF-3BB4-16DB2F235BA8}"/>
          </ac:inkMkLst>
        </pc:inkChg>
        <pc:inkChg chg="add mod">
          <ac:chgData name="Michael Kuniega" userId="999f7fd1-0dc3-4cba-81fd-6a42a8d75a98" providerId="ADAL" clId="{232F5FE5-349D-4D73-B8B0-74DC29CCAFB3}" dt="2023-01-22T04:19:49.366" v="442"/>
          <ac:inkMkLst>
            <pc:docMk/>
            <pc:sldMk cId="864591866" sldId="274"/>
            <ac:inkMk id="141" creationId="{3A3865C6-899B-1D63-BB82-334C570C6BFA}"/>
          </ac:inkMkLst>
        </pc:inkChg>
        <pc:inkChg chg="add">
          <ac:chgData name="Michael Kuniega" userId="999f7fd1-0dc3-4cba-81fd-6a42a8d75a98" providerId="ADAL" clId="{232F5FE5-349D-4D73-B8B0-74DC29CCAFB3}" dt="2023-01-22T04:19:51.439" v="443" actId="9405"/>
          <ac:inkMkLst>
            <pc:docMk/>
            <pc:sldMk cId="864591866" sldId="274"/>
            <ac:inkMk id="143" creationId="{ABD3B224-4F7E-E4F3-6590-E40D45AC714B}"/>
          </ac:inkMkLst>
        </pc:inkChg>
        <pc:inkChg chg="add mod">
          <ac:chgData name="Michael Kuniega" userId="999f7fd1-0dc3-4cba-81fd-6a42a8d75a98" providerId="ADAL" clId="{232F5FE5-349D-4D73-B8B0-74DC29CCAFB3}" dt="2023-01-22T04:20:02.088" v="458"/>
          <ac:inkMkLst>
            <pc:docMk/>
            <pc:sldMk cId="864591866" sldId="274"/>
            <ac:inkMk id="144" creationId="{867BA22B-D5BB-D578-289F-F1743456011A}"/>
          </ac:inkMkLst>
        </pc:inkChg>
        <pc:inkChg chg="add mod">
          <ac:chgData name="Michael Kuniega" userId="999f7fd1-0dc3-4cba-81fd-6a42a8d75a98" providerId="ADAL" clId="{232F5FE5-349D-4D73-B8B0-74DC29CCAFB3}" dt="2023-01-22T04:20:02.088" v="458"/>
          <ac:inkMkLst>
            <pc:docMk/>
            <pc:sldMk cId="864591866" sldId="274"/>
            <ac:inkMk id="145" creationId="{FB45C523-F077-1BC0-33DB-C744C51B27A6}"/>
          </ac:inkMkLst>
        </pc:inkChg>
        <pc:inkChg chg="add mod">
          <ac:chgData name="Michael Kuniega" userId="999f7fd1-0dc3-4cba-81fd-6a42a8d75a98" providerId="ADAL" clId="{232F5FE5-349D-4D73-B8B0-74DC29CCAFB3}" dt="2023-01-22T04:20:02.088" v="458"/>
          <ac:inkMkLst>
            <pc:docMk/>
            <pc:sldMk cId="864591866" sldId="274"/>
            <ac:inkMk id="146" creationId="{06F8EA0B-ABA1-CE4C-7261-00691236B7AC}"/>
          </ac:inkMkLst>
        </pc:inkChg>
        <pc:inkChg chg="add mod">
          <ac:chgData name="Michael Kuniega" userId="999f7fd1-0dc3-4cba-81fd-6a42a8d75a98" providerId="ADAL" clId="{232F5FE5-349D-4D73-B8B0-74DC29CCAFB3}" dt="2023-01-22T04:20:02.088" v="458"/>
          <ac:inkMkLst>
            <pc:docMk/>
            <pc:sldMk cId="864591866" sldId="274"/>
            <ac:inkMk id="147" creationId="{0B435581-4972-9DFD-4067-F40E1D9C9BB3}"/>
          </ac:inkMkLst>
        </pc:inkChg>
        <pc:inkChg chg="add mod">
          <ac:chgData name="Michael Kuniega" userId="999f7fd1-0dc3-4cba-81fd-6a42a8d75a98" providerId="ADAL" clId="{232F5FE5-349D-4D73-B8B0-74DC29CCAFB3}" dt="2023-01-22T04:20:02.088" v="458"/>
          <ac:inkMkLst>
            <pc:docMk/>
            <pc:sldMk cId="864591866" sldId="274"/>
            <ac:inkMk id="148" creationId="{A8AE44F0-189C-05C6-3F9C-56C0017E7787}"/>
          </ac:inkMkLst>
        </pc:inkChg>
        <pc:inkChg chg="add mod">
          <ac:chgData name="Michael Kuniega" userId="999f7fd1-0dc3-4cba-81fd-6a42a8d75a98" providerId="ADAL" clId="{232F5FE5-349D-4D73-B8B0-74DC29CCAFB3}" dt="2023-01-22T04:20:02.088" v="458"/>
          <ac:inkMkLst>
            <pc:docMk/>
            <pc:sldMk cId="864591866" sldId="274"/>
            <ac:inkMk id="150" creationId="{1D5C76D9-9748-7EC5-9A1A-78C0CC3502AF}"/>
          </ac:inkMkLst>
        </pc:inkChg>
        <pc:inkChg chg="add mod">
          <ac:chgData name="Michael Kuniega" userId="999f7fd1-0dc3-4cba-81fd-6a42a8d75a98" providerId="ADAL" clId="{232F5FE5-349D-4D73-B8B0-74DC29CCAFB3}" dt="2023-01-22T04:20:02.088" v="458"/>
          <ac:inkMkLst>
            <pc:docMk/>
            <pc:sldMk cId="864591866" sldId="274"/>
            <ac:inkMk id="152" creationId="{497979F3-C718-4CD7-3400-59928801DB9B}"/>
          </ac:inkMkLst>
        </pc:inkChg>
        <pc:inkChg chg="add mod">
          <ac:chgData name="Michael Kuniega" userId="999f7fd1-0dc3-4cba-81fd-6a42a8d75a98" providerId="ADAL" clId="{232F5FE5-349D-4D73-B8B0-74DC29CCAFB3}" dt="2023-01-22T04:20:02.088" v="458"/>
          <ac:inkMkLst>
            <pc:docMk/>
            <pc:sldMk cId="864591866" sldId="274"/>
            <ac:inkMk id="153" creationId="{FE8B5D9B-3924-564A-661C-AD9151523412}"/>
          </ac:inkMkLst>
        </pc:inkChg>
        <pc:inkChg chg="add mod">
          <ac:chgData name="Michael Kuniega" userId="999f7fd1-0dc3-4cba-81fd-6a42a8d75a98" providerId="ADAL" clId="{232F5FE5-349D-4D73-B8B0-74DC29CCAFB3}" dt="2023-01-22T04:20:02.088" v="458"/>
          <ac:inkMkLst>
            <pc:docMk/>
            <pc:sldMk cId="864591866" sldId="274"/>
            <ac:inkMk id="154" creationId="{FF5B0ABE-25E0-5B4E-0FB0-C7155FBE417B}"/>
          </ac:inkMkLst>
        </pc:inkChg>
        <pc:inkChg chg="add mod">
          <ac:chgData name="Michael Kuniega" userId="999f7fd1-0dc3-4cba-81fd-6a42a8d75a98" providerId="ADAL" clId="{232F5FE5-349D-4D73-B8B0-74DC29CCAFB3}" dt="2023-01-22T04:20:02.088" v="458"/>
          <ac:inkMkLst>
            <pc:docMk/>
            <pc:sldMk cId="864591866" sldId="274"/>
            <ac:inkMk id="155" creationId="{48DE075E-1C25-FEA2-9647-0BB51D8EC99E}"/>
          </ac:inkMkLst>
        </pc:inkChg>
        <pc:inkChg chg="add mod">
          <ac:chgData name="Michael Kuniega" userId="999f7fd1-0dc3-4cba-81fd-6a42a8d75a98" providerId="ADAL" clId="{232F5FE5-349D-4D73-B8B0-74DC29CCAFB3}" dt="2023-01-22T04:20:02.088" v="458"/>
          <ac:inkMkLst>
            <pc:docMk/>
            <pc:sldMk cId="864591866" sldId="274"/>
            <ac:inkMk id="156" creationId="{2844D01C-1179-77AC-52AB-F4A3286860AA}"/>
          </ac:inkMkLst>
        </pc:inkChg>
        <pc:inkChg chg="add mod">
          <ac:chgData name="Michael Kuniega" userId="999f7fd1-0dc3-4cba-81fd-6a42a8d75a98" providerId="ADAL" clId="{232F5FE5-349D-4D73-B8B0-74DC29CCAFB3}" dt="2023-01-22T04:20:02.088" v="458"/>
          <ac:inkMkLst>
            <pc:docMk/>
            <pc:sldMk cId="864591866" sldId="274"/>
            <ac:inkMk id="157" creationId="{062D1AFA-18AC-E9EA-3CAD-0D4174D0B898}"/>
          </ac:inkMkLst>
        </pc:inkChg>
        <pc:inkChg chg="add mod">
          <ac:chgData name="Michael Kuniega" userId="999f7fd1-0dc3-4cba-81fd-6a42a8d75a98" providerId="ADAL" clId="{232F5FE5-349D-4D73-B8B0-74DC29CCAFB3}" dt="2023-01-22T04:20:09.424" v="464"/>
          <ac:inkMkLst>
            <pc:docMk/>
            <pc:sldMk cId="864591866" sldId="274"/>
            <ac:inkMk id="159" creationId="{0176687D-4531-C45F-4920-EE2E11050883}"/>
          </ac:inkMkLst>
        </pc:inkChg>
        <pc:inkChg chg="add mod">
          <ac:chgData name="Michael Kuniega" userId="999f7fd1-0dc3-4cba-81fd-6a42a8d75a98" providerId="ADAL" clId="{232F5FE5-349D-4D73-B8B0-74DC29CCAFB3}" dt="2023-01-22T04:20:09.424" v="464"/>
          <ac:inkMkLst>
            <pc:docMk/>
            <pc:sldMk cId="864591866" sldId="274"/>
            <ac:inkMk id="160" creationId="{B47CCF28-7D20-8A7D-81BE-EB6852B1EA9E}"/>
          </ac:inkMkLst>
        </pc:inkChg>
        <pc:inkChg chg="add mod">
          <ac:chgData name="Michael Kuniega" userId="999f7fd1-0dc3-4cba-81fd-6a42a8d75a98" providerId="ADAL" clId="{232F5FE5-349D-4D73-B8B0-74DC29CCAFB3}" dt="2023-01-22T04:20:09.424" v="464"/>
          <ac:inkMkLst>
            <pc:docMk/>
            <pc:sldMk cId="864591866" sldId="274"/>
            <ac:inkMk id="161" creationId="{961A11AA-0F5A-D4FC-EB92-C635D0EE6691}"/>
          </ac:inkMkLst>
        </pc:inkChg>
        <pc:inkChg chg="add mod">
          <ac:chgData name="Michael Kuniega" userId="999f7fd1-0dc3-4cba-81fd-6a42a8d75a98" providerId="ADAL" clId="{232F5FE5-349D-4D73-B8B0-74DC29CCAFB3}" dt="2023-01-22T04:20:09.424" v="464"/>
          <ac:inkMkLst>
            <pc:docMk/>
            <pc:sldMk cId="864591866" sldId="274"/>
            <ac:inkMk id="162" creationId="{BFDCE522-0E13-A305-BE3B-2FECDB3C316F}"/>
          </ac:inkMkLst>
        </pc:inkChg>
        <pc:inkChg chg="add">
          <ac:chgData name="Michael Kuniega" userId="999f7fd1-0dc3-4cba-81fd-6a42a8d75a98" providerId="ADAL" clId="{232F5FE5-349D-4D73-B8B0-74DC29CCAFB3}" dt="2023-01-22T04:20:08.477" v="463" actId="9405"/>
          <ac:inkMkLst>
            <pc:docMk/>
            <pc:sldMk cId="864591866" sldId="274"/>
            <ac:inkMk id="163" creationId="{5B4F7D81-68AB-60A4-A372-20398D6C6057}"/>
          </ac:inkMkLst>
        </pc:inkChg>
        <pc:inkChg chg="add mod">
          <ac:chgData name="Michael Kuniega" userId="999f7fd1-0dc3-4cba-81fd-6a42a8d75a98" providerId="ADAL" clId="{232F5FE5-349D-4D73-B8B0-74DC29CCAFB3}" dt="2023-01-22T04:20:28.942" v="469"/>
          <ac:inkMkLst>
            <pc:docMk/>
            <pc:sldMk cId="864591866" sldId="274"/>
            <ac:inkMk id="165" creationId="{CCF34190-E8B5-F4C8-BE46-139EEC61D471}"/>
          </ac:inkMkLst>
        </pc:inkChg>
        <pc:inkChg chg="add mod">
          <ac:chgData name="Michael Kuniega" userId="999f7fd1-0dc3-4cba-81fd-6a42a8d75a98" providerId="ADAL" clId="{232F5FE5-349D-4D73-B8B0-74DC29CCAFB3}" dt="2023-01-22T04:20:28.942" v="469"/>
          <ac:inkMkLst>
            <pc:docMk/>
            <pc:sldMk cId="864591866" sldId="274"/>
            <ac:inkMk id="166" creationId="{7965F43A-25FC-3CFA-6718-4D2AAC05F507}"/>
          </ac:inkMkLst>
        </pc:inkChg>
        <pc:inkChg chg="add mod">
          <ac:chgData name="Michael Kuniega" userId="999f7fd1-0dc3-4cba-81fd-6a42a8d75a98" providerId="ADAL" clId="{232F5FE5-349D-4D73-B8B0-74DC29CCAFB3}" dt="2023-01-22T04:20:28.942" v="469"/>
          <ac:inkMkLst>
            <pc:docMk/>
            <pc:sldMk cId="864591866" sldId="274"/>
            <ac:inkMk id="167" creationId="{B482D777-8233-C152-A1AA-C5AA460A4AE3}"/>
          </ac:inkMkLst>
        </pc:inkChg>
        <pc:inkChg chg="add mod">
          <ac:chgData name="Michael Kuniega" userId="999f7fd1-0dc3-4cba-81fd-6a42a8d75a98" providerId="ADAL" clId="{232F5FE5-349D-4D73-B8B0-74DC29CCAFB3}" dt="2023-01-22T04:20:28.942" v="469"/>
          <ac:inkMkLst>
            <pc:docMk/>
            <pc:sldMk cId="864591866" sldId="274"/>
            <ac:inkMk id="168" creationId="{A68B47C3-F664-E1FF-992A-ACF674BEFB39}"/>
          </ac:inkMkLst>
        </pc:inkChg>
        <pc:inkChg chg="add">
          <ac:chgData name="Michael Kuniega" userId="999f7fd1-0dc3-4cba-81fd-6a42a8d75a98" providerId="ADAL" clId="{232F5FE5-349D-4D73-B8B0-74DC29CCAFB3}" dt="2023-01-22T04:20:29.554" v="470" actId="9405"/>
          <ac:inkMkLst>
            <pc:docMk/>
            <pc:sldMk cId="864591866" sldId="274"/>
            <ac:inkMk id="171" creationId="{A60B2AD8-5679-0AF4-0D68-252334EF64A8}"/>
          </ac:inkMkLst>
        </pc:inkChg>
        <pc:inkChg chg="add">
          <ac:chgData name="Michael Kuniega" userId="999f7fd1-0dc3-4cba-81fd-6a42a8d75a98" providerId="ADAL" clId="{232F5FE5-349D-4D73-B8B0-74DC29CCAFB3}" dt="2023-01-22T04:20:31.304" v="471" actId="9405"/>
          <ac:inkMkLst>
            <pc:docMk/>
            <pc:sldMk cId="864591866" sldId="274"/>
            <ac:inkMk id="172" creationId="{BF8B1E05-9BDA-F444-6A2F-9256AA15459F}"/>
          </ac:inkMkLst>
        </pc:inkChg>
        <pc:inkChg chg="add mod">
          <ac:chgData name="Michael Kuniega" userId="999f7fd1-0dc3-4cba-81fd-6a42a8d75a98" providerId="ADAL" clId="{232F5FE5-349D-4D73-B8B0-74DC29CCAFB3}" dt="2023-01-22T04:20:37.334" v="478"/>
          <ac:inkMkLst>
            <pc:docMk/>
            <pc:sldMk cId="864591866" sldId="274"/>
            <ac:inkMk id="173" creationId="{A94AAA05-5A26-57D3-F78A-DCB469DA0532}"/>
          </ac:inkMkLst>
        </pc:inkChg>
        <pc:inkChg chg="add mod">
          <ac:chgData name="Michael Kuniega" userId="999f7fd1-0dc3-4cba-81fd-6a42a8d75a98" providerId="ADAL" clId="{232F5FE5-349D-4D73-B8B0-74DC29CCAFB3}" dt="2023-01-22T04:20:37.334" v="478"/>
          <ac:inkMkLst>
            <pc:docMk/>
            <pc:sldMk cId="864591866" sldId="274"/>
            <ac:inkMk id="174" creationId="{BB3E4C7C-3335-DA76-B97E-5FB429EFBBE7}"/>
          </ac:inkMkLst>
        </pc:inkChg>
        <pc:inkChg chg="add mod">
          <ac:chgData name="Michael Kuniega" userId="999f7fd1-0dc3-4cba-81fd-6a42a8d75a98" providerId="ADAL" clId="{232F5FE5-349D-4D73-B8B0-74DC29CCAFB3}" dt="2023-01-22T04:20:37.334" v="478"/>
          <ac:inkMkLst>
            <pc:docMk/>
            <pc:sldMk cId="864591866" sldId="274"/>
            <ac:inkMk id="175" creationId="{91184F7B-2FF7-FACE-D53F-B419F7F73EDE}"/>
          </ac:inkMkLst>
        </pc:inkChg>
        <pc:inkChg chg="add mod">
          <ac:chgData name="Michael Kuniega" userId="999f7fd1-0dc3-4cba-81fd-6a42a8d75a98" providerId="ADAL" clId="{232F5FE5-349D-4D73-B8B0-74DC29CCAFB3}" dt="2023-01-22T04:20:37.334" v="478"/>
          <ac:inkMkLst>
            <pc:docMk/>
            <pc:sldMk cId="864591866" sldId="274"/>
            <ac:inkMk id="176" creationId="{1B14DA73-0C14-E6B6-8CF3-26335D1CE068}"/>
          </ac:inkMkLst>
        </pc:inkChg>
        <pc:inkChg chg="add mod">
          <ac:chgData name="Michael Kuniega" userId="999f7fd1-0dc3-4cba-81fd-6a42a8d75a98" providerId="ADAL" clId="{232F5FE5-349D-4D73-B8B0-74DC29CCAFB3}" dt="2023-01-22T04:20:37.334" v="478"/>
          <ac:inkMkLst>
            <pc:docMk/>
            <pc:sldMk cId="864591866" sldId="274"/>
            <ac:inkMk id="177" creationId="{B52BF2AF-B93B-6EEC-4C25-8CC45D882708}"/>
          </ac:inkMkLst>
        </pc:inkChg>
        <pc:inkChg chg="add mod">
          <ac:chgData name="Michael Kuniega" userId="999f7fd1-0dc3-4cba-81fd-6a42a8d75a98" providerId="ADAL" clId="{232F5FE5-349D-4D73-B8B0-74DC29CCAFB3}" dt="2023-01-22T04:20:37.334" v="478"/>
          <ac:inkMkLst>
            <pc:docMk/>
            <pc:sldMk cId="864591866" sldId="274"/>
            <ac:inkMk id="178" creationId="{0199F6A1-15B5-93DB-0E15-0E0F36A62506}"/>
          </ac:inkMkLst>
        </pc:inkChg>
        <pc:inkChg chg="add mod">
          <ac:chgData name="Michael Kuniega" userId="999f7fd1-0dc3-4cba-81fd-6a42a8d75a98" providerId="ADAL" clId="{232F5FE5-349D-4D73-B8B0-74DC29CCAFB3}" dt="2023-01-22T04:21:03.871" v="482"/>
          <ac:inkMkLst>
            <pc:docMk/>
            <pc:sldMk cId="864591866" sldId="274"/>
            <ac:inkMk id="180" creationId="{B87C6F67-93FB-F4A0-9D4A-CF42172E0036}"/>
          </ac:inkMkLst>
        </pc:inkChg>
        <pc:inkChg chg="add mod">
          <ac:chgData name="Michael Kuniega" userId="999f7fd1-0dc3-4cba-81fd-6a42a8d75a98" providerId="ADAL" clId="{232F5FE5-349D-4D73-B8B0-74DC29CCAFB3}" dt="2023-01-22T04:21:03.871" v="482"/>
          <ac:inkMkLst>
            <pc:docMk/>
            <pc:sldMk cId="864591866" sldId="274"/>
            <ac:inkMk id="181" creationId="{93B8B37C-E888-A5F9-14AC-C21FCD96F032}"/>
          </ac:inkMkLst>
        </pc:inkChg>
        <pc:inkChg chg="add mod">
          <ac:chgData name="Michael Kuniega" userId="999f7fd1-0dc3-4cba-81fd-6a42a8d75a98" providerId="ADAL" clId="{232F5FE5-349D-4D73-B8B0-74DC29CCAFB3}" dt="2023-01-22T04:21:03.871" v="482"/>
          <ac:inkMkLst>
            <pc:docMk/>
            <pc:sldMk cId="864591866" sldId="274"/>
            <ac:inkMk id="182" creationId="{69F3AE77-A07A-4659-EE69-C9C6B110E79D}"/>
          </ac:inkMkLst>
        </pc:inkChg>
        <pc:inkChg chg="add">
          <ac:chgData name="Michael Kuniega" userId="999f7fd1-0dc3-4cba-81fd-6a42a8d75a98" providerId="ADAL" clId="{232F5FE5-349D-4D73-B8B0-74DC29CCAFB3}" dt="2023-01-22T04:21:06.244" v="483" actId="9405"/>
          <ac:inkMkLst>
            <pc:docMk/>
            <pc:sldMk cId="864591866" sldId="274"/>
            <ac:inkMk id="184" creationId="{7890FAA5-1C73-7740-92FE-902317468431}"/>
          </ac:inkMkLst>
        </pc:inkChg>
        <pc:inkChg chg="add mod">
          <ac:chgData name="Michael Kuniega" userId="999f7fd1-0dc3-4cba-81fd-6a42a8d75a98" providerId="ADAL" clId="{232F5FE5-349D-4D73-B8B0-74DC29CCAFB3}" dt="2023-01-22T04:21:14.676" v="488"/>
          <ac:inkMkLst>
            <pc:docMk/>
            <pc:sldMk cId="864591866" sldId="274"/>
            <ac:inkMk id="185" creationId="{C1FA9499-2AD5-6991-D455-DC2CCCB8486F}"/>
          </ac:inkMkLst>
        </pc:inkChg>
        <pc:inkChg chg="add mod">
          <ac:chgData name="Michael Kuniega" userId="999f7fd1-0dc3-4cba-81fd-6a42a8d75a98" providerId="ADAL" clId="{232F5FE5-349D-4D73-B8B0-74DC29CCAFB3}" dt="2023-01-22T04:21:14.676" v="488"/>
          <ac:inkMkLst>
            <pc:docMk/>
            <pc:sldMk cId="864591866" sldId="274"/>
            <ac:inkMk id="186" creationId="{3BCF7C11-752E-BE13-52F4-FA832F310844}"/>
          </ac:inkMkLst>
        </pc:inkChg>
        <pc:inkChg chg="add mod">
          <ac:chgData name="Michael Kuniega" userId="999f7fd1-0dc3-4cba-81fd-6a42a8d75a98" providerId="ADAL" clId="{232F5FE5-349D-4D73-B8B0-74DC29CCAFB3}" dt="2023-01-22T04:21:14.676" v="488"/>
          <ac:inkMkLst>
            <pc:docMk/>
            <pc:sldMk cId="864591866" sldId="274"/>
            <ac:inkMk id="187" creationId="{98AB3DB9-A097-92D0-17CF-03C3F4AC62DB}"/>
          </ac:inkMkLst>
        </pc:inkChg>
        <pc:inkChg chg="add mod">
          <ac:chgData name="Michael Kuniega" userId="999f7fd1-0dc3-4cba-81fd-6a42a8d75a98" providerId="ADAL" clId="{232F5FE5-349D-4D73-B8B0-74DC29CCAFB3}" dt="2023-01-22T04:21:14.676" v="488"/>
          <ac:inkMkLst>
            <pc:docMk/>
            <pc:sldMk cId="864591866" sldId="274"/>
            <ac:inkMk id="188" creationId="{05FFA57C-BFCC-36BA-1B21-256F889A90F4}"/>
          </ac:inkMkLst>
        </pc:inkChg>
        <pc:inkChg chg="add mod">
          <ac:chgData name="Michael Kuniega" userId="999f7fd1-0dc3-4cba-81fd-6a42a8d75a98" providerId="ADAL" clId="{232F5FE5-349D-4D73-B8B0-74DC29CCAFB3}" dt="2023-01-22T04:21:41.290" v="496"/>
          <ac:inkMkLst>
            <pc:docMk/>
            <pc:sldMk cId="864591866" sldId="274"/>
            <ac:inkMk id="190" creationId="{12C04307-4EE8-7889-DDDD-ECF59ECC55CE}"/>
          </ac:inkMkLst>
        </pc:inkChg>
        <pc:inkChg chg="add mod">
          <ac:chgData name="Michael Kuniega" userId="999f7fd1-0dc3-4cba-81fd-6a42a8d75a98" providerId="ADAL" clId="{232F5FE5-349D-4D73-B8B0-74DC29CCAFB3}" dt="2023-01-22T04:21:41.290" v="496"/>
          <ac:inkMkLst>
            <pc:docMk/>
            <pc:sldMk cId="864591866" sldId="274"/>
            <ac:inkMk id="191" creationId="{0F47FE21-548C-1727-4245-C6008ED27B7B}"/>
          </ac:inkMkLst>
        </pc:inkChg>
        <pc:inkChg chg="add mod">
          <ac:chgData name="Michael Kuniega" userId="999f7fd1-0dc3-4cba-81fd-6a42a8d75a98" providerId="ADAL" clId="{232F5FE5-349D-4D73-B8B0-74DC29CCAFB3}" dt="2023-01-22T04:21:41.290" v="496"/>
          <ac:inkMkLst>
            <pc:docMk/>
            <pc:sldMk cId="864591866" sldId="274"/>
            <ac:inkMk id="192" creationId="{C3C0E52A-DB6C-48DE-C131-A41BF421410C}"/>
          </ac:inkMkLst>
        </pc:inkChg>
        <pc:inkChg chg="add mod">
          <ac:chgData name="Michael Kuniega" userId="999f7fd1-0dc3-4cba-81fd-6a42a8d75a98" providerId="ADAL" clId="{232F5FE5-349D-4D73-B8B0-74DC29CCAFB3}" dt="2023-01-22T04:21:41.290" v="496"/>
          <ac:inkMkLst>
            <pc:docMk/>
            <pc:sldMk cId="864591866" sldId="274"/>
            <ac:inkMk id="193" creationId="{D2597069-0888-46AF-449D-05B95DF414EA}"/>
          </ac:inkMkLst>
        </pc:inkChg>
        <pc:inkChg chg="add mod">
          <ac:chgData name="Michael Kuniega" userId="999f7fd1-0dc3-4cba-81fd-6a42a8d75a98" providerId="ADAL" clId="{232F5FE5-349D-4D73-B8B0-74DC29CCAFB3}" dt="2023-01-22T04:21:41.290" v="496"/>
          <ac:inkMkLst>
            <pc:docMk/>
            <pc:sldMk cId="864591866" sldId="274"/>
            <ac:inkMk id="194" creationId="{0CBFE302-DEFB-A3E0-B526-D292EE5A929D}"/>
          </ac:inkMkLst>
        </pc:inkChg>
        <pc:inkChg chg="add mod">
          <ac:chgData name="Michael Kuniega" userId="999f7fd1-0dc3-4cba-81fd-6a42a8d75a98" providerId="ADAL" clId="{232F5FE5-349D-4D73-B8B0-74DC29CCAFB3}" dt="2023-01-22T04:21:41.290" v="496"/>
          <ac:inkMkLst>
            <pc:docMk/>
            <pc:sldMk cId="864591866" sldId="274"/>
            <ac:inkMk id="195" creationId="{A6C26F3E-CD45-7F16-3514-E54A2B8D5EAB}"/>
          </ac:inkMkLst>
        </pc:inkChg>
        <pc:inkChg chg="add mod">
          <ac:chgData name="Michael Kuniega" userId="999f7fd1-0dc3-4cba-81fd-6a42a8d75a98" providerId="ADAL" clId="{232F5FE5-349D-4D73-B8B0-74DC29CCAFB3}" dt="2023-01-22T04:21:41.290" v="496"/>
          <ac:inkMkLst>
            <pc:docMk/>
            <pc:sldMk cId="864591866" sldId="274"/>
            <ac:inkMk id="196" creationId="{E0DDA8B6-866B-65A4-8560-75A1860BA24F}"/>
          </ac:inkMkLst>
        </pc:inkChg>
        <pc:inkChg chg="add mod">
          <ac:chgData name="Michael Kuniega" userId="999f7fd1-0dc3-4cba-81fd-6a42a8d75a98" providerId="ADAL" clId="{232F5FE5-349D-4D73-B8B0-74DC29CCAFB3}" dt="2023-01-22T04:21:56.360" v="517"/>
          <ac:inkMkLst>
            <pc:docMk/>
            <pc:sldMk cId="864591866" sldId="274"/>
            <ac:inkMk id="199" creationId="{825406DA-0400-66FE-E0C9-54BEC911705E}"/>
          </ac:inkMkLst>
        </pc:inkChg>
        <pc:inkChg chg="add mod">
          <ac:chgData name="Michael Kuniega" userId="999f7fd1-0dc3-4cba-81fd-6a42a8d75a98" providerId="ADAL" clId="{232F5FE5-349D-4D73-B8B0-74DC29CCAFB3}" dt="2023-01-22T04:21:56.360" v="517"/>
          <ac:inkMkLst>
            <pc:docMk/>
            <pc:sldMk cId="864591866" sldId="274"/>
            <ac:inkMk id="200" creationId="{D358BEE4-8C2D-3A57-4C6F-349F2A9A74C9}"/>
          </ac:inkMkLst>
        </pc:inkChg>
        <pc:inkChg chg="add mod">
          <ac:chgData name="Michael Kuniega" userId="999f7fd1-0dc3-4cba-81fd-6a42a8d75a98" providerId="ADAL" clId="{232F5FE5-349D-4D73-B8B0-74DC29CCAFB3}" dt="2023-01-22T04:21:56.360" v="517"/>
          <ac:inkMkLst>
            <pc:docMk/>
            <pc:sldMk cId="864591866" sldId="274"/>
            <ac:inkMk id="201" creationId="{E00D9293-B259-E980-A9A1-1D436CD483EC}"/>
          </ac:inkMkLst>
        </pc:inkChg>
        <pc:inkChg chg="add mod">
          <ac:chgData name="Michael Kuniega" userId="999f7fd1-0dc3-4cba-81fd-6a42a8d75a98" providerId="ADAL" clId="{232F5FE5-349D-4D73-B8B0-74DC29CCAFB3}" dt="2023-01-22T04:21:56.360" v="517"/>
          <ac:inkMkLst>
            <pc:docMk/>
            <pc:sldMk cId="864591866" sldId="274"/>
            <ac:inkMk id="202" creationId="{4840F924-733E-F702-E234-7C981BF95B9D}"/>
          </ac:inkMkLst>
        </pc:inkChg>
        <pc:inkChg chg="add mod">
          <ac:chgData name="Michael Kuniega" userId="999f7fd1-0dc3-4cba-81fd-6a42a8d75a98" providerId="ADAL" clId="{232F5FE5-349D-4D73-B8B0-74DC29CCAFB3}" dt="2023-01-22T04:21:56.360" v="517"/>
          <ac:inkMkLst>
            <pc:docMk/>
            <pc:sldMk cId="864591866" sldId="274"/>
            <ac:inkMk id="203" creationId="{B1B496A4-D088-FDB0-383F-686C76594F29}"/>
          </ac:inkMkLst>
        </pc:inkChg>
        <pc:inkChg chg="add mod">
          <ac:chgData name="Michael Kuniega" userId="999f7fd1-0dc3-4cba-81fd-6a42a8d75a98" providerId="ADAL" clId="{232F5FE5-349D-4D73-B8B0-74DC29CCAFB3}" dt="2023-01-22T04:21:56.360" v="517"/>
          <ac:inkMkLst>
            <pc:docMk/>
            <pc:sldMk cId="864591866" sldId="274"/>
            <ac:inkMk id="204" creationId="{D44BB956-A4B0-9D35-55EC-A6C6545302AF}"/>
          </ac:inkMkLst>
        </pc:inkChg>
        <pc:inkChg chg="add mod">
          <ac:chgData name="Michael Kuniega" userId="999f7fd1-0dc3-4cba-81fd-6a42a8d75a98" providerId="ADAL" clId="{232F5FE5-349D-4D73-B8B0-74DC29CCAFB3}" dt="2023-01-22T04:21:56.360" v="517"/>
          <ac:inkMkLst>
            <pc:docMk/>
            <pc:sldMk cId="864591866" sldId="274"/>
            <ac:inkMk id="205" creationId="{6AE4B6CE-7E1B-9483-6C96-1C376F86C73E}"/>
          </ac:inkMkLst>
        </pc:inkChg>
        <pc:inkChg chg="add mod">
          <ac:chgData name="Michael Kuniega" userId="999f7fd1-0dc3-4cba-81fd-6a42a8d75a98" providerId="ADAL" clId="{232F5FE5-349D-4D73-B8B0-74DC29CCAFB3}" dt="2023-01-22T04:21:56.360" v="517"/>
          <ac:inkMkLst>
            <pc:docMk/>
            <pc:sldMk cId="864591866" sldId="274"/>
            <ac:inkMk id="206" creationId="{F4DDDF2F-4FC3-AACF-A583-ED438189557F}"/>
          </ac:inkMkLst>
        </pc:inkChg>
        <pc:inkChg chg="add mod">
          <ac:chgData name="Michael Kuniega" userId="999f7fd1-0dc3-4cba-81fd-6a42a8d75a98" providerId="ADAL" clId="{232F5FE5-349D-4D73-B8B0-74DC29CCAFB3}" dt="2023-01-22T04:21:56.360" v="517"/>
          <ac:inkMkLst>
            <pc:docMk/>
            <pc:sldMk cId="864591866" sldId="274"/>
            <ac:inkMk id="207" creationId="{BE04AFE8-B09D-FCCE-67FB-4E492B537989}"/>
          </ac:inkMkLst>
        </pc:inkChg>
        <pc:inkChg chg="add mod">
          <ac:chgData name="Michael Kuniega" userId="999f7fd1-0dc3-4cba-81fd-6a42a8d75a98" providerId="ADAL" clId="{232F5FE5-349D-4D73-B8B0-74DC29CCAFB3}" dt="2023-01-22T04:21:56.360" v="517"/>
          <ac:inkMkLst>
            <pc:docMk/>
            <pc:sldMk cId="864591866" sldId="274"/>
            <ac:inkMk id="208" creationId="{5EBBF62A-78A3-C2E2-0455-A18364BC77D8}"/>
          </ac:inkMkLst>
        </pc:inkChg>
        <pc:inkChg chg="add mod">
          <ac:chgData name="Michael Kuniega" userId="999f7fd1-0dc3-4cba-81fd-6a42a8d75a98" providerId="ADAL" clId="{232F5FE5-349D-4D73-B8B0-74DC29CCAFB3}" dt="2023-01-22T04:21:56.360" v="517"/>
          <ac:inkMkLst>
            <pc:docMk/>
            <pc:sldMk cId="864591866" sldId="274"/>
            <ac:inkMk id="209" creationId="{9CFC8F80-10E6-1D8B-1DDB-D3C719F8BC56}"/>
          </ac:inkMkLst>
        </pc:inkChg>
        <pc:inkChg chg="add mod">
          <ac:chgData name="Michael Kuniega" userId="999f7fd1-0dc3-4cba-81fd-6a42a8d75a98" providerId="ADAL" clId="{232F5FE5-349D-4D73-B8B0-74DC29CCAFB3}" dt="2023-01-22T04:21:56.360" v="517"/>
          <ac:inkMkLst>
            <pc:docMk/>
            <pc:sldMk cId="864591866" sldId="274"/>
            <ac:inkMk id="210" creationId="{00A94E0B-DCE6-D5D0-E83B-60118C8A5E1C}"/>
          </ac:inkMkLst>
        </pc:inkChg>
        <pc:inkChg chg="add mod">
          <ac:chgData name="Michael Kuniega" userId="999f7fd1-0dc3-4cba-81fd-6a42a8d75a98" providerId="ADAL" clId="{232F5FE5-349D-4D73-B8B0-74DC29CCAFB3}" dt="2023-01-22T04:21:56.360" v="517"/>
          <ac:inkMkLst>
            <pc:docMk/>
            <pc:sldMk cId="864591866" sldId="274"/>
            <ac:inkMk id="211" creationId="{F7EBBD77-B34C-FEC1-B500-4D268CF28916}"/>
          </ac:inkMkLst>
        </pc:inkChg>
        <pc:inkChg chg="add mod">
          <ac:chgData name="Michael Kuniega" userId="999f7fd1-0dc3-4cba-81fd-6a42a8d75a98" providerId="ADAL" clId="{232F5FE5-349D-4D73-B8B0-74DC29CCAFB3}" dt="2023-01-22T04:21:56.360" v="517"/>
          <ac:inkMkLst>
            <pc:docMk/>
            <pc:sldMk cId="864591866" sldId="274"/>
            <ac:inkMk id="212" creationId="{B59A70E3-C238-5364-44EB-B0696673303C}"/>
          </ac:inkMkLst>
        </pc:inkChg>
        <pc:inkChg chg="add mod">
          <ac:chgData name="Michael Kuniega" userId="999f7fd1-0dc3-4cba-81fd-6a42a8d75a98" providerId="ADAL" clId="{232F5FE5-349D-4D73-B8B0-74DC29CCAFB3}" dt="2023-01-22T04:21:56.360" v="517"/>
          <ac:inkMkLst>
            <pc:docMk/>
            <pc:sldMk cId="864591866" sldId="274"/>
            <ac:inkMk id="213" creationId="{B93D1138-02DF-7856-38D3-C45AFDC8B9FC}"/>
          </ac:inkMkLst>
        </pc:inkChg>
        <pc:inkChg chg="add mod">
          <ac:chgData name="Michael Kuniega" userId="999f7fd1-0dc3-4cba-81fd-6a42a8d75a98" providerId="ADAL" clId="{232F5FE5-349D-4D73-B8B0-74DC29CCAFB3}" dt="2023-01-22T04:21:56.360" v="517"/>
          <ac:inkMkLst>
            <pc:docMk/>
            <pc:sldMk cId="864591866" sldId="274"/>
            <ac:inkMk id="214" creationId="{D4BDEBFA-CF21-3662-8283-A55F65340F41}"/>
          </ac:inkMkLst>
        </pc:inkChg>
        <pc:inkChg chg="add mod">
          <ac:chgData name="Michael Kuniega" userId="999f7fd1-0dc3-4cba-81fd-6a42a8d75a98" providerId="ADAL" clId="{232F5FE5-349D-4D73-B8B0-74DC29CCAFB3}" dt="2023-01-22T04:21:56.360" v="517"/>
          <ac:inkMkLst>
            <pc:docMk/>
            <pc:sldMk cId="864591866" sldId="274"/>
            <ac:inkMk id="215" creationId="{ADCA1376-7EEB-4FA2-6A24-F13C8F9BD9A9}"/>
          </ac:inkMkLst>
        </pc:inkChg>
        <pc:inkChg chg="add mod">
          <ac:chgData name="Michael Kuniega" userId="999f7fd1-0dc3-4cba-81fd-6a42a8d75a98" providerId="ADAL" clId="{232F5FE5-349D-4D73-B8B0-74DC29CCAFB3}" dt="2023-01-22T04:21:56.360" v="517"/>
          <ac:inkMkLst>
            <pc:docMk/>
            <pc:sldMk cId="864591866" sldId="274"/>
            <ac:inkMk id="216" creationId="{8E99194C-F51A-E6CC-DFFD-6C04376B2612}"/>
          </ac:inkMkLst>
        </pc:inkChg>
        <pc:inkChg chg="add mod">
          <ac:chgData name="Michael Kuniega" userId="999f7fd1-0dc3-4cba-81fd-6a42a8d75a98" providerId="ADAL" clId="{232F5FE5-349D-4D73-B8B0-74DC29CCAFB3}" dt="2023-01-22T04:21:56.360" v="517"/>
          <ac:inkMkLst>
            <pc:docMk/>
            <pc:sldMk cId="864591866" sldId="274"/>
            <ac:inkMk id="217" creationId="{17FF4ADE-0D6D-D0A4-1D92-DC2DA36577E8}"/>
          </ac:inkMkLst>
        </pc:inkChg>
        <pc:inkChg chg="add mod">
          <ac:chgData name="Michael Kuniega" userId="999f7fd1-0dc3-4cba-81fd-6a42a8d75a98" providerId="ADAL" clId="{232F5FE5-349D-4D73-B8B0-74DC29CCAFB3}" dt="2023-01-22T04:21:56.360" v="517"/>
          <ac:inkMkLst>
            <pc:docMk/>
            <pc:sldMk cId="864591866" sldId="274"/>
            <ac:inkMk id="218" creationId="{D9B8B239-2885-EABB-0B97-4B7EECE8FD4F}"/>
          </ac:inkMkLst>
        </pc:inkChg>
        <pc:inkChg chg="add del mod">
          <ac:chgData name="Michael Kuniega" userId="999f7fd1-0dc3-4cba-81fd-6a42a8d75a98" providerId="ADAL" clId="{232F5FE5-349D-4D73-B8B0-74DC29CCAFB3}" dt="2023-01-22T04:22:19.651" v="536"/>
          <ac:inkMkLst>
            <pc:docMk/>
            <pc:sldMk cId="864591866" sldId="274"/>
            <ac:inkMk id="223" creationId="{92174D07-7A28-DDD1-0525-E7929BF1922B}"/>
          </ac:inkMkLst>
        </pc:inkChg>
        <pc:inkChg chg="add del mod">
          <ac:chgData name="Michael Kuniega" userId="999f7fd1-0dc3-4cba-81fd-6a42a8d75a98" providerId="ADAL" clId="{232F5FE5-349D-4D73-B8B0-74DC29CCAFB3}" dt="2023-01-22T04:22:22.770" v="543"/>
          <ac:inkMkLst>
            <pc:docMk/>
            <pc:sldMk cId="864591866" sldId="274"/>
            <ac:inkMk id="224" creationId="{1247775E-F0DB-8213-2B0C-F92150022F43}"/>
          </ac:inkMkLst>
        </pc:inkChg>
        <pc:inkChg chg="add del mod">
          <ac:chgData name="Michael Kuniega" userId="999f7fd1-0dc3-4cba-81fd-6a42a8d75a98" providerId="ADAL" clId="{232F5FE5-349D-4D73-B8B0-74DC29CCAFB3}" dt="2023-01-22T04:22:22.769" v="542"/>
          <ac:inkMkLst>
            <pc:docMk/>
            <pc:sldMk cId="864591866" sldId="274"/>
            <ac:inkMk id="226" creationId="{F15F00EA-E6D3-2440-C546-A7C2FCDA1486}"/>
          </ac:inkMkLst>
        </pc:inkChg>
        <pc:inkChg chg="add del mod">
          <ac:chgData name="Michael Kuniega" userId="999f7fd1-0dc3-4cba-81fd-6a42a8d75a98" providerId="ADAL" clId="{232F5FE5-349D-4D73-B8B0-74DC29CCAFB3}" dt="2023-01-22T04:22:19.653" v="537"/>
          <ac:inkMkLst>
            <pc:docMk/>
            <pc:sldMk cId="864591866" sldId="274"/>
            <ac:inkMk id="228" creationId="{D7271C92-6E84-A3C4-1590-E4182A026B99}"/>
          </ac:inkMkLst>
        </pc:inkChg>
        <pc:inkChg chg="add del mod">
          <ac:chgData name="Michael Kuniega" userId="999f7fd1-0dc3-4cba-81fd-6a42a8d75a98" providerId="ADAL" clId="{232F5FE5-349D-4D73-B8B0-74DC29CCAFB3}" dt="2023-01-22T04:22:19.650" v="534"/>
          <ac:inkMkLst>
            <pc:docMk/>
            <pc:sldMk cId="864591866" sldId="274"/>
            <ac:inkMk id="229" creationId="{72037A1D-4C01-6C5C-0BCC-D6154168A9BF}"/>
          </ac:inkMkLst>
        </pc:inkChg>
        <pc:inkChg chg="add del mod">
          <ac:chgData name="Michael Kuniega" userId="999f7fd1-0dc3-4cba-81fd-6a42a8d75a98" providerId="ADAL" clId="{232F5FE5-349D-4D73-B8B0-74DC29CCAFB3}" dt="2023-01-22T04:22:11.730" v="529"/>
          <ac:inkMkLst>
            <pc:docMk/>
            <pc:sldMk cId="864591866" sldId="274"/>
            <ac:inkMk id="230" creationId="{5D34DCD2-3185-A2C4-B483-DEFF3FCFBF58}"/>
          </ac:inkMkLst>
        </pc:inkChg>
        <pc:inkChg chg="add del mod">
          <ac:chgData name="Michael Kuniega" userId="999f7fd1-0dc3-4cba-81fd-6a42a8d75a98" providerId="ADAL" clId="{232F5FE5-349D-4D73-B8B0-74DC29CCAFB3}" dt="2023-01-22T04:22:19.651" v="535"/>
          <ac:inkMkLst>
            <pc:docMk/>
            <pc:sldMk cId="864591866" sldId="274"/>
            <ac:inkMk id="231" creationId="{B72871E0-3A59-6248-BCFE-11D9B5E80999}"/>
          </ac:inkMkLst>
        </pc:inkChg>
        <pc:inkChg chg="add del">
          <ac:chgData name="Michael Kuniega" userId="999f7fd1-0dc3-4cba-81fd-6a42a8d75a98" providerId="ADAL" clId="{232F5FE5-349D-4D73-B8B0-74DC29CCAFB3}" dt="2023-01-22T04:22:21.604" v="541"/>
          <ac:inkMkLst>
            <pc:docMk/>
            <pc:sldMk cId="864591866" sldId="274"/>
            <ac:inkMk id="233" creationId="{11EC73A7-85CD-A40B-E516-4A8B90949589}"/>
          </ac:inkMkLst>
        </pc:inkChg>
        <pc:inkChg chg="add del mod">
          <ac:chgData name="Michael Kuniega" userId="999f7fd1-0dc3-4cba-81fd-6a42a8d75a98" providerId="ADAL" clId="{232F5FE5-349D-4D73-B8B0-74DC29CCAFB3}" dt="2023-01-22T04:22:20.148" v="538"/>
          <ac:inkMkLst>
            <pc:docMk/>
            <pc:sldMk cId="864591866" sldId="274"/>
            <ac:inkMk id="234" creationId="{D6D9BB69-8A4D-BB58-4E07-76D86DD7F925}"/>
          </ac:inkMkLst>
        </pc:inkChg>
        <pc:inkChg chg="add del">
          <ac:chgData name="Michael Kuniega" userId="999f7fd1-0dc3-4cba-81fd-6a42a8d75a98" providerId="ADAL" clId="{232F5FE5-349D-4D73-B8B0-74DC29CCAFB3}" dt="2023-01-22T04:22:20.413" v="539"/>
          <ac:inkMkLst>
            <pc:docMk/>
            <pc:sldMk cId="864591866" sldId="274"/>
            <ac:inkMk id="236" creationId="{409FDABF-B0E0-5C7D-0D96-AD111315C286}"/>
          </ac:inkMkLst>
        </pc:inkChg>
        <pc:inkChg chg="add del">
          <ac:chgData name="Michael Kuniega" userId="999f7fd1-0dc3-4cba-81fd-6a42a8d75a98" providerId="ADAL" clId="{232F5FE5-349D-4D73-B8B0-74DC29CCAFB3}" dt="2023-01-22T04:22:20.671" v="540"/>
          <ac:inkMkLst>
            <pc:docMk/>
            <pc:sldMk cId="864591866" sldId="274"/>
            <ac:inkMk id="237" creationId="{0B535C12-8CC4-7023-3936-0ECF649B38BE}"/>
          </ac:inkMkLst>
        </pc:inkChg>
        <pc:inkChg chg="add mod">
          <ac:chgData name="Michael Kuniega" userId="999f7fd1-0dc3-4cba-81fd-6a42a8d75a98" providerId="ADAL" clId="{232F5FE5-349D-4D73-B8B0-74DC29CCAFB3}" dt="2023-01-22T04:22:27.506" v="548"/>
          <ac:inkMkLst>
            <pc:docMk/>
            <pc:sldMk cId="864591866" sldId="274"/>
            <ac:inkMk id="238" creationId="{E218C5EC-33A4-9497-0C3A-82C3DD44D342}"/>
          </ac:inkMkLst>
        </pc:inkChg>
        <pc:inkChg chg="add mod">
          <ac:chgData name="Michael Kuniega" userId="999f7fd1-0dc3-4cba-81fd-6a42a8d75a98" providerId="ADAL" clId="{232F5FE5-349D-4D73-B8B0-74DC29CCAFB3}" dt="2023-01-22T04:22:27.506" v="548"/>
          <ac:inkMkLst>
            <pc:docMk/>
            <pc:sldMk cId="864591866" sldId="274"/>
            <ac:inkMk id="239" creationId="{0D2E58CE-9968-343A-31FD-9F3523092D9C}"/>
          </ac:inkMkLst>
        </pc:inkChg>
        <pc:inkChg chg="add mod">
          <ac:chgData name="Michael Kuniega" userId="999f7fd1-0dc3-4cba-81fd-6a42a8d75a98" providerId="ADAL" clId="{232F5FE5-349D-4D73-B8B0-74DC29CCAFB3}" dt="2023-01-22T04:22:27.506" v="548"/>
          <ac:inkMkLst>
            <pc:docMk/>
            <pc:sldMk cId="864591866" sldId="274"/>
            <ac:inkMk id="240" creationId="{8E29569F-AF8A-7D13-EABB-94DBFC5A663E}"/>
          </ac:inkMkLst>
        </pc:inkChg>
        <pc:inkChg chg="add mod">
          <ac:chgData name="Michael Kuniega" userId="999f7fd1-0dc3-4cba-81fd-6a42a8d75a98" providerId="ADAL" clId="{232F5FE5-349D-4D73-B8B0-74DC29CCAFB3}" dt="2023-01-22T04:22:27.506" v="548"/>
          <ac:inkMkLst>
            <pc:docMk/>
            <pc:sldMk cId="864591866" sldId="274"/>
            <ac:inkMk id="241" creationId="{C6FBE1FE-E68B-3C75-F775-F99CDCE15A8D}"/>
          </ac:inkMkLst>
        </pc:inkChg>
        <pc:inkChg chg="add mod">
          <ac:chgData name="Michael Kuniega" userId="999f7fd1-0dc3-4cba-81fd-6a42a8d75a98" providerId="ADAL" clId="{232F5FE5-349D-4D73-B8B0-74DC29CCAFB3}" dt="2023-01-22T04:22:32.585" v="555"/>
          <ac:inkMkLst>
            <pc:docMk/>
            <pc:sldMk cId="864591866" sldId="274"/>
            <ac:inkMk id="243" creationId="{50B25125-9CDF-ED8B-208D-F93A4675B986}"/>
          </ac:inkMkLst>
        </pc:inkChg>
        <pc:inkChg chg="add mod">
          <ac:chgData name="Michael Kuniega" userId="999f7fd1-0dc3-4cba-81fd-6a42a8d75a98" providerId="ADAL" clId="{232F5FE5-349D-4D73-B8B0-74DC29CCAFB3}" dt="2023-01-22T04:22:32.585" v="555"/>
          <ac:inkMkLst>
            <pc:docMk/>
            <pc:sldMk cId="864591866" sldId="274"/>
            <ac:inkMk id="244" creationId="{C0B28D31-51A1-BABD-4085-7F803E99F57C}"/>
          </ac:inkMkLst>
        </pc:inkChg>
        <pc:inkChg chg="add">
          <ac:chgData name="Michael Kuniega" userId="999f7fd1-0dc3-4cba-81fd-6a42a8d75a98" providerId="ADAL" clId="{232F5FE5-349D-4D73-B8B0-74DC29CCAFB3}" dt="2023-01-22T04:22:29.287" v="551" actId="9405"/>
          <ac:inkMkLst>
            <pc:docMk/>
            <pc:sldMk cId="864591866" sldId="274"/>
            <ac:inkMk id="245" creationId="{C08E1B72-E667-ECF9-BDDB-4461DA9A80F0}"/>
          </ac:inkMkLst>
        </pc:inkChg>
        <pc:inkChg chg="add">
          <ac:chgData name="Michael Kuniega" userId="999f7fd1-0dc3-4cba-81fd-6a42a8d75a98" providerId="ADAL" clId="{232F5FE5-349D-4D73-B8B0-74DC29CCAFB3}" dt="2023-01-22T04:22:30.131" v="552" actId="9405"/>
          <ac:inkMkLst>
            <pc:docMk/>
            <pc:sldMk cId="864591866" sldId="274"/>
            <ac:inkMk id="246" creationId="{F46E1185-73A9-D76F-A28E-8B453C59A798}"/>
          </ac:inkMkLst>
        </pc:inkChg>
        <pc:inkChg chg="add">
          <ac:chgData name="Michael Kuniega" userId="999f7fd1-0dc3-4cba-81fd-6a42a8d75a98" providerId="ADAL" clId="{232F5FE5-349D-4D73-B8B0-74DC29CCAFB3}" dt="2023-01-22T04:22:30.993" v="553" actId="9405"/>
          <ac:inkMkLst>
            <pc:docMk/>
            <pc:sldMk cId="864591866" sldId="274"/>
            <ac:inkMk id="247" creationId="{FC532FEC-2F21-D28E-52CF-1CB55661D458}"/>
          </ac:inkMkLst>
        </pc:inkChg>
        <pc:inkChg chg="add">
          <ac:chgData name="Michael Kuniega" userId="999f7fd1-0dc3-4cba-81fd-6a42a8d75a98" providerId="ADAL" clId="{232F5FE5-349D-4D73-B8B0-74DC29CCAFB3}" dt="2023-01-22T04:22:31.511" v="554" actId="9405"/>
          <ac:inkMkLst>
            <pc:docMk/>
            <pc:sldMk cId="864591866" sldId="274"/>
            <ac:inkMk id="248" creationId="{ED0CDD47-BAA8-F175-2948-9EAD378A65DC}"/>
          </ac:inkMkLst>
        </pc:inkChg>
        <pc:inkChg chg="add mod">
          <ac:chgData name="Michael Kuniega" userId="999f7fd1-0dc3-4cba-81fd-6a42a8d75a98" providerId="ADAL" clId="{232F5FE5-349D-4D73-B8B0-74DC29CCAFB3}" dt="2023-01-22T04:22:54.293" v="566"/>
          <ac:inkMkLst>
            <pc:docMk/>
            <pc:sldMk cId="864591866" sldId="274"/>
            <ac:inkMk id="250" creationId="{57A4A0AE-583A-7843-CD1C-6F27BA22801C}"/>
          </ac:inkMkLst>
        </pc:inkChg>
        <pc:inkChg chg="add mod">
          <ac:chgData name="Michael Kuniega" userId="999f7fd1-0dc3-4cba-81fd-6a42a8d75a98" providerId="ADAL" clId="{232F5FE5-349D-4D73-B8B0-74DC29CCAFB3}" dt="2023-01-22T04:22:54.293" v="566"/>
          <ac:inkMkLst>
            <pc:docMk/>
            <pc:sldMk cId="864591866" sldId="274"/>
            <ac:inkMk id="251" creationId="{6DEEF4B4-3AFE-F5FD-1804-FE8351E1E488}"/>
          </ac:inkMkLst>
        </pc:inkChg>
        <pc:inkChg chg="add mod">
          <ac:chgData name="Michael Kuniega" userId="999f7fd1-0dc3-4cba-81fd-6a42a8d75a98" providerId="ADAL" clId="{232F5FE5-349D-4D73-B8B0-74DC29CCAFB3}" dt="2023-01-22T04:22:54.293" v="566"/>
          <ac:inkMkLst>
            <pc:docMk/>
            <pc:sldMk cId="864591866" sldId="274"/>
            <ac:inkMk id="253" creationId="{E3FC9E2E-A6BC-5658-0E2F-804B625E78FB}"/>
          </ac:inkMkLst>
        </pc:inkChg>
        <pc:inkChg chg="add del">
          <ac:chgData name="Michael Kuniega" userId="999f7fd1-0dc3-4cba-81fd-6a42a8d75a98" providerId="ADAL" clId="{232F5FE5-349D-4D73-B8B0-74DC29CCAFB3}" dt="2023-01-22T04:22:48.025" v="562"/>
          <ac:inkMkLst>
            <pc:docMk/>
            <pc:sldMk cId="864591866" sldId="274"/>
            <ac:inkMk id="255" creationId="{CE0F213F-F5BC-7AA8-A681-105B072941F5}"/>
          </ac:inkMkLst>
        </pc:inkChg>
        <pc:inkChg chg="add mod">
          <ac:chgData name="Michael Kuniega" userId="999f7fd1-0dc3-4cba-81fd-6a42a8d75a98" providerId="ADAL" clId="{232F5FE5-349D-4D73-B8B0-74DC29CCAFB3}" dt="2023-01-22T04:22:54.293" v="566"/>
          <ac:inkMkLst>
            <pc:docMk/>
            <pc:sldMk cId="864591866" sldId="274"/>
            <ac:inkMk id="256" creationId="{548CBE1C-4B1B-CED5-FE6F-814C79E96FCF}"/>
          </ac:inkMkLst>
        </pc:inkChg>
        <pc:inkChg chg="add mod">
          <ac:chgData name="Michael Kuniega" userId="999f7fd1-0dc3-4cba-81fd-6a42a8d75a98" providerId="ADAL" clId="{232F5FE5-349D-4D73-B8B0-74DC29CCAFB3}" dt="2023-01-22T04:22:54.293" v="566"/>
          <ac:inkMkLst>
            <pc:docMk/>
            <pc:sldMk cId="864591866" sldId="274"/>
            <ac:inkMk id="258" creationId="{27693601-AA10-7457-CD86-30F798ACC3A0}"/>
          </ac:inkMkLst>
        </pc:inkChg>
        <pc:inkChg chg="add">
          <ac:chgData name="Michael Kuniega" userId="999f7fd1-0dc3-4cba-81fd-6a42a8d75a98" providerId="ADAL" clId="{232F5FE5-349D-4D73-B8B0-74DC29CCAFB3}" dt="2023-01-22T04:23:00.404" v="567" actId="9405"/>
          <ac:inkMkLst>
            <pc:docMk/>
            <pc:sldMk cId="864591866" sldId="274"/>
            <ac:inkMk id="260" creationId="{7403EBAA-95F7-07DA-0B0E-067B333B599F}"/>
          </ac:inkMkLst>
        </pc:inkChg>
        <pc:inkChg chg="add mod">
          <ac:chgData name="Michael Kuniega" userId="999f7fd1-0dc3-4cba-81fd-6a42a8d75a98" providerId="ADAL" clId="{232F5FE5-349D-4D73-B8B0-74DC29CCAFB3}" dt="2023-01-22T04:23:03.450" v="571"/>
          <ac:inkMkLst>
            <pc:docMk/>
            <pc:sldMk cId="864591866" sldId="274"/>
            <ac:inkMk id="261" creationId="{7A4E9DD1-D2D9-3F6C-9A72-358047235474}"/>
          </ac:inkMkLst>
        </pc:inkChg>
        <pc:inkChg chg="add mod">
          <ac:chgData name="Michael Kuniega" userId="999f7fd1-0dc3-4cba-81fd-6a42a8d75a98" providerId="ADAL" clId="{232F5FE5-349D-4D73-B8B0-74DC29CCAFB3}" dt="2023-01-22T04:23:03.450" v="571"/>
          <ac:inkMkLst>
            <pc:docMk/>
            <pc:sldMk cId="864591866" sldId="274"/>
            <ac:inkMk id="262" creationId="{991EC2BA-E3E8-790E-0CAD-29E6F2CE2A01}"/>
          </ac:inkMkLst>
        </pc:inkChg>
        <pc:inkChg chg="add">
          <ac:chgData name="Michael Kuniega" userId="999f7fd1-0dc3-4cba-81fd-6a42a8d75a98" providerId="ADAL" clId="{232F5FE5-349D-4D73-B8B0-74DC29CCAFB3}" dt="2023-01-22T04:23:02.750" v="570" actId="9405"/>
          <ac:inkMkLst>
            <pc:docMk/>
            <pc:sldMk cId="864591866" sldId="274"/>
            <ac:inkMk id="263" creationId="{4025E319-8651-E8D9-4943-E4368E4F93E0}"/>
          </ac:inkMkLst>
        </pc:inkChg>
        <pc:inkChg chg="add mod">
          <ac:chgData name="Michael Kuniega" userId="999f7fd1-0dc3-4cba-81fd-6a42a8d75a98" providerId="ADAL" clId="{232F5FE5-349D-4D73-B8B0-74DC29CCAFB3}" dt="2023-01-22T04:23:04.913" v="574"/>
          <ac:inkMkLst>
            <pc:docMk/>
            <pc:sldMk cId="864591866" sldId="274"/>
            <ac:inkMk id="265" creationId="{56207294-0EA1-5D1F-FEE6-D4B45E097A37}"/>
          </ac:inkMkLst>
        </pc:inkChg>
        <pc:inkChg chg="add mod">
          <ac:chgData name="Michael Kuniega" userId="999f7fd1-0dc3-4cba-81fd-6a42a8d75a98" providerId="ADAL" clId="{232F5FE5-349D-4D73-B8B0-74DC29CCAFB3}" dt="2023-01-22T04:23:04.913" v="574"/>
          <ac:inkMkLst>
            <pc:docMk/>
            <pc:sldMk cId="864591866" sldId="274"/>
            <ac:inkMk id="266" creationId="{932E7619-E4E3-1A83-1683-144BB794FA6B}"/>
          </ac:inkMkLst>
        </pc:inkChg>
      </pc:sldChg>
      <pc:sldChg chg="addSp delSp modSp mod">
        <pc:chgData name="Michael Kuniega" userId="999f7fd1-0dc3-4cba-81fd-6a42a8d75a98" providerId="ADAL" clId="{232F5FE5-349D-4D73-B8B0-74DC29CCAFB3}" dt="2023-01-22T04:29:41.144" v="902"/>
        <pc:sldMkLst>
          <pc:docMk/>
          <pc:sldMk cId="3383665092" sldId="275"/>
        </pc:sldMkLst>
        <pc:grpChg chg="del mod">
          <ac:chgData name="Michael Kuniega" userId="999f7fd1-0dc3-4cba-81fd-6a42a8d75a98" providerId="ADAL" clId="{232F5FE5-349D-4D73-B8B0-74DC29CCAFB3}" dt="2023-01-22T04:24:12.365" v="593"/>
          <ac:grpSpMkLst>
            <pc:docMk/>
            <pc:sldMk cId="3383665092" sldId="275"/>
            <ac:grpSpMk id="9" creationId="{19B386F2-C5F3-7828-BC9E-C45573E6C73C}"/>
          </ac:grpSpMkLst>
        </pc:grpChg>
        <pc:grpChg chg="mod">
          <ac:chgData name="Michael Kuniega" userId="999f7fd1-0dc3-4cba-81fd-6a42a8d75a98" providerId="ADAL" clId="{232F5FE5-349D-4D73-B8B0-74DC29CCAFB3}" dt="2023-01-22T04:24:12.365" v="593"/>
          <ac:grpSpMkLst>
            <pc:docMk/>
            <pc:sldMk cId="3383665092" sldId="275"/>
            <ac:grpSpMk id="15" creationId="{3BD5B47C-F443-7D04-09F5-1AA0F6559014}"/>
          </ac:grpSpMkLst>
        </pc:grpChg>
        <pc:grpChg chg="mod">
          <ac:chgData name="Michael Kuniega" userId="999f7fd1-0dc3-4cba-81fd-6a42a8d75a98" providerId="ADAL" clId="{232F5FE5-349D-4D73-B8B0-74DC29CCAFB3}" dt="2023-01-22T04:24:12.365" v="593"/>
          <ac:grpSpMkLst>
            <pc:docMk/>
            <pc:sldMk cId="3383665092" sldId="275"/>
            <ac:grpSpMk id="16" creationId="{3AA006D5-B196-DABE-F644-3AC1C2659D5F}"/>
          </ac:grpSpMkLst>
        </pc:grpChg>
        <pc:grpChg chg="del mod">
          <ac:chgData name="Michael Kuniega" userId="999f7fd1-0dc3-4cba-81fd-6a42a8d75a98" providerId="ADAL" clId="{232F5FE5-349D-4D73-B8B0-74DC29CCAFB3}" dt="2023-01-22T04:24:30.856" v="616"/>
          <ac:grpSpMkLst>
            <pc:docMk/>
            <pc:sldMk cId="3383665092" sldId="275"/>
            <ac:grpSpMk id="28" creationId="{7A095978-78D8-76A1-B2DC-AC0C3F7DF575}"/>
          </ac:grpSpMkLst>
        </pc:grpChg>
        <pc:grpChg chg="del mod">
          <ac:chgData name="Michael Kuniega" userId="999f7fd1-0dc3-4cba-81fd-6a42a8d75a98" providerId="ADAL" clId="{232F5FE5-349D-4D73-B8B0-74DC29CCAFB3}" dt="2023-01-22T04:24:30.856" v="616"/>
          <ac:grpSpMkLst>
            <pc:docMk/>
            <pc:sldMk cId="3383665092" sldId="275"/>
            <ac:grpSpMk id="29" creationId="{2AD9EB78-4017-686B-853B-C6E133FEA38C}"/>
          </ac:grpSpMkLst>
        </pc:grpChg>
        <pc:grpChg chg="del mod">
          <ac:chgData name="Michael Kuniega" userId="999f7fd1-0dc3-4cba-81fd-6a42a8d75a98" providerId="ADAL" clId="{232F5FE5-349D-4D73-B8B0-74DC29CCAFB3}" dt="2023-01-22T04:24:26.811" v="612"/>
          <ac:grpSpMkLst>
            <pc:docMk/>
            <pc:sldMk cId="3383665092" sldId="275"/>
            <ac:grpSpMk id="32" creationId="{0840E53A-00D5-B649-5C28-575FBFD1584C}"/>
          </ac:grpSpMkLst>
        </pc:grpChg>
        <pc:grpChg chg="del mod">
          <ac:chgData name="Michael Kuniega" userId="999f7fd1-0dc3-4cba-81fd-6a42a8d75a98" providerId="ADAL" clId="{232F5FE5-349D-4D73-B8B0-74DC29CCAFB3}" dt="2023-01-22T04:24:27.849" v="614"/>
          <ac:grpSpMkLst>
            <pc:docMk/>
            <pc:sldMk cId="3383665092" sldId="275"/>
            <ac:grpSpMk id="36" creationId="{8683E5C3-1A1F-9B84-C587-F8DC61C4CDFB}"/>
          </ac:grpSpMkLst>
        </pc:grpChg>
        <pc:grpChg chg="mod">
          <ac:chgData name="Michael Kuniega" userId="999f7fd1-0dc3-4cba-81fd-6a42a8d75a98" providerId="ADAL" clId="{232F5FE5-349D-4D73-B8B0-74DC29CCAFB3}" dt="2023-01-22T04:24:27.849" v="614"/>
          <ac:grpSpMkLst>
            <pc:docMk/>
            <pc:sldMk cId="3383665092" sldId="275"/>
            <ac:grpSpMk id="38" creationId="{45EF7B1F-E341-1508-A1E0-BDA029B7FA9F}"/>
          </ac:grpSpMkLst>
        </pc:grpChg>
        <pc:grpChg chg="del mod">
          <ac:chgData name="Michael Kuniega" userId="999f7fd1-0dc3-4cba-81fd-6a42a8d75a98" providerId="ADAL" clId="{232F5FE5-349D-4D73-B8B0-74DC29CCAFB3}" dt="2023-01-22T04:24:36.687" v="620"/>
          <ac:grpSpMkLst>
            <pc:docMk/>
            <pc:sldMk cId="3383665092" sldId="275"/>
            <ac:grpSpMk id="40" creationId="{F0ABAB98-A4B6-B045-58E0-CAE88F348906}"/>
          </ac:grpSpMkLst>
        </pc:grpChg>
        <pc:grpChg chg="mod">
          <ac:chgData name="Michael Kuniega" userId="999f7fd1-0dc3-4cba-81fd-6a42a8d75a98" providerId="ADAL" clId="{232F5FE5-349D-4D73-B8B0-74DC29CCAFB3}" dt="2023-01-22T04:24:36.687" v="620"/>
          <ac:grpSpMkLst>
            <pc:docMk/>
            <pc:sldMk cId="3383665092" sldId="275"/>
            <ac:grpSpMk id="42" creationId="{18F8118D-887A-B653-49A4-57378556FA7C}"/>
          </ac:grpSpMkLst>
        </pc:grpChg>
        <pc:grpChg chg="mod">
          <ac:chgData name="Michael Kuniega" userId="999f7fd1-0dc3-4cba-81fd-6a42a8d75a98" providerId="ADAL" clId="{232F5FE5-349D-4D73-B8B0-74DC29CCAFB3}" dt="2023-01-22T04:24:40.183" v="623"/>
          <ac:grpSpMkLst>
            <pc:docMk/>
            <pc:sldMk cId="3383665092" sldId="275"/>
            <ac:grpSpMk id="45" creationId="{E85D1E98-2F4E-F72C-B0B4-48E3CF65C732}"/>
          </ac:grpSpMkLst>
        </pc:grpChg>
        <pc:grpChg chg="del mod">
          <ac:chgData name="Michael Kuniega" userId="999f7fd1-0dc3-4cba-81fd-6a42a8d75a98" providerId="ADAL" clId="{232F5FE5-349D-4D73-B8B0-74DC29CCAFB3}" dt="2023-01-22T04:25:41.503" v="679"/>
          <ac:grpSpMkLst>
            <pc:docMk/>
            <pc:sldMk cId="3383665092" sldId="275"/>
            <ac:grpSpMk id="56" creationId="{AF94FBAC-FB5F-11F5-2FBB-F3FB5C704A10}"/>
          </ac:grpSpMkLst>
        </pc:grpChg>
        <pc:grpChg chg="del mod">
          <ac:chgData name="Michael Kuniega" userId="999f7fd1-0dc3-4cba-81fd-6a42a8d75a98" providerId="ADAL" clId="{232F5FE5-349D-4D73-B8B0-74DC29CCAFB3}" dt="2023-01-22T04:25:35.210" v="663"/>
          <ac:grpSpMkLst>
            <pc:docMk/>
            <pc:sldMk cId="3383665092" sldId="275"/>
            <ac:grpSpMk id="57" creationId="{7BD64F21-847E-4A13-0223-A68BD6B8E0E0}"/>
          </ac:grpSpMkLst>
        </pc:grpChg>
        <pc:grpChg chg="del mod">
          <ac:chgData name="Michael Kuniega" userId="999f7fd1-0dc3-4cba-81fd-6a42a8d75a98" providerId="ADAL" clId="{232F5FE5-349D-4D73-B8B0-74DC29CCAFB3}" dt="2023-01-22T04:25:41.497" v="668"/>
          <ac:grpSpMkLst>
            <pc:docMk/>
            <pc:sldMk cId="3383665092" sldId="275"/>
            <ac:grpSpMk id="69" creationId="{DB5D2C49-8FDB-C6BB-C3A0-390D1B7F29B5}"/>
          </ac:grpSpMkLst>
        </pc:grpChg>
        <pc:grpChg chg="del mod">
          <ac:chgData name="Michael Kuniega" userId="999f7fd1-0dc3-4cba-81fd-6a42a8d75a98" providerId="ADAL" clId="{232F5FE5-349D-4D73-B8B0-74DC29CCAFB3}" dt="2023-01-22T04:25:41.502" v="676"/>
          <ac:grpSpMkLst>
            <pc:docMk/>
            <pc:sldMk cId="3383665092" sldId="275"/>
            <ac:grpSpMk id="70" creationId="{844F1956-125C-EFA6-8A32-FD63D8CBB44D}"/>
          </ac:grpSpMkLst>
        </pc:grpChg>
        <pc:grpChg chg="del mod">
          <ac:chgData name="Michael Kuniega" userId="999f7fd1-0dc3-4cba-81fd-6a42a8d75a98" providerId="ADAL" clId="{232F5FE5-349D-4D73-B8B0-74DC29CCAFB3}" dt="2023-01-22T04:25:34.737" v="660"/>
          <ac:grpSpMkLst>
            <pc:docMk/>
            <pc:sldMk cId="3383665092" sldId="275"/>
            <ac:grpSpMk id="77" creationId="{4A8B6E71-7DB6-0723-3544-89545B6A5AE0}"/>
          </ac:grpSpMkLst>
        </pc:grpChg>
        <pc:grpChg chg="mod">
          <ac:chgData name="Michael Kuniega" userId="999f7fd1-0dc3-4cba-81fd-6a42a8d75a98" providerId="ADAL" clId="{232F5FE5-349D-4D73-B8B0-74DC29CCAFB3}" dt="2023-01-22T04:25:42.330" v="683"/>
          <ac:grpSpMkLst>
            <pc:docMk/>
            <pc:sldMk cId="3383665092" sldId="275"/>
            <ac:grpSpMk id="83" creationId="{7BA768EC-549E-46B4-B966-7D9557F67B53}"/>
          </ac:grpSpMkLst>
        </pc:grpChg>
        <pc:grpChg chg="mod">
          <ac:chgData name="Michael Kuniega" userId="999f7fd1-0dc3-4cba-81fd-6a42a8d75a98" providerId="ADAL" clId="{232F5FE5-349D-4D73-B8B0-74DC29CCAFB3}" dt="2023-01-22T04:25:46.067" v="687"/>
          <ac:grpSpMkLst>
            <pc:docMk/>
            <pc:sldMk cId="3383665092" sldId="275"/>
            <ac:grpSpMk id="87" creationId="{3A566F50-51C5-BA0C-569F-08FBFC36BC69}"/>
          </ac:grpSpMkLst>
        </pc:grpChg>
        <pc:grpChg chg="del mod">
          <ac:chgData name="Michael Kuniega" userId="999f7fd1-0dc3-4cba-81fd-6a42a8d75a98" providerId="ADAL" clId="{232F5FE5-349D-4D73-B8B0-74DC29CCAFB3}" dt="2023-01-22T04:25:53.032" v="700"/>
          <ac:grpSpMkLst>
            <pc:docMk/>
            <pc:sldMk cId="3383665092" sldId="275"/>
            <ac:grpSpMk id="97" creationId="{A76C4E41-0F07-4A71-7047-685AF17AEC72}"/>
          </ac:grpSpMkLst>
        </pc:grpChg>
        <pc:grpChg chg="del mod">
          <ac:chgData name="Michael Kuniega" userId="999f7fd1-0dc3-4cba-81fd-6a42a8d75a98" providerId="ADAL" clId="{232F5FE5-349D-4D73-B8B0-74DC29CCAFB3}" dt="2023-01-22T04:26:04.074" v="711"/>
          <ac:grpSpMkLst>
            <pc:docMk/>
            <pc:sldMk cId="3383665092" sldId="275"/>
            <ac:grpSpMk id="98" creationId="{93AF02AA-B728-2DD9-BD20-61725C23DA30}"/>
          </ac:grpSpMkLst>
        </pc:grpChg>
        <pc:grpChg chg="del mod">
          <ac:chgData name="Michael Kuniega" userId="999f7fd1-0dc3-4cba-81fd-6a42a8d75a98" providerId="ADAL" clId="{232F5FE5-349D-4D73-B8B0-74DC29CCAFB3}" dt="2023-01-22T04:26:27.720" v="745"/>
          <ac:grpSpMkLst>
            <pc:docMk/>
            <pc:sldMk cId="3383665092" sldId="275"/>
            <ac:grpSpMk id="108" creationId="{25E5F19B-FC8D-1FD7-3B96-FB42BFE1EFB1}"/>
          </ac:grpSpMkLst>
        </pc:grpChg>
        <pc:grpChg chg="mod">
          <ac:chgData name="Michael Kuniega" userId="999f7fd1-0dc3-4cba-81fd-6a42a8d75a98" providerId="ADAL" clId="{232F5FE5-349D-4D73-B8B0-74DC29CCAFB3}" dt="2023-01-22T04:26:04.074" v="711"/>
          <ac:grpSpMkLst>
            <pc:docMk/>
            <pc:sldMk cId="3383665092" sldId="275"/>
            <ac:grpSpMk id="109" creationId="{14F1453A-6078-9D45-A177-B2A780C0A766}"/>
          </ac:grpSpMkLst>
        </pc:grpChg>
        <pc:grpChg chg="del mod">
          <ac:chgData name="Michael Kuniega" userId="999f7fd1-0dc3-4cba-81fd-6a42a8d75a98" providerId="ADAL" clId="{232F5FE5-349D-4D73-B8B0-74DC29CCAFB3}" dt="2023-01-22T04:26:15.714" v="725"/>
          <ac:grpSpMkLst>
            <pc:docMk/>
            <pc:sldMk cId="3383665092" sldId="275"/>
            <ac:grpSpMk id="119" creationId="{E6112B39-F416-841C-EC26-2AE8C3644872}"/>
          </ac:grpSpMkLst>
        </pc:grpChg>
        <pc:grpChg chg="mod">
          <ac:chgData name="Michael Kuniega" userId="999f7fd1-0dc3-4cba-81fd-6a42a8d75a98" providerId="ADAL" clId="{232F5FE5-349D-4D73-B8B0-74DC29CCAFB3}" dt="2023-01-22T04:26:15.714" v="725"/>
          <ac:grpSpMkLst>
            <pc:docMk/>
            <pc:sldMk cId="3383665092" sldId="275"/>
            <ac:grpSpMk id="123" creationId="{0B5CD6AF-BB4F-C91D-1701-D84DF8A74ACA}"/>
          </ac:grpSpMkLst>
        </pc:grpChg>
        <pc:grpChg chg="del mod">
          <ac:chgData name="Michael Kuniega" userId="999f7fd1-0dc3-4cba-81fd-6a42a8d75a98" providerId="ADAL" clId="{232F5FE5-349D-4D73-B8B0-74DC29CCAFB3}" dt="2023-01-22T04:26:25.858" v="743"/>
          <ac:grpSpMkLst>
            <pc:docMk/>
            <pc:sldMk cId="3383665092" sldId="275"/>
            <ac:grpSpMk id="139" creationId="{03AE2F4B-5D5C-0400-F5BC-46445BF44DBE}"/>
          </ac:grpSpMkLst>
        </pc:grpChg>
        <pc:grpChg chg="mod">
          <ac:chgData name="Michael Kuniega" userId="999f7fd1-0dc3-4cba-81fd-6a42a8d75a98" providerId="ADAL" clId="{232F5FE5-349D-4D73-B8B0-74DC29CCAFB3}" dt="2023-01-22T04:26:25.858" v="743"/>
          <ac:grpSpMkLst>
            <pc:docMk/>
            <pc:sldMk cId="3383665092" sldId="275"/>
            <ac:grpSpMk id="141" creationId="{E8EA076C-190B-C461-8F3B-0054D5C04A0F}"/>
          </ac:grpSpMkLst>
        </pc:grpChg>
        <pc:grpChg chg="mod">
          <ac:chgData name="Michael Kuniega" userId="999f7fd1-0dc3-4cba-81fd-6a42a8d75a98" providerId="ADAL" clId="{232F5FE5-349D-4D73-B8B0-74DC29CCAFB3}" dt="2023-01-22T04:26:27.720" v="745"/>
          <ac:grpSpMkLst>
            <pc:docMk/>
            <pc:sldMk cId="3383665092" sldId="275"/>
            <ac:grpSpMk id="143" creationId="{B83E0C14-556E-0F0F-DDAC-37941CD142FB}"/>
          </ac:grpSpMkLst>
        </pc:grpChg>
        <pc:grpChg chg="del mod">
          <ac:chgData name="Michael Kuniega" userId="999f7fd1-0dc3-4cba-81fd-6a42a8d75a98" providerId="ADAL" clId="{232F5FE5-349D-4D73-B8B0-74DC29CCAFB3}" dt="2023-01-22T04:26:52.518" v="760"/>
          <ac:grpSpMkLst>
            <pc:docMk/>
            <pc:sldMk cId="3383665092" sldId="275"/>
            <ac:grpSpMk id="155" creationId="{FDEEEFAD-AAE8-E733-05E9-2EA587A07F34}"/>
          </ac:grpSpMkLst>
        </pc:grpChg>
        <pc:grpChg chg="del mod">
          <ac:chgData name="Michael Kuniega" userId="999f7fd1-0dc3-4cba-81fd-6a42a8d75a98" providerId="ADAL" clId="{232F5FE5-349D-4D73-B8B0-74DC29CCAFB3}" dt="2023-01-22T04:26:59.486" v="763"/>
          <ac:grpSpMkLst>
            <pc:docMk/>
            <pc:sldMk cId="3383665092" sldId="275"/>
            <ac:grpSpMk id="158" creationId="{E9DB461F-7A06-E002-E929-56F22263F32C}"/>
          </ac:grpSpMkLst>
        </pc:grpChg>
        <pc:grpChg chg="del mod">
          <ac:chgData name="Michael Kuniega" userId="999f7fd1-0dc3-4cba-81fd-6a42a8d75a98" providerId="ADAL" clId="{232F5FE5-349D-4D73-B8B0-74DC29CCAFB3}" dt="2023-01-22T04:27:02.160" v="765"/>
          <ac:grpSpMkLst>
            <pc:docMk/>
            <pc:sldMk cId="3383665092" sldId="275"/>
            <ac:grpSpMk id="160" creationId="{01CBDEB0-2D2E-91EC-CD84-02470CACE1D7}"/>
          </ac:grpSpMkLst>
        </pc:grpChg>
        <pc:grpChg chg="del mod">
          <ac:chgData name="Michael Kuniega" userId="999f7fd1-0dc3-4cba-81fd-6a42a8d75a98" providerId="ADAL" clId="{232F5FE5-349D-4D73-B8B0-74DC29CCAFB3}" dt="2023-01-22T04:27:06.270" v="770"/>
          <ac:grpSpMkLst>
            <pc:docMk/>
            <pc:sldMk cId="3383665092" sldId="275"/>
            <ac:grpSpMk id="162" creationId="{F53C7D8E-56A4-A547-53C6-4C13A5DB8A5F}"/>
          </ac:grpSpMkLst>
        </pc:grpChg>
        <pc:grpChg chg="del mod">
          <ac:chgData name="Michael Kuniega" userId="999f7fd1-0dc3-4cba-81fd-6a42a8d75a98" providerId="ADAL" clId="{232F5FE5-349D-4D73-B8B0-74DC29CCAFB3}" dt="2023-01-22T04:27:12.846" v="779"/>
          <ac:grpSpMkLst>
            <pc:docMk/>
            <pc:sldMk cId="3383665092" sldId="275"/>
            <ac:grpSpMk id="167" creationId="{E39BF21A-01A8-B7A2-2419-FF5044719C66}"/>
          </ac:grpSpMkLst>
        </pc:grpChg>
        <pc:grpChg chg="del mod">
          <ac:chgData name="Michael Kuniega" userId="999f7fd1-0dc3-4cba-81fd-6a42a8d75a98" providerId="ADAL" clId="{232F5FE5-349D-4D73-B8B0-74DC29CCAFB3}" dt="2023-01-22T04:27:16.970" v="784"/>
          <ac:grpSpMkLst>
            <pc:docMk/>
            <pc:sldMk cId="3383665092" sldId="275"/>
            <ac:grpSpMk id="176" creationId="{52ECE291-D2C4-EA3E-92A0-DDCB9374D048}"/>
          </ac:grpSpMkLst>
        </pc:grpChg>
        <pc:grpChg chg="del mod">
          <ac:chgData name="Michael Kuniega" userId="999f7fd1-0dc3-4cba-81fd-6a42a8d75a98" providerId="ADAL" clId="{232F5FE5-349D-4D73-B8B0-74DC29CCAFB3}" dt="2023-01-22T04:27:38.681" v="804"/>
          <ac:grpSpMkLst>
            <pc:docMk/>
            <pc:sldMk cId="3383665092" sldId="275"/>
            <ac:grpSpMk id="181" creationId="{5E06AD11-D449-222D-49C7-0C095FB2360B}"/>
          </ac:grpSpMkLst>
        </pc:grpChg>
        <pc:grpChg chg="del mod">
          <ac:chgData name="Michael Kuniega" userId="999f7fd1-0dc3-4cba-81fd-6a42a8d75a98" providerId="ADAL" clId="{232F5FE5-349D-4D73-B8B0-74DC29CCAFB3}" dt="2023-01-22T04:27:33.644" v="799"/>
          <ac:grpSpMkLst>
            <pc:docMk/>
            <pc:sldMk cId="3383665092" sldId="275"/>
            <ac:grpSpMk id="188" creationId="{6C691B0D-1C43-2C8F-3442-D45C441F1219}"/>
          </ac:grpSpMkLst>
        </pc:grpChg>
        <pc:grpChg chg="del mod">
          <ac:chgData name="Michael Kuniega" userId="999f7fd1-0dc3-4cba-81fd-6a42a8d75a98" providerId="ADAL" clId="{232F5FE5-349D-4D73-B8B0-74DC29CCAFB3}" dt="2023-01-22T04:27:33.644" v="799"/>
          <ac:grpSpMkLst>
            <pc:docMk/>
            <pc:sldMk cId="3383665092" sldId="275"/>
            <ac:grpSpMk id="194" creationId="{061C98CB-876D-5332-F18A-30E409B02718}"/>
          </ac:grpSpMkLst>
        </pc:grpChg>
        <pc:grpChg chg="del mod">
          <ac:chgData name="Michael Kuniega" userId="999f7fd1-0dc3-4cba-81fd-6a42a8d75a98" providerId="ADAL" clId="{232F5FE5-349D-4D73-B8B0-74DC29CCAFB3}" dt="2023-01-22T04:27:38.681" v="804"/>
          <ac:grpSpMkLst>
            <pc:docMk/>
            <pc:sldMk cId="3383665092" sldId="275"/>
            <ac:grpSpMk id="196" creationId="{30A6CEF8-9EB4-C3A9-E395-AA6DFD915C12}"/>
          </ac:grpSpMkLst>
        </pc:grpChg>
        <pc:grpChg chg="del mod">
          <ac:chgData name="Michael Kuniega" userId="999f7fd1-0dc3-4cba-81fd-6a42a8d75a98" providerId="ADAL" clId="{232F5FE5-349D-4D73-B8B0-74DC29CCAFB3}" dt="2023-01-22T04:27:44.944" v="810"/>
          <ac:grpSpMkLst>
            <pc:docMk/>
            <pc:sldMk cId="3383665092" sldId="275"/>
            <ac:grpSpMk id="201" creationId="{C0D5A4DE-FFC6-C572-9C79-CA6970459454}"/>
          </ac:grpSpMkLst>
        </pc:grpChg>
        <pc:grpChg chg="del mod">
          <ac:chgData name="Michael Kuniega" userId="999f7fd1-0dc3-4cba-81fd-6a42a8d75a98" providerId="ADAL" clId="{232F5FE5-349D-4D73-B8B0-74DC29CCAFB3}" dt="2023-01-22T04:27:46.789" v="814"/>
          <ac:grpSpMkLst>
            <pc:docMk/>
            <pc:sldMk cId="3383665092" sldId="275"/>
            <ac:grpSpMk id="206" creationId="{6E79EF91-0DE8-C3D7-4303-63EFECF8BFB7}"/>
          </ac:grpSpMkLst>
        </pc:grpChg>
        <pc:grpChg chg="del mod">
          <ac:chgData name="Michael Kuniega" userId="999f7fd1-0dc3-4cba-81fd-6a42a8d75a98" providerId="ADAL" clId="{232F5FE5-349D-4D73-B8B0-74DC29CCAFB3}" dt="2023-01-22T04:28:17.960" v="831"/>
          <ac:grpSpMkLst>
            <pc:docMk/>
            <pc:sldMk cId="3383665092" sldId="275"/>
            <ac:grpSpMk id="210" creationId="{999F9E12-3B3B-71C2-DD2D-FD7C06B668D9}"/>
          </ac:grpSpMkLst>
        </pc:grpChg>
        <pc:grpChg chg="mod">
          <ac:chgData name="Michael Kuniega" userId="999f7fd1-0dc3-4cba-81fd-6a42a8d75a98" providerId="ADAL" clId="{232F5FE5-349D-4D73-B8B0-74DC29CCAFB3}" dt="2023-01-22T04:28:07.102" v="825"/>
          <ac:grpSpMkLst>
            <pc:docMk/>
            <pc:sldMk cId="3383665092" sldId="275"/>
            <ac:grpSpMk id="221" creationId="{A06645A0-B350-D23A-3E3C-AEB37E25817E}"/>
          </ac:grpSpMkLst>
        </pc:grpChg>
        <pc:grpChg chg="mod">
          <ac:chgData name="Michael Kuniega" userId="999f7fd1-0dc3-4cba-81fd-6a42a8d75a98" providerId="ADAL" clId="{232F5FE5-349D-4D73-B8B0-74DC29CCAFB3}" dt="2023-01-22T04:28:07.102" v="825"/>
          <ac:grpSpMkLst>
            <pc:docMk/>
            <pc:sldMk cId="3383665092" sldId="275"/>
            <ac:grpSpMk id="222" creationId="{E8ED969D-E83F-1B08-EEFA-AC0022F61104}"/>
          </ac:grpSpMkLst>
        </pc:grpChg>
        <pc:grpChg chg="mod">
          <ac:chgData name="Michael Kuniega" userId="999f7fd1-0dc3-4cba-81fd-6a42a8d75a98" providerId="ADAL" clId="{232F5FE5-349D-4D73-B8B0-74DC29CCAFB3}" dt="2023-01-22T04:28:07.102" v="825"/>
          <ac:grpSpMkLst>
            <pc:docMk/>
            <pc:sldMk cId="3383665092" sldId="275"/>
            <ac:grpSpMk id="223" creationId="{20CEB330-05A5-B5D9-5795-E555A4AE75FC}"/>
          </ac:grpSpMkLst>
        </pc:grpChg>
        <pc:grpChg chg="mod">
          <ac:chgData name="Michael Kuniega" userId="999f7fd1-0dc3-4cba-81fd-6a42a8d75a98" providerId="ADAL" clId="{232F5FE5-349D-4D73-B8B0-74DC29CCAFB3}" dt="2023-01-22T04:28:14.286" v="829"/>
          <ac:grpSpMkLst>
            <pc:docMk/>
            <pc:sldMk cId="3383665092" sldId="275"/>
            <ac:grpSpMk id="227" creationId="{5385C3EB-E176-3DA0-89AA-0F02814014F8}"/>
          </ac:grpSpMkLst>
        </pc:grpChg>
        <pc:grpChg chg="mod">
          <ac:chgData name="Michael Kuniega" userId="999f7fd1-0dc3-4cba-81fd-6a42a8d75a98" providerId="ADAL" clId="{232F5FE5-349D-4D73-B8B0-74DC29CCAFB3}" dt="2023-01-22T04:28:17.960" v="831"/>
          <ac:grpSpMkLst>
            <pc:docMk/>
            <pc:sldMk cId="3383665092" sldId="275"/>
            <ac:grpSpMk id="229" creationId="{09F73C5B-0300-DBEF-3D72-71DD6AB96558}"/>
          </ac:grpSpMkLst>
        </pc:grpChg>
        <pc:grpChg chg="mod">
          <ac:chgData name="Michael Kuniega" userId="999f7fd1-0dc3-4cba-81fd-6a42a8d75a98" providerId="ADAL" clId="{232F5FE5-349D-4D73-B8B0-74DC29CCAFB3}" dt="2023-01-22T04:28:27.262" v="836"/>
          <ac:grpSpMkLst>
            <pc:docMk/>
            <pc:sldMk cId="3383665092" sldId="275"/>
            <ac:grpSpMk id="234" creationId="{9B551886-A269-100F-7BB3-650D1994F108}"/>
          </ac:grpSpMkLst>
        </pc:grpChg>
        <pc:grpChg chg="mod">
          <ac:chgData name="Michael Kuniega" userId="999f7fd1-0dc3-4cba-81fd-6a42a8d75a98" providerId="ADAL" clId="{232F5FE5-349D-4D73-B8B0-74DC29CCAFB3}" dt="2023-01-22T04:28:32.665" v="841"/>
          <ac:grpSpMkLst>
            <pc:docMk/>
            <pc:sldMk cId="3383665092" sldId="275"/>
            <ac:grpSpMk id="239" creationId="{45E6838C-E04F-A7B2-FFCD-DA12DAA915AA}"/>
          </ac:grpSpMkLst>
        </pc:grpChg>
        <pc:grpChg chg="mod">
          <ac:chgData name="Michael Kuniega" userId="999f7fd1-0dc3-4cba-81fd-6a42a8d75a98" providerId="ADAL" clId="{232F5FE5-349D-4D73-B8B0-74DC29CCAFB3}" dt="2023-01-22T04:28:36.920" v="845"/>
          <ac:grpSpMkLst>
            <pc:docMk/>
            <pc:sldMk cId="3383665092" sldId="275"/>
            <ac:grpSpMk id="243" creationId="{92FD074C-6909-4F63-BC15-7C75821676B2}"/>
          </ac:grpSpMkLst>
        </pc:grpChg>
        <pc:grpChg chg="mod">
          <ac:chgData name="Michael Kuniega" userId="999f7fd1-0dc3-4cba-81fd-6a42a8d75a98" providerId="ADAL" clId="{232F5FE5-349D-4D73-B8B0-74DC29CCAFB3}" dt="2023-01-22T04:28:40.767" v="850"/>
          <ac:grpSpMkLst>
            <pc:docMk/>
            <pc:sldMk cId="3383665092" sldId="275"/>
            <ac:grpSpMk id="248" creationId="{905A479E-1C6A-993E-18E4-BD140FB932A8}"/>
          </ac:grpSpMkLst>
        </pc:grpChg>
        <pc:grpChg chg="mod">
          <ac:chgData name="Michael Kuniega" userId="999f7fd1-0dc3-4cba-81fd-6a42a8d75a98" providerId="ADAL" clId="{232F5FE5-349D-4D73-B8B0-74DC29CCAFB3}" dt="2023-01-22T04:28:44.919" v="858"/>
          <ac:grpSpMkLst>
            <pc:docMk/>
            <pc:sldMk cId="3383665092" sldId="275"/>
            <ac:grpSpMk id="256" creationId="{687853F8-5CBA-49A8-5036-F03838AC5C7B}"/>
          </ac:grpSpMkLst>
        </pc:grpChg>
        <pc:grpChg chg="mod">
          <ac:chgData name="Michael Kuniega" userId="999f7fd1-0dc3-4cba-81fd-6a42a8d75a98" providerId="ADAL" clId="{232F5FE5-349D-4D73-B8B0-74DC29CCAFB3}" dt="2023-01-22T04:28:48.933" v="868"/>
          <ac:grpSpMkLst>
            <pc:docMk/>
            <pc:sldMk cId="3383665092" sldId="275"/>
            <ac:grpSpMk id="266" creationId="{70B1158E-32F9-8D75-F61C-BC7CF9F69294}"/>
          </ac:grpSpMkLst>
        </pc:grpChg>
        <pc:grpChg chg="mod">
          <ac:chgData name="Michael Kuniega" userId="999f7fd1-0dc3-4cba-81fd-6a42a8d75a98" providerId="ADAL" clId="{232F5FE5-349D-4D73-B8B0-74DC29CCAFB3}" dt="2023-01-22T04:28:48.933" v="868"/>
          <ac:grpSpMkLst>
            <pc:docMk/>
            <pc:sldMk cId="3383665092" sldId="275"/>
            <ac:grpSpMk id="267" creationId="{251D5AAD-1EE7-9D82-E408-109B02E560C0}"/>
          </ac:grpSpMkLst>
        </pc:grpChg>
        <pc:grpChg chg="del mod">
          <ac:chgData name="Michael Kuniega" userId="999f7fd1-0dc3-4cba-81fd-6a42a8d75a98" providerId="ADAL" clId="{232F5FE5-349D-4D73-B8B0-74DC29CCAFB3}" dt="2023-01-22T04:29:33.264" v="899"/>
          <ac:grpSpMkLst>
            <pc:docMk/>
            <pc:sldMk cId="3383665092" sldId="275"/>
            <ac:grpSpMk id="276" creationId="{01BAD689-4AEA-1924-DBDB-DEFEEE74FD32}"/>
          </ac:grpSpMkLst>
        </pc:grpChg>
        <pc:grpChg chg="del mod">
          <ac:chgData name="Michael Kuniega" userId="999f7fd1-0dc3-4cba-81fd-6a42a8d75a98" providerId="ADAL" clId="{232F5FE5-349D-4D73-B8B0-74DC29CCAFB3}" dt="2023-01-22T04:29:33.264" v="899"/>
          <ac:grpSpMkLst>
            <pc:docMk/>
            <pc:sldMk cId="3383665092" sldId="275"/>
            <ac:grpSpMk id="284" creationId="{DFFBE35B-CE8D-9EA8-683F-F1633CC0450D}"/>
          </ac:grpSpMkLst>
        </pc:grpChg>
        <pc:grpChg chg="del mod">
          <ac:chgData name="Michael Kuniega" userId="999f7fd1-0dc3-4cba-81fd-6a42a8d75a98" providerId="ADAL" clId="{232F5FE5-349D-4D73-B8B0-74DC29CCAFB3}" dt="2023-01-22T04:29:33.264" v="899"/>
          <ac:grpSpMkLst>
            <pc:docMk/>
            <pc:sldMk cId="3383665092" sldId="275"/>
            <ac:grpSpMk id="291" creationId="{A9DEABE4-A1B5-10D9-DC24-7C3BC9DD7D22}"/>
          </ac:grpSpMkLst>
        </pc:grpChg>
        <pc:grpChg chg="del mod">
          <ac:chgData name="Michael Kuniega" userId="999f7fd1-0dc3-4cba-81fd-6a42a8d75a98" providerId="ADAL" clId="{232F5FE5-349D-4D73-B8B0-74DC29CCAFB3}" dt="2023-01-22T04:29:33.264" v="899"/>
          <ac:grpSpMkLst>
            <pc:docMk/>
            <pc:sldMk cId="3383665092" sldId="275"/>
            <ac:grpSpMk id="292" creationId="{9202BD22-C06F-8098-C899-DCDF370618F6}"/>
          </ac:grpSpMkLst>
        </pc:grpChg>
        <pc:grpChg chg="del mod">
          <ac:chgData name="Michael Kuniega" userId="999f7fd1-0dc3-4cba-81fd-6a42a8d75a98" providerId="ADAL" clId="{232F5FE5-349D-4D73-B8B0-74DC29CCAFB3}" dt="2023-01-22T04:29:41.144" v="902"/>
          <ac:grpSpMkLst>
            <pc:docMk/>
            <pc:sldMk cId="3383665092" sldId="275"/>
            <ac:grpSpMk id="294" creationId="{DC7C147D-6135-124F-0DCB-D3C227F7EB75}"/>
          </ac:grpSpMkLst>
        </pc:grpChg>
        <pc:grpChg chg="mod">
          <ac:chgData name="Michael Kuniega" userId="999f7fd1-0dc3-4cba-81fd-6a42a8d75a98" providerId="ADAL" clId="{232F5FE5-349D-4D73-B8B0-74DC29CCAFB3}" dt="2023-01-22T04:29:41.144" v="902"/>
          <ac:grpSpMkLst>
            <pc:docMk/>
            <pc:sldMk cId="3383665092" sldId="275"/>
            <ac:grpSpMk id="296" creationId="{A5456910-3FB5-CC28-E0B8-4706B2057681}"/>
          </ac:grpSpMkLst>
        </pc:grpChg>
        <pc:inkChg chg="add">
          <ac:chgData name="Michael Kuniega" userId="999f7fd1-0dc3-4cba-81fd-6a42a8d75a98" providerId="ADAL" clId="{232F5FE5-349D-4D73-B8B0-74DC29CCAFB3}" dt="2023-01-22T04:23:21.221" v="581" actId="9405"/>
          <ac:inkMkLst>
            <pc:docMk/>
            <pc:sldMk cId="3383665092" sldId="275"/>
            <ac:inkMk id="3" creationId="{BA4C4D2C-394A-E227-45B0-3B345A918907}"/>
          </ac:inkMkLst>
        </pc:inkChg>
        <pc:inkChg chg="add">
          <ac:chgData name="Michael Kuniega" userId="999f7fd1-0dc3-4cba-81fd-6a42a8d75a98" providerId="ADAL" clId="{232F5FE5-349D-4D73-B8B0-74DC29CCAFB3}" dt="2023-01-22T04:23:21.587" v="582" actId="9405"/>
          <ac:inkMkLst>
            <pc:docMk/>
            <pc:sldMk cId="3383665092" sldId="275"/>
            <ac:inkMk id="4" creationId="{3F04284C-21E9-AB77-6E9E-BB0DF1DFCE77}"/>
          </ac:inkMkLst>
        </pc:inkChg>
        <pc:inkChg chg="add mod">
          <ac:chgData name="Michael Kuniega" userId="999f7fd1-0dc3-4cba-81fd-6a42a8d75a98" providerId="ADAL" clId="{232F5FE5-349D-4D73-B8B0-74DC29CCAFB3}" dt="2023-01-22T04:24:12.365" v="593"/>
          <ac:inkMkLst>
            <pc:docMk/>
            <pc:sldMk cId="3383665092" sldId="275"/>
            <ac:inkMk id="5" creationId="{76A4C86A-0F61-F318-47F6-D7A56B63361A}"/>
          </ac:inkMkLst>
        </pc:inkChg>
        <pc:inkChg chg="add mod">
          <ac:chgData name="Michael Kuniega" userId="999f7fd1-0dc3-4cba-81fd-6a42a8d75a98" providerId="ADAL" clId="{232F5FE5-349D-4D73-B8B0-74DC29CCAFB3}" dt="2023-01-22T04:24:12.365" v="593"/>
          <ac:inkMkLst>
            <pc:docMk/>
            <pc:sldMk cId="3383665092" sldId="275"/>
            <ac:inkMk id="6" creationId="{132BCCDF-94B7-7808-2A38-69DB87C8BFF6}"/>
          </ac:inkMkLst>
        </pc:inkChg>
        <pc:inkChg chg="add mod">
          <ac:chgData name="Michael Kuniega" userId="999f7fd1-0dc3-4cba-81fd-6a42a8d75a98" providerId="ADAL" clId="{232F5FE5-349D-4D73-B8B0-74DC29CCAFB3}" dt="2023-01-22T04:24:12.365" v="593"/>
          <ac:inkMkLst>
            <pc:docMk/>
            <pc:sldMk cId="3383665092" sldId="275"/>
            <ac:inkMk id="7" creationId="{367DBC39-2E7F-27FD-1FA8-D7B97E765D7C}"/>
          </ac:inkMkLst>
        </pc:inkChg>
        <pc:inkChg chg="add mod">
          <ac:chgData name="Michael Kuniega" userId="999f7fd1-0dc3-4cba-81fd-6a42a8d75a98" providerId="ADAL" clId="{232F5FE5-349D-4D73-B8B0-74DC29CCAFB3}" dt="2023-01-22T04:24:12.365" v="593"/>
          <ac:inkMkLst>
            <pc:docMk/>
            <pc:sldMk cId="3383665092" sldId="275"/>
            <ac:inkMk id="8" creationId="{F70D076A-1CE4-71B7-16CF-E6EFBF42C1DE}"/>
          </ac:inkMkLst>
        </pc:inkChg>
        <pc:inkChg chg="add mod">
          <ac:chgData name="Michael Kuniega" userId="999f7fd1-0dc3-4cba-81fd-6a42a8d75a98" providerId="ADAL" clId="{232F5FE5-349D-4D73-B8B0-74DC29CCAFB3}" dt="2023-01-22T04:24:12.365" v="593"/>
          <ac:inkMkLst>
            <pc:docMk/>
            <pc:sldMk cId="3383665092" sldId="275"/>
            <ac:inkMk id="10" creationId="{924349D0-E8BE-3E07-539C-0D87A87097D2}"/>
          </ac:inkMkLst>
        </pc:inkChg>
        <pc:inkChg chg="add mod">
          <ac:chgData name="Michael Kuniega" userId="999f7fd1-0dc3-4cba-81fd-6a42a8d75a98" providerId="ADAL" clId="{232F5FE5-349D-4D73-B8B0-74DC29CCAFB3}" dt="2023-01-22T04:24:12.365" v="593"/>
          <ac:inkMkLst>
            <pc:docMk/>
            <pc:sldMk cId="3383665092" sldId="275"/>
            <ac:inkMk id="11" creationId="{F50F3EB7-B2F7-7D55-5ACC-4E971C22D518}"/>
          </ac:inkMkLst>
        </pc:inkChg>
        <pc:inkChg chg="add mod">
          <ac:chgData name="Michael Kuniega" userId="999f7fd1-0dc3-4cba-81fd-6a42a8d75a98" providerId="ADAL" clId="{232F5FE5-349D-4D73-B8B0-74DC29CCAFB3}" dt="2023-01-22T04:24:12.365" v="593"/>
          <ac:inkMkLst>
            <pc:docMk/>
            <pc:sldMk cId="3383665092" sldId="275"/>
            <ac:inkMk id="12" creationId="{DF4BCEF8-1407-4AE6-CD8A-2ED8D3CD8ADB}"/>
          </ac:inkMkLst>
        </pc:inkChg>
        <pc:inkChg chg="add mod">
          <ac:chgData name="Michael Kuniega" userId="999f7fd1-0dc3-4cba-81fd-6a42a8d75a98" providerId="ADAL" clId="{232F5FE5-349D-4D73-B8B0-74DC29CCAFB3}" dt="2023-01-22T04:24:12.365" v="593"/>
          <ac:inkMkLst>
            <pc:docMk/>
            <pc:sldMk cId="3383665092" sldId="275"/>
            <ac:inkMk id="13" creationId="{51755C6D-63F5-A86A-350F-DB7DD92ABC5E}"/>
          </ac:inkMkLst>
        </pc:inkChg>
        <pc:inkChg chg="add mod">
          <ac:chgData name="Michael Kuniega" userId="999f7fd1-0dc3-4cba-81fd-6a42a8d75a98" providerId="ADAL" clId="{232F5FE5-349D-4D73-B8B0-74DC29CCAFB3}" dt="2023-01-22T04:24:12.365" v="593"/>
          <ac:inkMkLst>
            <pc:docMk/>
            <pc:sldMk cId="3383665092" sldId="275"/>
            <ac:inkMk id="14" creationId="{02996B1B-1A47-9441-6597-9FFE2C446817}"/>
          </ac:inkMkLst>
        </pc:inkChg>
        <pc:inkChg chg="add mod">
          <ac:chgData name="Michael Kuniega" userId="999f7fd1-0dc3-4cba-81fd-6a42a8d75a98" providerId="ADAL" clId="{232F5FE5-349D-4D73-B8B0-74DC29CCAFB3}" dt="2023-01-22T04:24:36.687" v="620"/>
          <ac:inkMkLst>
            <pc:docMk/>
            <pc:sldMk cId="3383665092" sldId="275"/>
            <ac:inkMk id="17" creationId="{BB481BE7-3B4B-45C3-BCAA-455ACE1D5820}"/>
          </ac:inkMkLst>
        </pc:inkChg>
        <pc:inkChg chg="add mod">
          <ac:chgData name="Michael Kuniega" userId="999f7fd1-0dc3-4cba-81fd-6a42a8d75a98" providerId="ADAL" clId="{232F5FE5-349D-4D73-B8B0-74DC29CCAFB3}" dt="2023-01-22T04:24:36.687" v="620"/>
          <ac:inkMkLst>
            <pc:docMk/>
            <pc:sldMk cId="3383665092" sldId="275"/>
            <ac:inkMk id="18" creationId="{C29C96D7-BC4D-FFFE-416C-DD204578DE28}"/>
          </ac:inkMkLst>
        </pc:inkChg>
        <pc:inkChg chg="add mod">
          <ac:chgData name="Michael Kuniega" userId="999f7fd1-0dc3-4cba-81fd-6a42a8d75a98" providerId="ADAL" clId="{232F5FE5-349D-4D73-B8B0-74DC29CCAFB3}" dt="2023-01-22T04:24:36.687" v="620"/>
          <ac:inkMkLst>
            <pc:docMk/>
            <pc:sldMk cId="3383665092" sldId="275"/>
            <ac:inkMk id="19" creationId="{E48EB938-BEF1-82BA-09A3-02DFE9B1AFB6}"/>
          </ac:inkMkLst>
        </pc:inkChg>
        <pc:inkChg chg="add mod">
          <ac:chgData name="Michael Kuniega" userId="999f7fd1-0dc3-4cba-81fd-6a42a8d75a98" providerId="ADAL" clId="{232F5FE5-349D-4D73-B8B0-74DC29CCAFB3}" dt="2023-01-22T04:24:36.687" v="620"/>
          <ac:inkMkLst>
            <pc:docMk/>
            <pc:sldMk cId="3383665092" sldId="275"/>
            <ac:inkMk id="20" creationId="{FFC8A878-05E6-D194-17B8-DF138E739A6C}"/>
          </ac:inkMkLst>
        </pc:inkChg>
        <pc:inkChg chg="add mod">
          <ac:chgData name="Michael Kuniega" userId="999f7fd1-0dc3-4cba-81fd-6a42a8d75a98" providerId="ADAL" clId="{232F5FE5-349D-4D73-B8B0-74DC29CCAFB3}" dt="2023-01-22T04:24:36.687" v="620"/>
          <ac:inkMkLst>
            <pc:docMk/>
            <pc:sldMk cId="3383665092" sldId="275"/>
            <ac:inkMk id="21" creationId="{64178C88-407C-D902-D007-DE24BFA8C321}"/>
          </ac:inkMkLst>
        </pc:inkChg>
        <pc:inkChg chg="add mod">
          <ac:chgData name="Michael Kuniega" userId="999f7fd1-0dc3-4cba-81fd-6a42a8d75a98" providerId="ADAL" clId="{232F5FE5-349D-4D73-B8B0-74DC29CCAFB3}" dt="2023-01-22T04:24:36.687" v="620"/>
          <ac:inkMkLst>
            <pc:docMk/>
            <pc:sldMk cId="3383665092" sldId="275"/>
            <ac:inkMk id="22" creationId="{B1A4804D-5908-A2A7-0140-9CB6F7EDC366}"/>
          </ac:inkMkLst>
        </pc:inkChg>
        <pc:inkChg chg="add mod">
          <ac:chgData name="Michael Kuniega" userId="999f7fd1-0dc3-4cba-81fd-6a42a8d75a98" providerId="ADAL" clId="{232F5FE5-349D-4D73-B8B0-74DC29CCAFB3}" dt="2023-01-22T04:24:36.687" v="620"/>
          <ac:inkMkLst>
            <pc:docMk/>
            <pc:sldMk cId="3383665092" sldId="275"/>
            <ac:inkMk id="23" creationId="{3D2C5F2A-2DDB-2614-9295-A48960B1BF61}"/>
          </ac:inkMkLst>
        </pc:inkChg>
        <pc:inkChg chg="add mod">
          <ac:chgData name="Michael Kuniega" userId="999f7fd1-0dc3-4cba-81fd-6a42a8d75a98" providerId="ADAL" clId="{232F5FE5-349D-4D73-B8B0-74DC29CCAFB3}" dt="2023-01-22T04:24:36.687" v="620"/>
          <ac:inkMkLst>
            <pc:docMk/>
            <pc:sldMk cId="3383665092" sldId="275"/>
            <ac:inkMk id="24" creationId="{4D18CD4A-A381-635F-BD3B-C805D2F60B32}"/>
          </ac:inkMkLst>
        </pc:inkChg>
        <pc:inkChg chg="add del mod">
          <ac:chgData name="Michael Kuniega" userId="999f7fd1-0dc3-4cba-81fd-6a42a8d75a98" providerId="ADAL" clId="{232F5FE5-349D-4D73-B8B0-74DC29CCAFB3}" dt="2023-01-22T04:24:33.610" v="617"/>
          <ac:inkMkLst>
            <pc:docMk/>
            <pc:sldMk cId="3383665092" sldId="275"/>
            <ac:inkMk id="25" creationId="{748AA02D-F1F0-8A9F-45EC-4520A90D27AC}"/>
          </ac:inkMkLst>
        </pc:inkChg>
        <pc:inkChg chg="add mod">
          <ac:chgData name="Michael Kuniega" userId="999f7fd1-0dc3-4cba-81fd-6a42a8d75a98" providerId="ADAL" clId="{232F5FE5-349D-4D73-B8B0-74DC29CCAFB3}" dt="2023-01-22T04:24:36.687" v="620"/>
          <ac:inkMkLst>
            <pc:docMk/>
            <pc:sldMk cId="3383665092" sldId="275"/>
            <ac:inkMk id="26" creationId="{CEAF31E1-AB93-AB5E-A36F-0B4CC77A4855}"/>
          </ac:inkMkLst>
        </pc:inkChg>
        <pc:inkChg chg="add mod">
          <ac:chgData name="Michael Kuniega" userId="999f7fd1-0dc3-4cba-81fd-6a42a8d75a98" providerId="ADAL" clId="{232F5FE5-349D-4D73-B8B0-74DC29CCAFB3}" dt="2023-01-22T04:24:36.687" v="620"/>
          <ac:inkMkLst>
            <pc:docMk/>
            <pc:sldMk cId="3383665092" sldId="275"/>
            <ac:inkMk id="27" creationId="{4BB41135-C15D-EE70-A23E-360E40C3D427}"/>
          </ac:inkMkLst>
        </pc:inkChg>
        <pc:inkChg chg="add mod">
          <ac:chgData name="Michael Kuniega" userId="999f7fd1-0dc3-4cba-81fd-6a42a8d75a98" providerId="ADAL" clId="{232F5FE5-349D-4D73-B8B0-74DC29CCAFB3}" dt="2023-01-22T04:24:27.849" v="614"/>
          <ac:inkMkLst>
            <pc:docMk/>
            <pc:sldMk cId="3383665092" sldId="275"/>
            <ac:inkMk id="30" creationId="{26D0E020-D336-3826-CDB0-5CD39CA248F3}"/>
          </ac:inkMkLst>
        </pc:inkChg>
        <pc:inkChg chg="add mod">
          <ac:chgData name="Michael Kuniega" userId="999f7fd1-0dc3-4cba-81fd-6a42a8d75a98" providerId="ADAL" clId="{232F5FE5-349D-4D73-B8B0-74DC29CCAFB3}" dt="2023-01-22T04:24:27.849" v="614"/>
          <ac:inkMkLst>
            <pc:docMk/>
            <pc:sldMk cId="3383665092" sldId="275"/>
            <ac:inkMk id="31" creationId="{AADF2E58-BF06-7C90-2292-A7D778E3B9BF}"/>
          </ac:inkMkLst>
        </pc:inkChg>
        <pc:inkChg chg="add mod">
          <ac:chgData name="Michael Kuniega" userId="999f7fd1-0dc3-4cba-81fd-6a42a8d75a98" providerId="ADAL" clId="{232F5FE5-349D-4D73-B8B0-74DC29CCAFB3}" dt="2023-01-22T04:24:27.849" v="614"/>
          <ac:inkMkLst>
            <pc:docMk/>
            <pc:sldMk cId="3383665092" sldId="275"/>
            <ac:inkMk id="33" creationId="{927BBFDC-8D78-48CF-C78A-67A8C8FABE55}"/>
          </ac:inkMkLst>
        </pc:inkChg>
        <pc:inkChg chg="add mod">
          <ac:chgData name="Michael Kuniega" userId="999f7fd1-0dc3-4cba-81fd-6a42a8d75a98" providerId="ADAL" clId="{232F5FE5-349D-4D73-B8B0-74DC29CCAFB3}" dt="2023-01-22T04:24:27.849" v="614"/>
          <ac:inkMkLst>
            <pc:docMk/>
            <pc:sldMk cId="3383665092" sldId="275"/>
            <ac:inkMk id="34" creationId="{B6C3CAD3-C44F-FEC2-E7DB-9F92F8617FE5}"/>
          </ac:inkMkLst>
        </pc:inkChg>
        <pc:inkChg chg="add mod">
          <ac:chgData name="Michael Kuniega" userId="999f7fd1-0dc3-4cba-81fd-6a42a8d75a98" providerId="ADAL" clId="{232F5FE5-349D-4D73-B8B0-74DC29CCAFB3}" dt="2023-01-22T04:24:27.849" v="614"/>
          <ac:inkMkLst>
            <pc:docMk/>
            <pc:sldMk cId="3383665092" sldId="275"/>
            <ac:inkMk id="35" creationId="{EB5C779E-8FAC-0C11-DA23-5965DB1BA1C6}"/>
          </ac:inkMkLst>
        </pc:inkChg>
        <pc:inkChg chg="add mod">
          <ac:chgData name="Michael Kuniega" userId="999f7fd1-0dc3-4cba-81fd-6a42a8d75a98" providerId="ADAL" clId="{232F5FE5-349D-4D73-B8B0-74DC29CCAFB3}" dt="2023-01-22T04:24:27.849" v="614"/>
          <ac:inkMkLst>
            <pc:docMk/>
            <pc:sldMk cId="3383665092" sldId="275"/>
            <ac:inkMk id="37" creationId="{7FFEF0B7-87B4-FFC0-C5E6-C1E79A7B5359}"/>
          </ac:inkMkLst>
        </pc:inkChg>
        <pc:inkChg chg="add del mod">
          <ac:chgData name="Michael Kuniega" userId="999f7fd1-0dc3-4cba-81fd-6a42a8d75a98" providerId="ADAL" clId="{232F5FE5-349D-4D73-B8B0-74DC29CCAFB3}" dt="2023-01-22T04:24:33.612" v="618"/>
          <ac:inkMkLst>
            <pc:docMk/>
            <pc:sldMk cId="3383665092" sldId="275"/>
            <ac:inkMk id="39" creationId="{BFE97DE1-E61C-8194-90D9-23074D701D7B}"/>
          </ac:inkMkLst>
        </pc:inkChg>
        <pc:inkChg chg="add mod">
          <ac:chgData name="Michael Kuniega" userId="999f7fd1-0dc3-4cba-81fd-6a42a8d75a98" providerId="ADAL" clId="{232F5FE5-349D-4D73-B8B0-74DC29CCAFB3}" dt="2023-01-22T04:24:36.687" v="620"/>
          <ac:inkMkLst>
            <pc:docMk/>
            <pc:sldMk cId="3383665092" sldId="275"/>
            <ac:inkMk id="41" creationId="{3489A9D0-3D24-0E09-E44F-130780B387D7}"/>
          </ac:inkMkLst>
        </pc:inkChg>
        <pc:inkChg chg="add mod">
          <ac:chgData name="Michael Kuniega" userId="999f7fd1-0dc3-4cba-81fd-6a42a8d75a98" providerId="ADAL" clId="{232F5FE5-349D-4D73-B8B0-74DC29CCAFB3}" dt="2023-01-22T04:24:40.183" v="623"/>
          <ac:inkMkLst>
            <pc:docMk/>
            <pc:sldMk cId="3383665092" sldId="275"/>
            <ac:inkMk id="43" creationId="{7EAE3DE3-D425-7994-6142-471DE00A1146}"/>
          </ac:inkMkLst>
        </pc:inkChg>
        <pc:inkChg chg="add mod">
          <ac:chgData name="Michael Kuniega" userId="999f7fd1-0dc3-4cba-81fd-6a42a8d75a98" providerId="ADAL" clId="{232F5FE5-349D-4D73-B8B0-74DC29CCAFB3}" dt="2023-01-22T04:24:40.183" v="623"/>
          <ac:inkMkLst>
            <pc:docMk/>
            <pc:sldMk cId="3383665092" sldId="275"/>
            <ac:inkMk id="44" creationId="{4E67AFCE-61D6-307C-F33D-B27589C5A172}"/>
          </ac:inkMkLst>
        </pc:inkChg>
        <pc:inkChg chg="add del">
          <ac:chgData name="Michael Kuniega" userId="999f7fd1-0dc3-4cba-81fd-6a42a8d75a98" providerId="ADAL" clId="{232F5FE5-349D-4D73-B8B0-74DC29CCAFB3}" dt="2023-01-22T04:24:50.846" v="625"/>
          <ac:inkMkLst>
            <pc:docMk/>
            <pc:sldMk cId="3383665092" sldId="275"/>
            <ac:inkMk id="46" creationId="{A0758A4E-1B49-A23C-96F0-00B65D1EEDDA}"/>
          </ac:inkMkLst>
        </pc:inkChg>
        <pc:inkChg chg="add del mod">
          <ac:chgData name="Michael Kuniega" userId="999f7fd1-0dc3-4cba-81fd-6a42a8d75a98" providerId="ADAL" clId="{232F5FE5-349D-4D73-B8B0-74DC29CCAFB3}" dt="2023-01-22T04:25:35.209" v="662"/>
          <ac:inkMkLst>
            <pc:docMk/>
            <pc:sldMk cId="3383665092" sldId="275"/>
            <ac:inkMk id="47" creationId="{87639A3A-041D-54C4-A542-4EA1DFCCC665}"/>
          </ac:inkMkLst>
        </pc:inkChg>
        <pc:inkChg chg="add del mod">
          <ac:chgData name="Michael Kuniega" userId="999f7fd1-0dc3-4cba-81fd-6a42a8d75a98" providerId="ADAL" clId="{232F5FE5-349D-4D73-B8B0-74DC29CCAFB3}" dt="2023-01-22T04:25:35.210" v="663"/>
          <ac:inkMkLst>
            <pc:docMk/>
            <pc:sldMk cId="3383665092" sldId="275"/>
            <ac:inkMk id="48" creationId="{78351024-55DE-D52C-3C84-25E08E78E84A}"/>
          </ac:inkMkLst>
        </pc:inkChg>
        <pc:inkChg chg="add del mod">
          <ac:chgData name="Michael Kuniega" userId="999f7fd1-0dc3-4cba-81fd-6a42a8d75a98" providerId="ADAL" clId="{232F5FE5-349D-4D73-B8B0-74DC29CCAFB3}" dt="2023-01-22T04:25:35.208" v="661"/>
          <ac:inkMkLst>
            <pc:docMk/>
            <pc:sldMk cId="3383665092" sldId="275"/>
            <ac:inkMk id="49" creationId="{596ECD40-B6DB-AADD-CC08-83012BED7153}"/>
          </ac:inkMkLst>
        </pc:inkChg>
        <pc:inkChg chg="add del mod">
          <ac:chgData name="Michael Kuniega" userId="999f7fd1-0dc3-4cba-81fd-6a42a8d75a98" providerId="ADAL" clId="{232F5FE5-349D-4D73-B8B0-74DC29CCAFB3}" dt="2023-01-22T04:25:41.501" v="673"/>
          <ac:inkMkLst>
            <pc:docMk/>
            <pc:sldMk cId="3383665092" sldId="275"/>
            <ac:inkMk id="50" creationId="{D2C7BFE6-E0E8-5737-72D5-74A66763DAFD}"/>
          </ac:inkMkLst>
        </pc:inkChg>
        <pc:inkChg chg="add del mod">
          <ac:chgData name="Michael Kuniega" userId="999f7fd1-0dc3-4cba-81fd-6a42a8d75a98" providerId="ADAL" clId="{232F5FE5-349D-4D73-B8B0-74DC29CCAFB3}" dt="2023-01-22T04:25:41.494" v="665"/>
          <ac:inkMkLst>
            <pc:docMk/>
            <pc:sldMk cId="3383665092" sldId="275"/>
            <ac:inkMk id="51" creationId="{2B79FD9B-DA75-CBF8-CAE9-0AB03B678240}"/>
          </ac:inkMkLst>
        </pc:inkChg>
        <pc:inkChg chg="add del mod">
          <ac:chgData name="Michael Kuniega" userId="999f7fd1-0dc3-4cba-81fd-6a42a8d75a98" providerId="ADAL" clId="{232F5FE5-349D-4D73-B8B0-74DC29CCAFB3}" dt="2023-01-22T04:25:41.503" v="679"/>
          <ac:inkMkLst>
            <pc:docMk/>
            <pc:sldMk cId="3383665092" sldId="275"/>
            <ac:inkMk id="52" creationId="{23BD8AB8-7418-F54E-D60F-05D0E0C316A7}"/>
          </ac:inkMkLst>
        </pc:inkChg>
        <pc:inkChg chg="add del mod">
          <ac:chgData name="Michael Kuniega" userId="999f7fd1-0dc3-4cba-81fd-6a42a8d75a98" providerId="ADAL" clId="{232F5FE5-349D-4D73-B8B0-74DC29CCAFB3}" dt="2023-01-22T04:25:41.500" v="672"/>
          <ac:inkMkLst>
            <pc:docMk/>
            <pc:sldMk cId="3383665092" sldId="275"/>
            <ac:inkMk id="53" creationId="{8ECABFD0-B0CC-9DAA-3269-E96944542958}"/>
          </ac:inkMkLst>
        </pc:inkChg>
        <pc:inkChg chg="add del mod">
          <ac:chgData name="Michael Kuniega" userId="999f7fd1-0dc3-4cba-81fd-6a42a8d75a98" providerId="ADAL" clId="{232F5FE5-349D-4D73-B8B0-74DC29CCAFB3}" dt="2023-01-22T04:25:41.502" v="675"/>
          <ac:inkMkLst>
            <pc:docMk/>
            <pc:sldMk cId="3383665092" sldId="275"/>
            <ac:inkMk id="54" creationId="{A7FA3353-BBE6-9812-EE31-51715DC460B1}"/>
          </ac:inkMkLst>
        </pc:inkChg>
        <pc:inkChg chg="add del mod">
          <ac:chgData name="Michael Kuniega" userId="999f7fd1-0dc3-4cba-81fd-6a42a8d75a98" providerId="ADAL" clId="{232F5FE5-349D-4D73-B8B0-74DC29CCAFB3}" dt="2023-01-22T04:25:41.503" v="680"/>
          <ac:inkMkLst>
            <pc:docMk/>
            <pc:sldMk cId="3383665092" sldId="275"/>
            <ac:inkMk id="55" creationId="{EA0AB4EA-B3C9-D44C-FC41-E7EACBDD18A3}"/>
          </ac:inkMkLst>
        </pc:inkChg>
        <pc:inkChg chg="add del mod">
          <ac:chgData name="Michael Kuniega" userId="999f7fd1-0dc3-4cba-81fd-6a42a8d75a98" providerId="ADAL" clId="{232F5FE5-349D-4D73-B8B0-74DC29CCAFB3}" dt="2023-01-22T04:25:41.495" v="667"/>
          <ac:inkMkLst>
            <pc:docMk/>
            <pc:sldMk cId="3383665092" sldId="275"/>
            <ac:inkMk id="58" creationId="{46D23353-3206-229F-8C13-08F31ED45BF5}"/>
          </ac:inkMkLst>
        </pc:inkChg>
        <pc:inkChg chg="add del mod">
          <ac:chgData name="Michael Kuniega" userId="999f7fd1-0dc3-4cba-81fd-6a42a8d75a98" providerId="ADAL" clId="{232F5FE5-349D-4D73-B8B0-74DC29CCAFB3}" dt="2023-01-22T04:25:41.501" v="674"/>
          <ac:inkMkLst>
            <pc:docMk/>
            <pc:sldMk cId="3383665092" sldId="275"/>
            <ac:inkMk id="59" creationId="{D75CC77F-DE37-F5C2-43E4-5FE21DAAE28C}"/>
          </ac:inkMkLst>
        </pc:inkChg>
        <pc:inkChg chg="add del mod">
          <ac:chgData name="Michael Kuniega" userId="999f7fd1-0dc3-4cba-81fd-6a42a8d75a98" providerId="ADAL" clId="{232F5FE5-349D-4D73-B8B0-74DC29CCAFB3}" dt="2023-01-22T04:25:41.499" v="671"/>
          <ac:inkMkLst>
            <pc:docMk/>
            <pc:sldMk cId="3383665092" sldId="275"/>
            <ac:inkMk id="60" creationId="{9EE88DF4-34CB-1039-5BD9-B38310AA0FAD}"/>
          </ac:inkMkLst>
        </pc:inkChg>
        <pc:inkChg chg="add del mod">
          <ac:chgData name="Michael Kuniega" userId="999f7fd1-0dc3-4cba-81fd-6a42a8d75a98" providerId="ADAL" clId="{232F5FE5-349D-4D73-B8B0-74DC29CCAFB3}" dt="2023-01-22T04:25:41.498" v="670"/>
          <ac:inkMkLst>
            <pc:docMk/>
            <pc:sldMk cId="3383665092" sldId="275"/>
            <ac:inkMk id="61" creationId="{D47299FC-B1A8-BA04-8E10-A0B9E8DA99DB}"/>
          </ac:inkMkLst>
        </pc:inkChg>
        <pc:inkChg chg="add del mod">
          <ac:chgData name="Michael Kuniega" userId="999f7fd1-0dc3-4cba-81fd-6a42a8d75a98" providerId="ADAL" clId="{232F5FE5-349D-4D73-B8B0-74DC29CCAFB3}" dt="2023-01-22T04:25:41.503" v="678"/>
          <ac:inkMkLst>
            <pc:docMk/>
            <pc:sldMk cId="3383665092" sldId="275"/>
            <ac:inkMk id="62" creationId="{576656CD-A136-04D3-21B1-2BAA163E9732}"/>
          </ac:inkMkLst>
        </pc:inkChg>
        <pc:inkChg chg="add del mod">
          <ac:chgData name="Michael Kuniega" userId="999f7fd1-0dc3-4cba-81fd-6a42a8d75a98" providerId="ADAL" clId="{232F5FE5-349D-4D73-B8B0-74DC29CCAFB3}" dt="2023-01-22T04:25:41.498" v="669"/>
          <ac:inkMkLst>
            <pc:docMk/>
            <pc:sldMk cId="3383665092" sldId="275"/>
            <ac:inkMk id="63" creationId="{2A8961D3-5A0A-4904-B72F-470856020A73}"/>
          </ac:inkMkLst>
        </pc:inkChg>
        <pc:inkChg chg="add del mod">
          <ac:chgData name="Michael Kuniega" userId="999f7fd1-0dc3-4cba-81fd-6a42a8d75a98" providerId="ADAL" clId="{232F5FE5-349D-4D73-B8B0-74DC29CCAFB3}" dt="2023-01-22T04:25:41.502" v="676"/>
          <ac:inkMkLst>
            <pc:docMk/>
            <pc:sldMk cId="3383665092" sldId="275"/>
            <ac:inkMk id="64" creationId="{8959D4AD-D72F-77A4-8C39-9ED869FCF3E6}"/>
          </ac:inkMkLst>
        </pc:inkChg>
        <pc:inkChg chg="add del mod">
          <ac:chgData name="Michael Kuniega" userId="999f7fd1-0dc3-4cba-81fd-6a42a8d75a98" providerId="ADAL" clId="{232F5FE5-349D-4D73-B8B0-74DC29CCAFB3}" dt="2023-01-22T04:25:41.502" v="677"/>
          <ac:inkMkLst>
            <pc:docMk/>
            <pc:sldMk cId="3383665092" sldId="275"/>
            <ac:inkMk id="65" creationId="{22B0372C-60CC-B51E-B3C1-425F0165888F}"/>
          </ac:inkMkLst>
        </pc:inkChg>
        <pc:inkChg chg="add del mod">
          <ac:chgData name="Michael Kuniega" userId="999f7fd1-0dc3-4cba-81fd-6a42a8d75a98" providerId="ADAL" clId="{232F5FE5-349D-4D73-B8B0-74DC29CCAFB3}" dt="2023-01-22T04:25:41.497" v="668"/>
          <ac:inkMkLst>
            <pc:docMk/>
            <pc:sldMk cId="3383665092" sldId="275"/>
            <ac:inkMk id="66" creationId="{A8F0B537-B731-0E48-008F-C6C9E7E6FF3D}"/>
          </ac:inkMkLst>
        </pc:inkChg>
        <pc:inkChg chg="add del mod">
          <ac:chgData name="Michael Kuniega" userId="999f7fd1-0dc3-4cba-81fd-6a42a8d75a98" providerId="ADAL" clId="{232F5FE5-349D-4D73-B8B0-74DC29CCAFB3}" dt="2023-01-22T04:25:41.495" v="666"/>
          <ac:inkMkLst>
            <pc:docMk/>
            <pc:sldMk cId="3383665092" sldId="275"/>
            <ac:inkMk id="67" creationId="{B9BD3EC7-AD1F-480D-0C8C-3ABFC9F58E19}"/>
          </ac:inkMkLst>
        </pc:inkChg>
        <pc:inkChg chg="add del mod">
          <ac:chgData name="Michael Kuniega" userId="999f7fd1-0dc3-4cba-81fd-6a42a8d75a98" providerId="ADAL" clId="{232F5FE5-349D-4D73-B8B0-74DC29CCAFB3}" dt="2023-01-22T04:25:41.492" v="664"/>
          <ac:inkMkLst>
            <pc:docMk/>
            <pc:sldMk cId="3383665092" sldId="275"/>
            <ac:inkMk id="68" creationId="{FB4A55AD-5F4A-1DDC-C65F-5DFD5C5E7B0D}"/>
          </ac:inkMkLst>
        </pc:inkChg>
        <pc:inkChg chg="add mod">
          <ac:chgData name="Michael Kuniega" userId="999f7fd1-0dc3-4cba-81fd-6a42a8d75a98" providerId="ADAL" clId="{232F5FE5-349D-4D73-B8B0-74DC29CCAFB3}" dt="2023-01-22T04:25:42.330" v="683"/>
          <ac:inkMkLst>
            <pc:docMk/>
            <pc:sldMk cId="3383665092" sldId="275"/>
            <ac:inkMk id="71" creationId="{DC62DC3C-D7F7-DC25-62E4-F300AA93C6A4}"/>
          </ac:inkMkLst>
        </pc:inkChg>
        <pc:inkChg chg="add mod">
          <ac:chgData name="Michael Kuniega" userId="999f7fd1-0dc3-4cba-81fd-6a42a8d75a98" providerId="ADAL" clId="{232F5FE5-349D-4D73-B8B0-74DC29CCAFB3}" dt="2023-01-22T04:25:42.330" v="683"/>
          <ac:inkMkLst>
            <pc:docMk/>
            <pc:sldMk cId="3383665092" sldId="275"/>
            <ac:inkMk id="72" creationId="{31C3E210-0EA9-2D0B-98D0-BE8C38191A9B}"/>
          </ac:inkMkLst>
        </pc:inkChg>
        <pc:inkChg chg="add mod">
          <ac:chgData name="Michael Kuniega" userId="999f7fd1-0dc3-4cba-81fd-6a42a8d75a98" providerId="ADAL" clId="{232F5FE5-349D-4D73-B8B0-74DC29CCAFB3}" dt="2023-01-22T04:25:42.330" v="683"/>
          <ac:inkMkLst>
            <pc:docMk/>
            <pc:sldMk cId="3383665092" sldId="275"/>
            <ac:inkMk id="73" creationId="{2C820AB2-E5B8-B5DE-5D6B-846D02C8F0D6}"/>
          </ac:inkMkLst>
        </pc:inkChg>
        <pc:inkChg chg="add mod">
          <ac:chgData name="Michael Kuniega" userId="999f7fd1-0dc3-4cba-81fd-6a42a8d75a98" providerId="ADAL" clId="{232F5FE5-349D-4D73-B8B0-74DC29CCAFB3}" dt="2023-01-22T04:25:42.330" v="683"/>
          <ac:inkMkLst>
            <pc:docMk/>
            <pc:sldMk cId="3383665092" sldId="275"/>
            <ac:inkMk id="74" creationId="{B4D534AC-311D-7D60-6874-0D006FCD1DDE}"/>
          </ac:inkMkLst>
        </pc:inkChg>
        <pc:inkChg chg="add mod">
          <ac:chgData name="Michael Kuniega" userId="999f7fd1-0dc3-4cba-81fd-6a42a8d75a98" providerId="ADAL" clId="{232F5FE5-349D-4D73-B8B0-74DC29CCAFB3}" dt="2023-01-22T04:25:42.330" v="683"/>
          <ac:inkMkLst>
            <pc:docMk/>
            <pc:sldMk cId="3383665092" sldId="275"/>
            <ac:inkMk id="75" creationId="{CD308B04-E62D-D043-7B88-9C2D499565B1}"/>
          </ac:inkMkLst>
        </pc:inkChg>
        <pc:inkChg chg="add mod">
          <ac:chgData name="Michael Kuniega" userId="999f7fd1-0dc3-4cba-81fd-6a42a8d75a98" providerId="ADAL" clId="{232F5FE5-349D-4D73-B8B0-74DC29CCAFB3}" dt="2023-01-22T04:25:42.330" v="683"/>
          <ac:inkMkLst>
            <pc:docMk/>
            <pc:sldMk cId="3383665092" sldId="275"/>
            <ac:inkMk id="76" creationId="{E1E24844-522E-045C-47AD-014DC5B09DDA}"/>
          </ac:inkMkLst>
        </pc:inkChg>
        <pc:inkChg chg="add mod">
          <ac:chgData name="Michael Kuniega" userId="999f7fd1-0dc3-4cba-81fd-6a42a8d75a98" providerId="ADAL" clId="{232F5FE5-349D-4D73-B8B0-74DC29CCAFB3}" dt="2023-01-22T04:25:42.330" v="683"/>
          <ac:inkMkLst>
            <pc:docMk/>
            <pc:sldMk cId="3383665092" sldId="275"/>
            <ac:inkMk id="78" creationId="{29D0004F-12DC-4D15-BB15-34C79FC1A8F7}"/>
          </ac:inkMkLst>
        </pc:inkChg>
        <pc:inkChg chg="add mod">
          <ac:chgData name="Michael Kuniega" userId="999f7fd1-0dc3-4cba-81fd-6a42a8d75a98" providerId="ADAL" clId="{232F5FE5-349D-4D73-B8B0-74DC29CCAFB3}" dt="2023-01-22T04:25:42.330" v="683"/>
          <ac:inkMkLst>
            <pc:docMk/>
            <pc:sldMk cId="3383665092" sldId="275"/>
            <ac:inkMk id="79" creationId="{B7611561-B768-1010-1EAF-1D8C6FFFCF71}"/>
          </ac:inkMkLst>
        </pc:inkChg>
        <pc:inkChg chg="add del mod">
          <ac:chgData name="Michael Kuniega" userId="999f7fd1-0dc3-4cba-81fd-6a42a8d75a98" providerId="ADAL" clId="{232F5FE5-349D-4D73-B8B0-74DC29CCAFB3}" dt="2023-01-22T04:25:42.330" v="683"/>
          <ac:inkMkLst>
            <pc:docMk/>
            <pc:sldMk cId="3383665092" sldId="275"/>
            <ac:inkMk id="80" creationId="{E5F3702A-BF65-F9DA-DF1B-7E8D35E6493F}"/>
          </ac:inkMkLst>
        </pc:inkChg>
        <pc:inkChg chg="add del mod">
          <ac:chgData name="Michael Kuniega" userId="999f7fd1-0dc3-4cba-81fd-6a42a8d75a98" providerId="ADAL" clId="{232F5FE5-349D-4D73-B8B0-74DC29CCAFB3}" dt="2023-01-22T04:25:42.329" v="682"/>
          <ac:inkMkLst>
            <pc:docMk/>
            <pc:sldMk cId="3383665092" sldId="275"/>
            <ac:inkMk id="81" creationId="{6825BF36-F587-C563-D0E5-54827617D4EF}"/>
          </ac:inkMkLst>
        </pc:inkChg>
        <pc:inkChg chg="add del mod">
          <ac:chgData name="Michael Kuniega" userId="999f7fd1-0dc3-4cba-81fd-6a42a8d75a98" providerId="ADAL" clId="{232F5FE5-349D-4D73-B8B0-74DC29CCAFB3}" dt="2023-01-22T04:25:42.327" v="681"/>
          <ac:inkMkLst>
            <pc:docMk/>
            <pc:sldMk cId="3383665092" sldId="275"/>
            <ac:inkMk id="82" creationId="{10A18F63-166E-4202-C59D-DE05263AC9BB}"/>
          </ac:inkMkLst>
        </pc:inkChg>
        <pc:inkChg chg="add mod">
          <ac:chgData name="Michael Kuniega" userId="999f7fd1-0dc3-4cba-81fd-6a42a8d75a98" providerId="ADAL" clId="{232F5FE5-349D-4D73-B8B0-74DC29CCAFB3}" dt="2023-01-22T04:25:46.067" v="687"/>
          <ac:inkMkLst>
            <pc:docMk/>
            <pc:sldMk cId="3383665092" sldId="275"/>
            <ac:inkMk id="84" creationId="{83440002-0929-CE41-9176-7B1926BD1B8B}"/>
          </ac:inkMkLst>
        </pc:inkChg>
        <pc:inkChg chg="add mod">
          <ac:chgData name="Michael Kuniega" userId="999f7fd1-0dc3-4cba-81fd-6a42a8d75a98" providerId="ADAL" clId="{232F5FE5-349D-4D73-B8B0-74DC29CCAFB3}" dt="2023-01-22T04:25:46.067" v="687"/>
          <ac:inkMkLst>
            <pc:docMk/>
            <pc:sldMk cId="3383665092" sldId="275"/>
            <ac:inkMk id="85" creationId="{75CE7A9E-0F9A-68B7-F5FB-0521A8A1F6DC}"/>
          </ac:inkMkLst>
        </pc:inkChg>
        <pc:inkChg chg="add mod">
          <ac:chgData name="Michael Kuniega" userId="999f7fd1-0dc3-4cba-81fd-6a42a8d75a98" providerId="ADAL" clId="{232F5FE5-349D-4D73-B8B0-74DC29CCAFB3}" dt="2023-01-22T04:25:46.067" v="687"/>
          <ac:inkMkLst>
            <pc:docMk/>
            <pc:sldMk cId="3383665092" sldId="275"/>
            <ac:inkMk id="86" creationId="{109C1682-344F-813A-05A2-98F2FA74A517}"/>
          </ac:inkMkLst>
        </pc:inkChg>
        <pc:inkChg chg="add mod">
          <ac:chgData name="Michael Kuniega" userId="999f7fd1-0dc3-4cba-81fd-6a42a8d75a98" providerId="ADAL" clId="{232F5FE5-349D-4D73-B8B0-74DC29CCAFB3}" dt="2023-01-22T04:26:27.720" v="745"/>
          <ac:inkMkLst>
            <pc:docMk/>
            <pc:sldMk cId="3383665092" sldId="275"/>
            <ac:inkMk id="88" creationId="{6CA3E95B-B58E-00B6-7A2A-5B7B2DF0185B}"/>
          </ac:inkMkLst>
        </pc:inkChg>
        <pc:inkChg chg="add mod">
          <ac:chgData name="Michael Kuniega" userId="999f7fd1-0dc3-4cba-81fd-6a42a8d75a98" providerId="ADAL" clId="{232F5FE5-349D-4D73-B8B0-74DC29CCAFB3}" dt="2023-01-22T04:26:27.720" v="745"/>
          <ac:inkMkLst>
            <pc:docMk/>
            <pc:sldMk cId="3383665092" sldId="275"/>
            <ac:inkMk id="89" creationId="{B7447D25-3C5C-FE31-C316-08B2D66663D9}"/>
          </ac:inkMkLst>
        </pc:inkChg>
        <pc:inkChg chg="add mod">
          <ac:chgData name="Michael Kuniega" userId="999f7fd1-0dc3-4cba-81fd-6a42a8d75a98" providerId="ADAL" clId="{232F5FE5-349D-4D73-B8B0-74DC29CCAFB3}" dt="2023-01-22T04:26:27.720" v="745"/>
          <ac:inkMkLst>
            <pc:docMk/>
            <pc:sldMk cId="3383665092" sldId="275"/>
            <ac:inkMk id="90" creationId="{4EFE2EE0-CFBA-A4D1-E25C-EDAD2639B27E}"/>
          </ac:inkMkLst>
        </pc:inkChg>
        <pc:inkChg chg="add mod">
          <ac:chgData name="Michael Kuniega" userId="999f7fd1-0dc3-4cba-81fd-6a42a8d75a98" providerId="ADAL" clId="{232F5FE5-349D-4D73-B8B0-74DC29CCAFB3}" dt="2023-01-22T04:26:27.720" v="745"/>
          <ac:inkMkLst>
            <pc:docMk/>
            <pc:sldMk cId="3383665092" sldId="275"/>
            <ac:inkMk id="91" creationId="{64F7A057-7C35-9F88-0AD5-7FC33FCC96D6}"/>
          </ac:inkMkLst>
        </pc:inkChg>
        <pc:inkChg chg="add mod">
          <ac:chgData name="Michael Kuniega" userId="999f7fd1-0dc3-4cba-81fd-6a42a8d75a98" providerId="ADAL" clId="{232F5FE5-349D-4D73-B8B0-74DC29CCAFB3}" dt="2023-01-22T04:26:27.720" v="745"/>
          <ac:inkMkLst>
            <pc:docMk/>
            <pc:sldMk cId="3383665092" sldId="275"/>
            <ac:inkMk id="92" creationId="{A2A50A24-0CD2-C573-2649-762479DB0118}"/>
          </ac:inkMkLst>
        </pc:inkChg>
        <pc:inkChg chg="add del mod">
          <ac:chgData name="Michael Kuniega" userId="999f7fd1-0dc3-4cba-81fd-6a42a8d75a98" providerId="ADAL" clId="{232F5FE5-349D-4D73-B8B0-74DC29CCAFB3}" dt="2023-01-22T04:25:56.390" v="701"/>
          <ac:inkMkLst>
            <pc:docMk/>
            <pc:sldMk cId="3383665092" sldId="275"/>
            <ac:inkMk id="93" creationId="{9C6DF267-991E-61AC-7D24-E35D5FDC0780}"/>
          </ac:inkMkLst>
        </pc:inkChg>
        <pc:inkChg chg="add del mod">
          <ac:chgData name="Michael Kuniega" userId="999f7fd1-0dc3-4cba-81fd-6a42a8d75a98" providerId="ADAL" clId="{232F5FE5-349D-4D73-B8B0-74DC29CCAFB3}" dt="2023-01-22T04:25:52.420" v="699"/>
          <ac:inkMkLst>
            <pc:docMk/>
            <pc:sldMk cId="3383665092" sldId="275"/>
            <ac:inkMk id="94" creationId="{716A2F1D-5513-AAE6-5095-2EEBF5A158F8}"/>
          </ac:inkMkLst>
        </pc:inkChg>
        <pc:inkChg chg="add del mod">
          <ac:chgData name="Michael Kuniega" userId="999f7fd1-0dc3-4cba-81fd-6a42a8d75a98" providerId="ADAL" clId="{232F5FE5-349D-4D73-B8B0-74DC29CCAFB3}" dt="2023-01-22T04:25:52.412" v="698"/>
          <ac:inkMkLst>
            <pc:docMk/>
            <pc:sldMk cId="3383665092" sldId="275"/>
            <ac:inkMk id="95" creationId="{C3F2EEF7-A027-EED6-66D4-E7A3FEB7B8B7}"/>
          </ac:inkMkLst>
        </pc:inkChg>
        <pc:inkChg chg="add del mod">
          <ac:chgData name="Michael Kuniega" userId="999f7fd1-0dc3-4cba-81fd-6a42a8d75a98" providerId="ADAL" clId="{232F5FE5-349D-4D73-B8B0-74DC29CCAFB3}" dt="2023-01-22T04:25:53.032" v="700"/>
          <ac:inkMkLst>
            <pc:docMk/>
            <pc:sldMk cId="3383665092" sldId="275"/>
            <ac:inkMk id="96" creationId="{FAE7E371-15CC-ED7A-3986-354AF7A57B8C}"/>
          </ac:inkMkLst>
        </pc:inkChg>
        <pc:inkChg chg="add mod">
          <ac:chgData name="Michael Kuniega" userId="999f7fd1-0dc3-4cba-81fd-6a42a8d75a98" providerId="ADAL" clId="{232F5FE5-349D-4D73-B8B0-74DC29CCAFB3}" dt="2023-01-22T04:26:04.074" v="711"/>
          <ac:inkMkLst>
            <pc:docMk/>
            <pc:sldMk cId="3383665092" sldId="275"/>
            <ac:inkMk id="99" creationId="{BC7A54F2-EC54-3A32-2E98-ABA38AD8323D}"/>
          </ac:inkMkLst>
        </pc:inkChg>
        <pc:inkChg chg="add mod">
          <ac:chgData name="Michael Kuniega" userId="999f7fd1-0dc3-4cba-81fd-6a42a8d75a98" providerId="ADAL" clId="{232F5FE5-349D-4D73-B8B0-74DC29CCAFB3}" dt="2023-01-22T04:26:04.074" v="711"/>
          <ac:inkMkLst>
            <pc:docMk/>
            <pc:sldMk cId="3383665092" sldId="275"/>
            <ac:inkMk id="100" creationId="{2213B0BD-8022-0691-9389-F947518B4A90}"/>
          </ac:inkMkLst>
        </pc:inkChg>
        <pc:inkChg chg="add mod">
          <ac:chgData name="Michael Kuniega" userId="999f7fd1-0dc3-4cba-81fd-6a42a8d75a98" providerId="ADAL" clId="{232F5FE5-349D-4D73-B8B0-74DC29CCAFB3}" dt="2023-01-22T04:26:04.074" v="711"/>
          <ac:inkMkLst>
            <pc:docMk/>
            <pc:sldMk cId="3383665092" sldId="275"/>
            <ac:inkMk id="101" creationId="{5717E7A3-99F0-E1F1-2B0C-773AE011BDE3}"/>
          </ac:inkMkLst>
        </pc:inkChg>
        <pc:inkChg chg="add mod">
          <ac:chgData name="Michael Kuniega" userId="999f7fd1-0dc3-4cba-81fd-6a42a8d75a98" providerId="ADAL" clId="{232F5FE5-349D-4D73-B8B0-74DC29CCAFB3}" dt="2023-01-22T04:26:04.074" v="711"/>
          <ac:inkMkLst>
            <pc:docMk/>
            <pc:sldMk cId="3383665092" sldId="275"/>
            <ac:inkMk id="102" creationId="{5C7276DC-7DF9-6C01-038C-E6FF0DE00583}"/>
          </ac:inkMkLst>
        </pc:inkChg>
        <pc:inkChg chg="add mod">
          <ac:chgData name="Michael Kuniega" userId="999f7fd1-0dc3-4cba-81fd-6a42a8d75a98" providerId="ADAL" clId="{232F5FE5-349D-4D73-B8B0-74DC29CCAFB3}" dt="2023-01-22T04:26:04.074" v="711"/>
          <ac:inkMkLst>
            <pc:docMk/>
            <pc:sldMk cId="3383665092" sldId="275"/>
            <ac:inkMk id="103" creationId="{34AEDA99-2FFF-88E0-9AA3-1976EDBB4158}"/>
          </ac:inkMkLst>
        </pc:inkChg>
        <pc:inkChg chg="add mod">
          <ac:chgData name="Michael Kuniega" userId="999f7fd1-0dc3-4cba-81fd-6a42a8d75a98" providerId="ADAL" clId="{232F5FE5-349D-4D73-B8B0-74DC29CCAFB3}" dt="2023-01-22T04:26:04.074" v="711"/>
          <ac:inkMkLst>
            <pc:docMk/>
            <pc:sldMk cId="3383665092" sldId="275"/>
            <ac:inkMk id="104" creationId="{506FAF2B-F2C8-5E51-D557-4EDA6E2CB44C}"/>
          </ac:inkMkLst>
        </pc:inkChg>
        <pc:inkChg chg="add mod">
          <ac:chgData name="Michael Kuniega" userId="999f7fd1-0dc3-4cba-81fd-6a42a8d75a98" providerId="ADAL" clId="{232F5FE5-349D-4D73-B8B0-74DC29CCAFB3}" dt="2023-01-22T04:26:04.074" v="711"/>
          <ac:inkMkLst>
            <pc:docMk/>
            <pc:sldMk cId="3383665092" sldId="275"/>
            <ac:inkMk id="105" creationId="{2B5EDBE0-AC8D-CAAB-6D88-83C9B161EE73}"/>
          </ac:inkMkLst>
        </pc:inkChg>
        <pc:inkChg chg="add mod">
          <ac:chgData name="Michael Kuniega" userId="999f7fd1-0dc3-4cba-81fd-6a42a8d75a98" providerId="ADAL" clId="{232F5FE5-349D-4D73-B8B0-74DC29CCAFB3}" dt="2023-01-22T04:26:04.074" v="711"/>
          <ac:inkMkLst>
            <pc:docMk/>
            <pc:sldMk cId="3383665092" sldId="275"/>
            <ac:inkMk id="106" creationId="{47E3F9A6-CF61-38A1-978F-1EA8CEE20D1F}"/>
          </ac:inkMkLst>
        </pc:inkChg>
        <pc:inkChg chg="add mod">
          <ac:chgData name="Michael Kuniega" userId="999f7fd1-0dc3-4cba-81fd-6a42a8d75a98" providerId="ADAL" clId="{232F5FE5-349D-4D73-B8B0-74DC29CCAFB3}" dt="2023-01-22T04:26:27.720" v="745"/>
          <ac:inkMkLst>
            <pc:docMk/>
            <pc:sldMk cId="3383665092" sldId="275"/>
            <ac:inkMk id="107" creationId="{00B6A9C5-23FB-B9B7-810E-699B1809772C}"/>
          </ac:inkMkLst>
        </pc:inkChg>
        <pc:inkChg chg="add mod">
          <ac:chgData name="Michael Kuniega" userId="999f7fd1-0dc3-4cba-81fd-6a42a8d75a98" providerId="ADAL" clId="{232F5FE5-349D-4D73-B8B0-74DC29CCAFB3}" dt="2023-01-22T04:26:27.720" v="745"/>
          <ac:inkMkLst>
            <pc:docMk/>
            <pc:sldMk cId="3383665092" sldId="275"/>
            <ac:inkMk id="110" creationId="{B882A41E-8A88-7028-C1A8-5A3410931047}"/>
          </ac:inkMkLst>
        </pc:inkChg>
        <pc:inkChg chg="add mod">
          <ac:chgData name="Michael Kuniega" userId="999f7fd1-0dc3-4cba-81fd-6a42a8d75a98" providerId="ADAL" clId="{232F5FE5-349D-4D73-B8B0-74DC29CCAFB3}" dt="2023-01-22T04:26:15.714" v="725"/>
          <ac:inkMkLst>
            <pc:docMk/>
            <pc:sldMk cId="3383665092" sldId="275"/>
            <ac:inkMk id="111" creationId="{461EBE6D-5C61-D8A3-EA3B-98FDC1C9E7B4}"/>
          </ac:inkMkLst>
        </pc:inkChg>
        <pc:inkChg chg="add mod">
          <ac:chgData name="Michael Kuniega" userId="999f7fd1-0dc3-4cba-81fd-6a42a8d75a98" providerId="ADAL" clId="{232F5FE5-349D-4D73-B8B0-74DC29CCAFB3}" dt="2023-01-22T04:26:15.714" v="725"/>
          <ac:inkMkLst>
            <pc:docMk/>
            <pc:sldMk cId="3383665092" sldId="275"/>
            <ac:inkMk id="112" creationId="{448C6B9B-9BF0-A00B-4AF8-900D551BDCCA}"/>
          </ac:inkMkLst>
        </pc:inkChg>
        <pc:inkChg chg="add mod">
          <ac:chgData name="Michael Kuniega" userId="999f7fd1-0dc3-4cba-81fd-6a42a8d75a98" providerId="ADAL" clId="{232F5FE5-349D-4D73-B8B0-74DC29CCAFB3}" dt="2023-01-22T04:26:15.714" v="725"/>
          <ac:inkMkLst>
            <pc:docMk/>
            <pc:sldMk cId="3383665092" sldId="275"/>
            <ac:inkMk id="113" creationId="{B993914A-9B5B-7CE4-4C4F-9A86F9F36F37}"/>
          </ac:inkMkLst>
        </pc:inkChg>
        <pc:inkChg chg="add mod">
          <ac:chgData name="Michael Kuniega" userId="999f7fd1-0dc3-4cba-81fd-6a42a8d75a98" providerId="ADAL" clId="{232F5FE5-349D-4D73-B8B0-74DC29CCAFB3}" dt="2023-01-22T04:26:15.714" v="725"/>
          <ac:inkMkLst>
            <pc:docMk/>
            <pc:sldMk cId="3383665092" sldId="275"/>
            <ac:inkMk id="114" creationId="{83665529-4DC5-28C1-6DFA-3FF6D70718E5}"/>
          </ac:inkMkLst>
        </pc:inkChg>
        <pc:inkChg chg="add mod">
          <ac:chgData name="Michael Kuniega" userId="999f7fd1-0dc3-4cba-81fd-6a42a8d75a98" providerId="ADAL" clId="{232F5FE5-349D-4D73-B8B0-74DC29CCAFB3}" dt="2023-01-22T04:26:15.714" v="725"/>
          <ac:inkMkLst>
            <pc:docMk/>
            <pc:sldMk cId="3383665092" sldId="275"/>
            <ac:inkMk id="115" creationId="{70643C10-3EC0-0DEB-48F5-D19976DAE585}"/>
          </ac:inkMkLst>
        </pc:inkChg>
        <pc:inkChg chg="add mod">
          <ac:chgData name="Michael Kuniega" userId="999f7fd1-0dc3-4cba-81fd-6a42a8d75a98" providerId="ADAL" clId="{232F5FE5-349D-4D73-B8B0-74DC29CCAFB3}" dt="2023-01-22T04:26:15.714" v="725"/>
          <ac:inkMkLst>
            <pc:docMk/>
            <pc:sldMk cId="3383665092" sldId="275"/>
            <ac:inkMk id="116" creationId="{042FCB5C-8BE3-C7CB-3C92-8BAD94439C4B}"/>
          </ac:inkMkLst>
        </pc:inkChg>
        <pc:inkChg chg="add mod">
          <ac:chgData name="Michael Kuniega" userId="999f7fd1-0dc3-4cba-81fd-6a42a8d75a98" providerId="ADAL" clId="{232F5FE5-349D-4D73-B8B0-74DC29CCAFB3}" dt="2023-01-22T04:26:15.714" v="725"/>
          <ac:inkMkLst>
            <pc:docMk/>
            <pc:sldMk cId="3383665092" sldId="275"/>
            <ac:inkMk id="117" creationId="{F8A3A885-DFED-C1ED-11EA-569AE80BA834}"/>
          </ac:inkMkLst>
        </pc:inkChg>
        <pc:inkChg chg="add mod">
          <ac:chgData name="Michael Kuniega" userId="999f7fd1-0dc3-4cba-81fd-6a42a8d75a98" providerId="ADAL" clId="{232F5FE5-349D-4D73-B8B0-74DC29CCAFB3}" dt="2023-01-22T04:26:15.714" v="725"/>
          <ac:inkMkLst>
            <pc:docMk/>
            <pc:sldMk cId="3383665092" sldId="275"/>
            <ac:inkMk id="118" creationId="{1924F1D5-87A3-D318-BD2C-71D2847F68B9}"/>
          </ac:inkMkLst>
        </pc:inkChg>
        <pc:inkChg chg="add mod">
          <ac:chgData name="Michael Kuniega" userId="999f7fd1-0dc3-4cba-81fd-6a42a8d75a98" providerId="ADAL" clId="{232F5FE5-349D-4D73-B8B0-74DC29CCAFB3}" dt="2023-01-22T04:26:15.714" v="725"/>
          <ac:inkMkLst>
            <pc:docMk/>
            <pc:sldMk cId="3383665092" sldId="275"/>
            <ac:inkMk id="120" creationId="{5A316AFE-4DD8-DB58-4303-FF13FD1F3835}"/>
          </ac:inkMkLst>
        </pc:inkChg>
        <pc:inkChg chg="add mod">
          <ac:chgData name="Michael Kuniega" userId="999f7fd1-0dc3-4cba-81fd-6a42a8d75a98" providerId="ADAL" clId="{232F5FE5-349D-4D73-B8B0-74DC29CCAFB3}" dt="2023-01-22T04:26:15.714" v="725"/>
          <ac:inkMkLst>
            <pc:docMk/>
            <pc:sldMk cId="3383665092" sldId="275"/>
            <ac:inkMk id="121" creationId="{1D478F67-546F-2B86-5A76-BBB61EE472D0}"/>
          </ac:inkMkLst>
        </pc:inkChg>
        <pc:inkChg chg="add mod">
          <ac:chgData name="Michael Kuniega" userId="999f7fd1-0dc3-4cba-81fd-6a42a8d75a98" providerId="ADAL" clId="{232F5FE5-349D-4D73-B8B0-74DC29CCAFB3}" dt="2023-01-22T04:26:15.714" v="725"/>
          <ac:inkMkLst>
            <pc:docMk/>
            <pc:sldMk cId="3383665092" sldId="275"/>
            <ac:inkMk id="122" creationId="{E3160025-16B8-7DCC-4A66-6B76520F46F5}"/>
          </ac:inkMkLst>
        </pc:inkChg>
        <pc:inkChg chg="add mod">
          <ac:chgData name="Michael Kuniega" userId="999f7fd1-0dc3-4cba-81fd-6a42a8d75a98" providerId="ADAL" clId="{232F5FE5-349D-4D73-B8B0-74DC29CCAFB3}" dt="2023-01-22T04:26:25.858" v="743"/>
          <ac:inkMkLst>
            <pc:docMk/>
            <pc:sldMk cId="3383665092" sldId="275"/>
            <ac:inkMk id="124" creationId="{275BF422-7032-5D9E-6DEB-1A352E7F755E}"/>
          </ac:inkMkLst>
        </pc:inkChg>
        <pc:inkChg chg="add mod">
          <ac:chgData name="Michael Kuniega" userId="999f7fd1-0dc3-4cba-81fd-6a42a8d75a98" providerId="ADAL" clId="{232F5FE5-349D-4D73-B8B0-74DC29CCAFB3}" dt="2023-01-22T04:26:25.858" v="743"/>
          <ac:inkMkLst>
            <pc:docMk/>
            <pc:sldMk cId="3383665092" sldId="275"/>
            <ac:inkMk id="125" creationId="{75ABD456-98C8-8674-6F55-6168AAA1919B}"/>
          </ac:inkMkLst>
        </pc:inkChg>
        <pc:inkChg chg="add mod">
          <ac:chgData name="Michael Kuniega" userId="999f7fd1-0dc3-4cba-81fd-6a42a8d75a98" providerId="ADAL" clId="{232F5FE5-349D-4D73-B8B0-74DC29CCAFB3}" dt="2023-01-22T04:26:25.858" v="743"/>
          <ac:inkMkLst>
            <pc:docMk/>
            <pc:sldMk cId="3383665092" sldId="275"/>
            <ac:inkMk id="126" creationId="{0FA06618-BC4B-D5F3-1883-DADF040E2E78}"/>
          </ac:inkMkLst>
        </pc:inkChg>
        <pc:inkChg chg="add mod">
          <ac:chgData name="Michael Kuniega" userId="999f7fd1-0dc3-4cba-81fd-6a42a8d75a98" providerId="ADAL" clId="{232F5FE5-349D-4D73-B8B0-74DC29CCAFB3}" dt="2023-01-22T04:26:25.858" v="743"/>
          <ac:inkMkLst>
            <pc:docMk/>
            <pc:sldMk cId="3383665092" sldId="275"/>
            <ac:inkMk id="127" creationId="{3493DE5B-1A19-676B-8104-2EA8AEE50474}"/>
          </ac:inkMkLst>
        </pc:inkChg>
        <pc:inkChg chg="add mod">
          <ac:chgData name="Michael Kuniega" userId="999f7fd1-0dc3-4cba-81fd-6a42a8d75a98" providerId="ADAL" clId="{232F5FE5-349D-4D73-B8B0-74DC29CCAFB3}" dt="2023-01-22T04:26:25.858" v="743"/>
          <ac:inkMkLst>
            <pc:docMk/>
            <pc:sldMk cId="3383665092" sldId="275"/>
            <ac:inkMk id="128" creationId="{0918C16C-33DD-2741-38BF-E62A7BEECDD8}"/>
          </ac:inkMkLst>
        </pc:inkChg>
        <pc:inkChg chg="add mod">
          <ac:chgData name="Michael Kuniega" userId="999f7fd1-0dc3-4cba-81fd-6a42a8d75a98" providerId="ADAL" clId="{232F5FE5-349D-4D73-B8B0-74DC29CCAFB3}" dt="2023-01-22T04:26:25.858" v="743"/>
          <ac:inkMkLst>
            <pc:docMk/>
            <pc:sldMk cId="3383665092" sldId="275"/>
            <ac:inkMk id="129" creationId="{50681A07-B8AF-2C05-1254-8633759901FB}"/>
          </ac:inkMkLst>
        </pc:inkChg>
        <pc:inkChg chg="add mod">
          <ac:chgData name="Michael Kuniega" userId="999f7fd1-0dc3-4cba-81fd-6a42a8d75a98" providerId="ADAL" clId="{232F5FE5-349D-4D73-B8B0-74DC29CCAFB3}" dt="2023-01-22T04:26:25.858" v="743"/>
          <ac:inkMkLst>
            <pc:docMk/>
            <pc:sldMk cId="3383665092" sldId="275"/>
            <ac:inkMk id="130" creationId="{59A8E747-0419-A58A-828F-4387971131B2}"/>
          </ac:inkMkLst>
        </pc:inkChg>
        <pc:inkChg chg="add mod">
          <ac:chgData name="Michael Kuniega" userId="999f7fd1-0dc3-4cba-81fd-6a42a8d75a98" providerId="ADAL" clId="{232F5FE5-349D-4D73-B8B0-74DC29CCAFB3}" dt="2023-01-22T04:26:25.858" v="743"/>
          <ac:inkMkLst>
            <pc:docMk/>
            <pc:sldMk cId="3383665092" sldId="275"/>
            <ac:inkMk id="131" creationId="{1742C46E-2EA2-16EE-D983-ADB8CE07D0B7}"/>
          </ac:inkMkLst>
        </pc:inkChg>
        <pc:inkChg chg="add mod">
          <ac:chgData name="Michael Kuniega" userId="999f7fd1-0dc3-4cba-81fd-6a42a8d75a98" providerId="ADAL" clId="{232F5FE5-349D-4D73-B8B0-74DC29CCAFB3}" dt="2023-01-22T04:26:25.858" v="743"/>
          <ac:inkMkLst>
            <pc:docMk/>
            <pc:sldMk cId="3383665092" sldId="275"/>
            <ac:inkMk id="132" creationId="{5592DE26-CF68-1A40-C333-09F3A3D0615A}"/>
          </ac:inkMkLst>
        </pc:inkChg>
        <pc:inkChg chg="add mod">
          <ac:chgData name="Michael Kuniega" userId="999f7fd1-0dc3-4cba-81fd-6a42a8d75a98" providerId="ADAL" clId="{232F5FE5-349D-4D73-B8B0-74DC29CCAFB3}" dt="2023-01-22T04:26:25.858" v="743"/>
          <ac:inkMkLst>
            <pc:docMk/>
            <pc:sldMk cId="3383665092" sldId="275"/>
            <ac:inkMk id="133" creationId="{F24FED31-6D18-BEEB-4A45-237DDD3D39D4}"/>
          </ac:inkMkLst>
        </pc:inkChg>
        <pc:inkChg chg="add mod">
          <ac:chgData name="Michael Kuniega" userId="999f7fd1-0dc3-4cba-81fd-6a42a8d75a98" providerId="ADAL" clId="{232F5FE5-349D-4D73-B8B0-74DC29CCAFB3}" dt="2023-01-22T04:26:25.858" v="743"/>
          <ac:inkMkLst>
            <pc:docMk/>
            <pc:sldMk cId="3383665092" sldId="275"/>
            <ac:inkMk id="134" creationId="{C45F360E-843E-C19D-0C4B-EFE918F137A9}"/>
          </ac:inkMkLst>
        </pc:inkChg>
        <pc:inkChg chg="add mod">
          <ac:chgData name="Michael Kuniega" userId="999f7fd1-0dc3-4cba-81fd-6a42a8d75a98" providerId="ADAL" clId="{232F5FE5-349D-4D73-B8B0-74DC29CCAFB3}" dt="2023-01-22T04:26:25.858" v="743"/>
          <ac:inkMkLst>
            <pc:docMk/>
            <pc:sldMk cId="3383665092" sldId="275"/>
            <ac:inkMk id="135" creationId="{43B4C9ED-4B9A-5D56-2433-D94EE4178B8F}"/>
          </ac:inkMkLst>
        </pc:inkChg>
        <pc:inkChg chg="add mod">
          <ac:chgData name="Michael Kuniega" userId="999f7fd1-0dc3-4cba-81fd-6a42a8d75a98" providerId="ADAL" clId="{232F5FE5-349D-4D73-B8B0-74DC29CCAFB3}" dt="2023-01-22T04:26:25.858" v="743"/>
          <ac:inkMkLst>
            <pc:docMk/>
            <pc:sldMk cId="3383665092" sldId="275"/>
            <ac:inkMk id="136" creationId="{7D39872D-EC7B-1580-3B22-7AAFA324E79F}"/>
          </ac:inkMkLst>
        </pc:inkChg>
        <pc:inkChg chg="add mod">
          <ac:chgData name="Michael Kuniega" userId="999f7fd1-0dc3-4cba-81fd-6a42a8d75a98" providerId="ADAL" clId="{232F5FE5-349D-4D73-B8B0-74DC29CCAFB3}" dt="2023-01-22T04:26:25.858" v="743"/>
          <ac:inkMkLst>
            <pc:docMk/>
            <pc:sldMk cId="3383665092" sldId="275"/>
            <ac:inkMk id="137" creationId="{6DA9CCE6-5F0B-DC05-0F59-4ABE51D5D662}"/>
          </ac:inkMkLst>
        </pc:inkChg>
        <pc:inkChg chg="add mod">
          <ac:chgData name="Michael Kuniega" userId="999f7fd1-0dc3-4cba-81fd-6a42a8d75a98" providerId="ADAL" clId="{232F5FE5-349D-4D73-B8B0-74DC29CCAFB3}" dt="2023-01-22T04:26:25.858" v="743"/>
          <ac:inkMkLst>
            <pc:docMk/>
            <pc:sldMk cId="3383665092" sldId="275"/>
            <ac:inkMk id="138" creationId="{1A23AEF3-9E50-1697-843A-0023839AA7C6}"/>
          </ac:inkMkLst>
        </pc:inkChg>
        <pc:inkChg chg="add mod">
          <ac:chgData name="Michael Kuniega" userId="999f7fd1-0dc3-4cba-81fd-6a42a8d75a98" providerId="ADAL" clId="{232F5FE5-349D-4D73-B8B0-74DC29CCAFB3}" dt="2023-01-22T04:26:25.858" v="743"/>
          <ac:inkMkLst>
            <pc:docMk/>
            <pc:sldMk cId="3383665092" sldId="275"/>
            <ac:inkMk id="140" creationId="{995A155F-EF35-5872-2473-FBF66EBD8DD4}"/>
          </ac:inkMkLst>
        </pc:inkChg>
        <pc:inkChg chg="add mod">
          <ac:chgData name="Michael Kuniega" userId="999f7fd1-0dc3-4cba-81fd-6a42a8d75a98" providerId="ADAL" clId="{232F5FE5-349D-4D73-B8B0-74DC29CCAFB3}" dt="2023-01-22T04:26:27.720" v="745"/>
          <ac:inkMkLst>
            <pc:docMk/>
            <pc:sldMk cId="3383665092" sldId="275"/>
            <ac:inkMk id="142" creationId="{B46FF41C-A3E0-DE31-8E47-0C7D3D79716B}"/>
          </ac:inkMkLst>
        </pc:inkChg>
        <pc:inkChg chg="add mod">
          <ac:chgData name="Michael Kuniega" userId="999f7fd1-0dc3-4cba-81fd-6a42a8d75a98" providerId="ADAL" clId="{232F5FE5-349D-4D73-B8B0-74DC29CCAFB3}" dt="2023-01-22T04:28:17.960" v="831"/>
          <ac:inkMkLst>
            <pc:docMk/>
            <pc:sldMk cId="3383665092" sldId="275"/>
            <ac:inkMk id="144" creationId="{2CFBA850-015C-C8C8-2A15-2E69FD3D075B}"/>
          </ac:inkMkLst>
        </pc:inkChg>
        <pc:inkChg chg="add mod">
          <ac:chgData name="Michael Kuniega" userId="999f7fd1-0dc3-4cba-81fd-6a42a8d75a98" providerId="ADAL" clId="{232F5FE5-349D-4D73-B8B0-74DC29CCAFB3}" dt="2023-01-22T04:28:17.960" v="831"/>
          <ac:inkMkLst>
            <pc:docMk/>
            <pc:sldMk cId="3383665092" sldId="275"/>
            <ac:inkMk id="145" creationId="{F244CAA6-D3ED-0EE7-D1FB-E58FE991769E}"/>
          </ac:inkMkLst>
        </pc:inkChg>
        <pc:inkChg chg="add mod">
          <ac:chgData name="Michael Kuniega" userId="999f7fd1-0dc3-4cba-81fd-6a42a8d75a98" providerId="ADAL" clId="{232F5FE5-349D-4D73-B8B0-74DC29CCAFB3}" dt="2023-01-22T04:28:17.960" v="831"/>
          <ac:inkMkLst>
            <pc:docMk/>
            <pc:sldMk cId="3383665092" sldId="275"/>
            <ac:inkMk id="146" creationId="{16EC2037-68CE-3B42-62B0-5ECE41FDD14F}"/>
          </ac:inkMkLst>
        </pc:inkChg>
        <pc:inkChg chg="add mod">
          <ac:chgData name="Michael Kuniega" userId="999f7fd1-0dc3-4cba-81fd-6a42a8d75a98" providerId="ADAL" clId="{232F5FE5-349D-4D73-B8B0-74DC29CCAFB3}" dt="2023-01-22T04:28:17.960" v="831"/>
          <ac:inkMkLst>
            <pc:docMk/>
            <pc:sldMk cId="3383665092" sldId="275"/>
            <ac:inkMk id="147" creationId="{EAB84A2A-0666-5A34-6891-2240193D0165}"/>
          </ac:inkMkLst>
        </pc:inkChg>
        <pc:inkChg chg="add mod">
          <ac:chgData name="Michael Kuniega" userId="999f7fd1-0dc3-4cba-81fd-6a42a8d75a98" providerId="ADAL" clId="{232F5FE5-349D-4D73-B8B0-74DC29CCAFB3}" dt="2023-01-22T04:28:17.960" v="831"/>
          <ac:inkMkLst>
            <pc:docMk/>
            <pc:sldMk cId="3383665092" sldId="275"/>
            <ac:inkMk id="148" creationId="{E9AD674F-8529-93D8-6F35-3952A4D8BBDC}"/>
          </ac:inkMkLst>
        </pc:inkChg>
        <pc:inkChg chg="add mod">
          <ac:chgData name="Michael Kuniega" userId="999f7fd1-0dc3-4cba-81fd-6a42a8d75a98" providerId="ADAL" clId="{232F5FE5-349D-4D73-B8B0-74DC29CCAFB3}" dt="2023-01-22T04:28:17.960" v="831"/>
          <ac:inkMkLst>
            <pc:docMk/>
            <pc:sldMk cId="3383665092" sldId="275"/>
            <ac:inkMk id="149" creationId="{C51D4775-1AFE-52BC-2943-2B9EF4C30C79}"/>
          </ac:inkMkLst>
        </pc:inkChg>
        <pc:inkChg chg="add mod">
          <ac:chgData name="Michael Kuniega" userId="999f7fd1-0dc3-4cba-81fd-6a42a8d75a98" providerId="ADAL" clId="{232F5FE5-349D-4D73-B8B0-74DC29CCAFB3}" dt="2023-01-22T04:28:17.960" v="831"/>
          <ac:inkMkLst>
            <pc:docMk/>
            <pc:sldMk cId="3383665092" sldId="275"/>
            <ac:inkMk id="150" creationId="{A399C0A6-FEF4-2F58-D848-13F59B6E809E}"/>
          </ac:inkMkLst>
        </pc:inkChg>
        <pc:inkChg chg="add mod">
          <ac:chgData name="Michael Kuniega" userId="999f7fd1-0dc3-4cba-81fd-6a42a8d75a98" providerId="ADAL" clId="{232F5FE5-349D-4D73-B8B0-74DC29CCAFB3}" dt="2023-01-22T04:28:17.960" v="831"/>
          <ac:inkMkLst>
            <pc:docMk/>
            <pc:sldMk cId="3383665092" sldId="275"/>
            <ac:inkMk id="151" creationId="{62D974DF-66DF-A897-F3A5-3336005928A0}"/>
          </ac:inkMkLst>
        </pc:inkChg>
        <pc:inkChg chg="add mod">
          <ac:chgData name="Michael Kuniega" userId="999f7fd1-0dc3-4cba-81fd-6a42a8d75a98" providerId="ADAL" clId="{232F5FE5-349D-4D73-B8B0-74DC29CCAFB3}" dt="2023-01-22T04:28:17.960" v="831"/>
          <ac:inkMkLst>
            <pc:docMk/>
            <pc:sldMk cId="3383665092" sldId="275"/>
            <ac:inkMk id="152" creationId="{C464A332-87E2-45D9-D63F-8BACA0F06411}"/>
          </ac:inkMkLst>
        </pc:inkChg>
        <pc:inkChg chg="add mod">
          <ac:chgData name="Michael Kuniega" userId="999f7fd1-0dc3-4cba-81fd-6a42a8d75a98" providerId="ADAL" clId="{232F5FE5-349D-4D73-B8B0-74DC29CCAFB3}" dt="2023-01-22T04:28:17.960" v="831"/>
          <ac:inkMkLst>
            <pc:docMk/>
            <pc:sldMk cId="3383665092" sldId="275"/>
            <ac:inkMk id="153" creationId="{6A24F870-178B-F85D-59FD-56B362B24ED3}"/>
          </ac:inkMkLst>
        </pc:inkChg>
        <pc:inkChg chg="add mod">
          <ac:chgData name="Michael Kuniega" userId="999f7fd1-0dc3-4cba-81fd-6a42a8d75a98" providerId="ADAL" clId="{232F5FE5-349D-4D73-B8B0-74DC29CCAFB3}" dt="2023-01-22T04:28:17.960" v="831"/>
          <ac:inkMkLst>
            <pc:docMk/>
            <pc:sldMk cId="3383665092" sldId="275"/>
            <ac:inkMk id="154" creationId="{E1D38F0D-24B9-D28A-693F-B23F36CE9B26}"/>
          </ac:inkMkLst>
        </pc:inkChg>
        <pc:inkChg chg="add mod">
          <ac:chgData name="Michael Kuniega" userId="999f7fd1-0dc3-4cba-81fd-6a42a8d75a98" providerId="ADAL" clId="{232F5FE5-349D-4D73-B8B0-74DC29CCAFB3}" dt="2023-01-22T04:28:17.960" v="831"/>
          <ac:inkMkLst>
            <pc:docMk/>
            <pc:sldMk cId="3383665092" sldId="275"/>
            <ac:inkMk id="156" creationId="{F9BD93AA-71F3-2DED-FD20-C0BFFF0A06A0}"/>
          </ac:inkMkLst>
        </pc:inkChg>
        <pc:inkChg chg="add del mod">
          <ac:chgData name="Michael Kuniega" userId="999f7fd1-0dc3-4cba-81fd-6a42a8d75a98" providerId="ADAL" clId="{232F5FE5-349D-4D73-B8B0-74DC29CCAFB3}" dt="2023-01-22T04:26:55.523" v="761"/>
          <ac:inkMkLst>
            <pc:docMk/>
            <pc:sldMk cId="3383665092" sldId="275"/>
            <ac:inkMk id="157" creationId="{4668E264-EE08-1195-3FFB-0CA67EDF9237}"/>
          </ac:inkMkLst>
        </pc:inkChg>
        <pc:inkChg chg="add mod">
          <ac:chgData name="Michael Kuniega" userId="999f7fd1-0dc3-4cba-81fd-6a42a8d75a98" providerId="ADAL" clId="{232F5FE5-349D-4D73-B8B0-74DC29CCAFB3}" dt="2023-01-22T04:28:17.960" v="831"/>
          <ac:inkMkLst>
            <pc:docMk/>
            <pc:sldMk cId="3383665092" sldId="275"/>
            <ac:inkMk id="159" creationId="{2CB7F78E-B82A-F7B4-278D-2BD74A0526B9}"/>
          </ac:inkMkLst>
        </pc:inkChg>
        <pc:inkChg chg="add mod">
          <ac:chgData name="Michael Kuniega" userId="999f7fd1-0dc3-4cba-81fd-6a42a8d75a98" providerId="ADAL" clId="{232F5FE5-349D-4D73-B8B0-74DC29CCAFB3}" dt="2023-01-22T04:28:17.960" v="831"/>
          <ac:inkMkLst>
            <pc:docMk/>
            <pc:sldMk cId="3383665092" sldId="275"/>
            <ac:inkMk id="161" creationId="{259A07DC-D738-849B-B61C-C36C06C05609}"/>
          </ac:inkMkLst>
        </pc:inkChg>
        <pc:inkChg chg="add mod">
          <ac:chgData name="Michael Kuniega" userId="999f7fd1-0dc3-4cba-81fd-6a42a8d75a98" providerId="ADAL" clId="{232F5FE5-349D-4D73-B8B0-74DC29CCAFB3}" dt="2023-01-22T04:28:17.960" v="831"/>
          <ac:inkMkLst>
            <pc:docMk/>
            <pc:sldMk cId="3383665092" sldId="275"/>
            <ac:inkMk id="163" creationId="{A0B2B494-19E9-D5D8-1FAF-5CC4C3AC033E}"/>
          </ac:inkMkLst>
        </pc:inkChg>
        <pc:inkChg chg="add mod">
          <ac:chgData name="Michael Kuniega" userId="999f7fd1-0dc3-4cba-81fd-6a42a8d75a98" providerId="ADAL" clId="{232F5FE5-349D-4D73-B8B0-74DC29CCAFB3}" dt="2023-01-22T04:28:17.960" v="831"/>
          <ac:inkMkLst>
            <pc:docMk/>
            <pc:sldMk cId="3383665092" sldId="275"/>
            <ac:inkMk id="164" creationId="{E513CFBD-D472-07F2-DC12-B1BCBF54F4B8}"/>
          </ac:inkMkLst>
        </pc:inkChg>
        <pc:inkChg chg="add mod">
          <ac:chgData name="Michael Kuniega" userId="999f7fd1-0dc3-4cba-81fd-6a42a8d75a98" providerId="ADAL" clId="{232F5FE5-349D-4D73-B8B0-74DC29CCAFB3}" dt="2023-01-22T04:28:17.960" v="831"/>
          <ac:inkMkLst>
            <pc:docMk/>
            <pc:sldMk cId="3383665092" sldId="275"/>
            <ac:inkMk id="165" creationId="{8C71DB59-4D23-6DD3-DA3F-6F09FC81F9F7}"/>
          </ac:inkMkLst>
        </pc:inkChg>
        <pc:inkChg chg="add mod">
          <ac:chgData name="Michael Kuniega" userId="999f7fd1-0dc3-4cba-81fd-6a42a8d75a98" providerId="ADAL" clId="{232F5FE5-349D-4D73-B8B0-74DC29CCAFB3}" dt="2023-01-22T04:28:17.960" v="831"/>
          <ac:inkMkLst>
            <pc:docMk/>
            <pc:sldMk cId="3383665092" sldId="275"/>
            <ac:inkMk id="166" creationId="{660D5295-187D-9224-5300-B987D9038FAB}"/>
          </ac:inkMkLst>
        </pc:inkChg>
        <pc:inkChg chg="add mod">
          <ac:chgData name="Michael Kuniega" userId="999f7fd1-0dc3-4cba-81fd-6a42a8d75a98" providerId="ADAL" clId="{232F5FE5-349D-4D73-B8B0-74DC29CCAFB3}" dt="2023-01-22T04:28:17.960" v="831"/>
          <ac:inkMkLst>
            <pc:docMk/>
            <pc:sldMk cId="3383665092" sldId="275"/>
            <ac:inkMk id="168" creationId="{71BA4D9D-8D78-EE96-99C8-499ABB54F65B}"/>
          </ac:inkMkLst>
        </pc:inkChg>
        <pc:inkChg chg="add mod">
          <ac:chgData name="Michael Kuniega" userId="999f7fd1-0dc3-4cba-81fd-6a42a8d75a98" providerId="ADAL" clId="{232F5FE5-349D-4D73-B8B0-74DC29CCAFB3}" dt="2023-01-22T04:28:17.960" v="831"/>
          <ac:inkMkLst>
            <pc:docMk/>
            <pc:sldMk cId="3383665092" sldId="275"/>
            <ac:inkMk id="169" creationId="{6892FDA1-6F00-0D26-3B33-C7D738D9F1E2}"/>
          </ac:inkMkLst>
        </pc:inkChg>
        <pc:inkChg chg="add mod">
          <ac:chgData name="Michael Kuniega" userId="999f7fd1-0dc3-4cba-81fd-6a42a8d75a98" providerId="ADAL" clId="{232F5FE5-349D-4D73-B8B0-74DC29CCAFB3}" dt="2023-01-22T04:28:17.960" v="831"/>
          <ac:inkMkLst>
            <pc:docMk/>
            <pc:sldMk cId="3383665092" sldId="275"/>
            <ac:inkMk id="170" creationId="{B3032E56-111D-6B01-E34D-01657338F6CC}"/>
          </ac:inkMkLst>
        </pc:inkChg>
        <pc:inkChg chg="add mod">
          <ac:chgData name="Michael Kuniega" userId="999f7fd1-0dc3-4cba-81fd-6a42a8d75a98" providerId="ADAL" clId="{232F5FE5-349D-4D73-B8B0-74DC29CCAFB3}" dt="2023-01-22T04:28:17.960" v="831"/>
          <ac:inkMkLst>
            <pc:docMk/>
            <pc:sldMk cId="3383665092" sldId="275"/>
            <ac:inkMk id="171" creationId="{EE6B7BBB-4101-9727-00D6-6E4777285EF3}"/>
          </ac:inkMkLst>
        </pc:inkChg>
        <pc:inkChg chg="add mod">
          <ac:chgData name="Michael Kuniega" userId="999f7fd1-0dc3-4cba-81fd-6a42a8d75a98" providerId="ADAL" clId="{232F5FE5-349D-4D73-B8B0-74DC29CCAFB3}" dt="2023-01-22T04:28:17.960" v="831"/>
          <ac:inkMkLst>
            <pc:docMk/>
            <pc:sldMk cId="3383665092" sldId="275"/>
            <ac:inkMk id="172" creationId="{6DDE63C5-B87F-0FC3-B087-6E88510652FB}"/>
          </ac:inkMkLst>
        </pc:inkChg>
        <pc:inkChg chg="add mod">
          <ac:chgData name="Michael Kuniega" userId="999f7fd1-0dc3-4cba-81fd-6a42a8d75a98" providerId="ADAL" clId="{232F5FE5-349D-4D73-B8B0-74DC29CCAFB3}" dt="2023-01-22T04:28:17.960" v="831"/>
          <ac:inkMkLst>
            <pc:docMk/>
            <pc:sldMk cId="3383665092" sldId="275"/>
            <ac:inkMk id="173" creationId="{FDC55C57-26E8-C69A-3506-C926BD279E67}"/>
          </ac:inkMkLst>
        </pc:inkChg>
        <pc:inkChg chg="add mod">
          <ac:chgData name="Michael Kuniega" userId="999f7fd1-0dc3-4cba-81fd-6a42a8d75a98" providerId="ADAL" clId="{232F5FE5-349D-4D73-B8B0-74DC29CCAFB3}" dt="2023-01-22T04:28:17.960" v="831"/>
          <ac:inkMkLst>
            <pc:docMk/>
            <pc:sldMk cId="3383665092" sldId="275"/>
            <ac:inkMk id="174" creationId="{70E98F55-F634-99B6-7788-D81669E51F64}"/>
          </ac:inkMkLst>
        </pc:inkChg>
        <pc:inkChg chg="add mod">
          <ac:chgData name="Michael Kuniega" userId="999f7fd1-0dc3-4cba-81fd-6a42a8d75a98" providerId="ADAL" clId="{232F5FE5-349D-4D73-B8B0-74DC29CCAFB3}" dt="2023-01-22T04:28:17.960" v="831"/>
          <ac:inkMkLst>
            <pc:docMk/>
            <pc:sldMk cId="3383665092" sldId="275"/>
            <ac:inkMk id="175" creationId="{F4853528-F494-5556-D26D-7C5AEB3A58B3}"/>
          </ac:inkMkLst>
        </pc:inkChg>
        <pc:inkChg chg="add mod">
          <ac:chgData name="Michael Kuniega" userId="999f7fd1-0dc3-4cba-81fd-6a42a8d75a98" providerId="ADAL" clId="{232F5FE5-349D-4D73-B8B0-74DC29CCAFB3}" dt="2023-01-22T04:28:17.960" v="831"/>
          <ac:inkMkLst>
            <pc:docMk/>
            <pc:sldMk cId="3383665092" sldId="275"/>
            <ac:inkMk id="177" creationId="{AAF6A84F-E391-F4E7-B466-2BC1F50B49AF}"/>
          </ac:inkMkLst>
        </pc:inkChg>
        <pc:inkChg chg="add mod">
          <ac:chgData name="Michael Kuniega" userId="999f7fd1-0dc3-4cba-81fd-6a42a8d75a98" providerId="ADAL" clId="{232F5FE5-349D-4D73-B8B0-74DC29CCAFB3}" dt="2023-01-22T04:28:17.960" v="831"/>
          <ac:inkMkLst>
            <pc:docMk/>
            <pc:sldMk cId="3383665092" sldId="275"/>
            <ac:inkMk id="178" creationId="{0DC4AB26-BF9E-8407-CEFC-E71075FB9380}"/>
          </ac:inkMkLst>
        </pc:inkChg>
        <pc:inkChg chg="add mod">
          <ac:chgData name="Michael Kuniega" userId="999f7fd1-0dc3-4cba-81fd-6a42a8d75a98" providerId="ADAL" clId="{232F5FE5-349D-4D73-B8B0-74DC29CCAFB3}" dt="2023-01-22T04:28:17.960" v="831"/>
          <ac:inkMkLst>
            <pc:docMk/>
            <pc:sldMk cId="3383665092" sldId="275"/>
            <ac:inkMk id="179" creationId="{385DF2B8-C0B4-6CB3-133A-7A33124958B0}"/>
          </ac:inkMkLst>
        </pc:inkChg>
        <pc:inkChg chg="add mod">
          <ac:chgData name="Michael Kuniega" userId="999f7fd1-0dc3-4cba-81fd-6a42a8d75a98" providerId="ADAL" clId="{232F5FE5-349D-4D73-B8B0-74DC29CCAFB3}" dt="2023-01-22T04:28:17.960" v="831"/>
          <ac:inkMkLst>
            <pc:docMk/>
            <pc:sldMk cId="3383665092" sldId="275"/>
            <ac:inkMk id="180" creationId="{3AFCD224-3479-1A8E-ACD8-C8D117EE6283}"/>
          </ac:inkMkLst>
        </pc:inkChg>
        <pc:inkChg chg="add mod">
          <ac:chgData name="Michael Kuniega" userId="999f7fd1-0dc3-4cba-81fd-6a42a8d75a98" providerId="ADAL" clId="{232F5FE5-349D-4D73-B8B0-74DC29CCAFB3}" dt="2023-01-22T04:28:17.960" v="831"/>
          <ac:inkMkLst>
            <pc:docMk/>
            <pc:sldMk cId="3383665092" sldId="275"/>
            <ac:inkMk id="182" creationId="{EFE0D002-CD20-7DC0-6EAF-05086D3B634B}"/>
          </ac:inkMkLst>
        </pc:inkChg>
        <pc:inkChg chg="add mod">
          <ac:chgData name="Michael Kuniega" userId="999f7fd1-0dc3-4cba-81fd-6a42a8d75a98" providerId="ADAL" clId="{232F5FE5-349D-4D73-B8B0-74DC29CCAFB3}" dt="2023-01-22T04:28:17.960" v="831"/>
          <ac:inkMkLst>
            <pc:docMk/>
            <pc:sldMk cId="3383665092" sldId="275"/>
            <ac:inkMk id="183" creationId="{0FDE3A53-7CEF-BECC-1E25-172EC79447E3}"/>
          </ac:inkMkLst>
        </pc:inkChg>
        <pc:inkChg chg="add mod">
          <ac:chgData name="Michael Kuniega" userId="999f7fd1-0dc3-4cba-81fd-6a42a8d75a98" providerId="ADAL" clId="{232F5FE5-349D-4D73-B8B0-74DC29CCAFB3}" dt="2023-01-22T04:28:17.960" v="831"/>
          <ac:inkMkLst>
            <pc:docMk/>
            <pc:sldMk cId="3383665092" sldId="275"/>
            <ac:inkMk id="184" creationId="{4049CCF6-CD48-DBAB-DC96-20B2EDAB81C5}"/>
          </ac:inkMkLst>
        </pc:inkChg>
        <pc:inkChg chg="add mod">
          <ac:chgData name="Michael Kuniega" userId="999f7fd1-0dc3-4cba-81fd-6a42a8d75a98" providerId="ADAL" clId="{232F5FE5-349D-4D73-B8B0-74DC29CCAFB3}" dt="2023-01-22T04:28:17.960" v="831"/>
          <ac:inkMkLst>
            <pc:docMk/>
            <pc:sldMk cId="3383665092" sldId="275"/>
            <ac:inkMk id="185" creationId="{F64764DA-6A20-6C9D-D879-37FAC960D9C5}"/>
          </ac:inkMkLst>
        </pc:inkChg>
        <pc:inkChg chg="add mod">
          <ac:chgData name="Michael Kuniega" userId="999f7fd1-0dc3-4cba-81fd-6a42a8d75a98" providerId="ADAL" clId="{232F5FE5-349D-4D73-B8B0-74DC29CCAFB3}" dt="2023-01-22T04:28:17.960" v="831"/>
          <ac:inkMkLst>
            <pc:docMk/>
            <pc:sldMk cId="3383665092" sldId="275"/>
            <ac:inkMk id="186" creationId="{7A1384E8-B776-90EE-AED1-D329BC744529}"/>
          </ac:inkMkLst>
        </pc:inkChg>
        <pc:inkChg chg="add mod">
          <ac:chgData name="Michael Kuniega" userId="999f7fd1-0dc3-4cba-81fd-6a42a8d75a98" providerId="ADAL" clId="{232F5FE5-349D-4D73-B8B0-74DC29CCAFB3}" dt="2023-01-22T04:28:17.960" v="831"/>
          <ac:inkMkLst>
            <pc:docMk/>
            <pc:sldMk cId="3383665092" sldId="275"/>
            <ac:inkMk id="187" creationId="{B830CB1D-FCB7-CD6F-3DDE-9C8AE912C9C6}"/>
          </ac:inkMkLst>
        </pc:inkChg>
        <pc:inkChg chg="add mod">
          <ac:chgData name="Michael Kuniega" userId="999f7fd1-0dc3-4cba-81fd-6a42a8d75a98" providerId="ADAL" clId="{232F5FE5-349D-4D73-B8B0-74DC29CCAFB3}" dt="2023-01-22T04:28:17.960" v="831"/>
          <ac:inkMkLst>
            <pc:docMk/>
            <pc:sldMk cId="3383665092" sldId="275"/>
            <ac:inkMk id="189" creationId="{BAF5677B-5229-9D98-1E6C-E281B01235A8}"/>
          </ac:inkMkLst>
        </pc:inkChg>
        <pc:inkChg chg="add mod">
          <ac:chgData name="Michael Kuniega" userId="999f7fd1-0dc3-4cba-81fd-6a42a8d75a98" providerId="ADAL" clId="{232F5FE5-349D-4D73-B8B0-74DC29CCAFB3}" dt="2023-01-22T04:28:17.960" v="831"/>
          <ac:inkMkLst>
            <pc:docMk/>
            <pc:sldMk cId="3383665092" sldId="275"/>
            <ac:inkMk id="190" creationId="{928D1B74-354D-2268-FDA3-D07DAA8C30E6}"/>
          </ac:inkMkLst>
        </pc:inkChg>
        <pc:inkChg chg="add mod">
          <ac:chgData name="Michael Kuniega" userId="999f7fd1-0dc3-4cba-81fd-6a42a8d75a98" providerId="ADAL" clId="{232F5FE5-349D-4D73-B8B0-74DC29CCAFB3}" dt="2023-01-22T04:28:17.960" v="831"/>
          <ac:inkMkLst>
            <pc:docMk/>
            <pc:sldMk cId="3383665092" sldId="275"/>
            <ac:inkMk id="191" creationId="{E7DEC974-0C61-BC35-BF30-BE6F5574E56D}"/>
          </ac:inkMkLst>
        </pc:inkChg>
        <pc:inkChg chg="add mod">
          <ac:chgData name="Michael Kuniega" userId="999f7fd1-0dc3-4cba-81fd-6a42a8d75a98" providerId="ADAL" clId="{232F5FE5-349D-4D73-B8B0-74DC29CCAFB3}" dt="2023-01-22T04:28:17.960" v="831"/>
          <ac:inkMkLst>
            <pc:docMk/>
            <pc:sldMk cId="3383665092" sldId="275"/>
            <ac:inkMk id="192" creationId="{3088399A-12E8-594D-E8D8-D130B5465E07}"/>
          </ac:inkMkLst>
        </pc:inkChg>
        <pc:inkChg chg="add mod">
          <ac:chgData name="Michael Kuniega" userId="999f7fd1-0dc3-4cba-81fd-6a42a8d75a98" providerId="ADAL" clId="{232F5FE5-349D-4D73-B8B0-74DC29CCAFB3}" dt="2023-01-22T04:28:17.960" v="831"/>
          <ac:inkMkLst>
            <pc:docMk/>
            <pc:sldMk cId="3383665092" sldId="275"/>
            <ac:inkMk id="193" creationId="{6FF9550F-A212-9BDB-F335-2ED6345B21C6}"/>
          </ac:inkMkLst>
        </pc:inkChg>
        <pc:inkChg chg="add mod">
          <ac:chgData name="Michael Kuniega" userId="999f7fd1-0dc3-4cba-81fd-6a42a8d75a98" providerId="ADAL" clId="{232F5FE5-349D-4D73-B8B0-74DC29CCAFB3}" dt="2023-01-22T04:28:17.960" v="831"/>
          <ac:inkMkLst>
            <pc:docMk/>
            <pc:sldMk cId="3383665092" sldId="275"/>
            <ac:inkMk id="195" creationId="{6248E37D-7A43-6A51-CAEC-28C45F4736E2}"/>
          </ac:inkMkLst>
        </pc:inkChg>
        <pc:inkChg chg="add mod">
          <ac:chgData name="Michael Kuniega" userId="999f7fd1-0dc3-4cba-81fd-6a42a8d75a98" providerId="ADAL" clId="{232F5FE5-349D-4D73-B8B0-74DC29CCAFB3}" dt="2023-01-22T04:28:17.960" v="831"/>
          <ac:inkMkLst>
            <pc:docMk/>
            <pc:sldMk cId="3383665092" sldId="275"/>
            <ac:inkMk id="197" creationId="{EA66FBA5-A7B1-A491-3693-A702DAFDCEBA}"/>
          </ac:inkMkLst>
        </pc:inkChg>
        <pc:inkChg chg="add mod">
          <ac:chgData name="Michael Kuniega" userId="999f7fd1-0dc3-4cba-81fd-6a42a8d75a98" providerId="ADAL" clId="{232F5FE5-349D-4D73-B8B0-74DC29CCAFB3}" dt="2023-01-22T04:28:17.960" v="831"/>
          <ac:inkMkLst>
            <pc:docMk/>
            <pc:sldMk cId="3383665092" sldId="275"/>
            <ac:inkMk id="198" creationId="{43F4483F-1B2C-D924-AEB8-94481E8F96CB}"/>
          </ac:inkMkLst>
        </pc:inkChg>
        <pc:inkChg chg="add mod">
          <ac:chgData name="Michael Kuniega" userId="999f7fd1-0dc3-4cba-81fd-6a42a8d75a98" providerId="ADAL" clId="{232F5FE5-349D-4D73-B8B0-74DC29CCAFB3}" dt="2023-01-22T04:28:17.960" v="831"/>
          <ac:inkMkLst>
            <pc:docMk/>
            <pc:sldMk cId="3383665092" sldId="275"/>
            <ac:inkMk id="199" creationId="{61936D2C-0072-B315-986E-031DAB11CA75}"/>
          </ac:inkMkLst>
        </pc:inkChg>
        <pc:inkChg chg="add del mod">
          <ac:chgData name="Michael Kuniega" userId="999f7fd1-0dc3-4cba-81fd-6a42a8d75a98" providerId="ADAL" clId="{232F5FE5-349D-4D73-B8B0-74DC29CCAFB3}" dt="2023-01-22T04:27:39.432" v="805"/>
          <ac:inkMkLst>
            <pc:docMk/>
            <pc:sldMk cId="3383665092" sldId="275"/>
            <ac:inkMk id="200" creationId="{1A4EE9D1-F934-4542-AA34-AA75E59575B0}"/>
          </ac:inkMkLst>
        </pc:inkChg>
        <pc:inkChg chg="add mod">
          <ac:chgData name="Michael Kuniega" userId="999f7fd1-0dc3-4cba-81fd-6a42a8d75a98" providerId="ADAL" clId="{232F5FE5-349D-4D73-B8B0-74DC29CCAFB3}" dt="2023-01-22T04:28:17.960" v="831"/>
          <ac:inkMkLst>
            <pc:docMk/>
            <pc:sldMk cId="3383665092" sldId="275"/>
            <ac:inkMk id="202" creationId="{A4FD55E5-00E5-B865-827A-0330AB0032FF}"/>
          </ac:inkMkLst>
        </pc:inkChg>
        <pc:inkChg chg="add mod">
          <ac:chgData name="Michael Kuniega" userId="999f7fd1-0dc3-4cba-81fd-6a42a8d75a98" providerId="ADAL" clId="{232F5FE5-349D-4D73-B8B0-74DC29CCAFB3}" dt="2023-01-22T04:28:17.960" v="831"/>
          <ac:inkMkLst>
            <pc:docMk/>
            <pc:sldMk cId="3383665092" sldId="275"/>
            <ac:inkMk id="203" creationId="{DF92D753-0B44-C1BF-65C6-99CAE912F92E}"/>
          </ac:inkMkLst>
        </pc:inkChg>
        <pc:inkChg chg="add mod">
          <ac:chgData name="Michael Kuniega" userId="999f7fd1-0dc3-4cba-81fd-6a42a8d75a98" providerId="ADAL" clId="{232F5FE5-349D-4D73-B8B0-74DC29CCAFB3}" dt="2023-01-22T04:28:17.960" v="831"/>
          <ac:inkMkLst>
            <pc:docMk/>
            <pc:sldMk cId="3383665092" sldId="275"/>
            <ac:inkMk id="204" creationId="{D7D221A3-B9E5-2332-FCDF-DDEE1962E99C}"/>
          </ac:inkMkLst>
        </pc:inkChg>
        <pc:inkChg chg="add mod">
          <ac:chgData name="Michael Kuniega" userId="999f7fd1-0dc3-4cba-81fd-6a42a8d75a98" providerId="ADAL" clId="{232F5FE5-349D-4D73-B8B0-74DC29CCAFB3}" dt="2023-01-22T04:28:17.960" v="831"/>
          <ac:inkMkLst>
            <pc:docMk/>
            <pc:sldMk cId="3383665092" sldId="275"/>
            <ac:inkMk id="205" creationId="{95FA66D5-3541-C0AD-E970-A1F6CF8C6EEC}"/>
          </ac:inkMkLst>
        </pc:inkChg>
        <pc:inkChg chg="add mod">
          <ac:chgData name="Michael Kuniega" userId="999f7fd1-0dc3-4cba-81fd-6a42a8d75a98" providerId="ADAL" clId="{232F5FE5-349D-4D73-B8B0-74DC29CCAFB3}" dt="2023-01-22T04:28:17.960" v="831"/>
          <ac:inkMkLst>
            <pc:docMk/>
            <pc:sldMk cId="3383665092" sldId="275"/>
            <ac:inkMk id="207" creationId="{C5849AB4-6101-9C3C-0B96-2A3F11A5478F}"/>
          </ac:inkMkLst>
        </pc:inkChg>
        <pc:inkChg chg="add mod">
          <ac:chgData name="Michael Kuniega" userId="999f7fd1-0dc3-4cba-81fd-6a42a8d75a98" providerId="ADAL" clId="{232F5FE5-349D-4D73-B8B0-74DC29CCAFB3}" dt="2023-01-22T04:28:17.960" v="831"/>
          <ac:inkMkLst>
            <pc:docMk/>
            <pc:sldMk cId="3383665092" sldId="275"/>
            <ac:inkMk id="208" creationId="{BC03C543-11E6-F4B7-FC38-DDC5318C1A7B}"/>
          </ac:inkMkLst>
        </pc:inkChg>
        <pc:inkChg chg="add mod">
          <ac:chgData name="Michael Kuniega" userId="999f7fd1-0dc3-4cba-81fd-6a42a8d75a98" providerId="ADAL" clId="{232F5FE5-349D-4D73-B8B0-74DC29CCAFB3}" dt="2023-01-22T04:28:17.960" v="831"/>
          <ac:inkMkLst>
            <pc:docMk/>
            <pc:sldMk cId="3383665092" sldId="275"/>
            <ac:inkMk id="209" creationId="{CAF327A7-F751-C163-A9CC-9CA7DBC22DA8}"/>
          </ac:inkMkLst>
        </pc:inkChg>
        <pc:inkChg chg="add mod">
          <ac:chgData name="Michael Kuniega" userId="999f7fd1-0dc3-4cba-81fd-6a42a8d75a98" providerId="ADAL" clId="{232F5FE5-349D-4D73-B8B0-74DC29CCAFB3}" dt="2023-01-22T04:28:07.102" v="825"/>
          <ac:inkMkLst>
            <pc:docMk/>
            <pc:sldMk cId="3383665092" sldId="275"/>
            <ac:inkMk id="211" creationId="{1FB0644F-660A-45BA-B8FF-F0C0CDC27810}"/>
          </ac:inkMkLst>
        </pc:inkChg>
        <pc:inkChg chg="add mod">
          <ac:chgData name="Michael Kuniega" userId="999f7fd1-0dc3-4cba-81fd-6a42a8d75a98" providerId="ADAL" clId="{232F5FE5-349D-4D73-B8B0-74DC29CCAFB3}" dt="2023-01-22T04:28:07.102" v="825"/>
          <ac:inkMkLst>
            <pc:docMk/>
            <pc:sldMk cId="3383665092" sldId="275"/>
            <ac:inkMk id="212" creationId="{9CD5525C-47EE-9FA5-B129-4E845B294C3E}"/>
          </ac:inkMkLst>
        </pc:inkChg>
        <pc:inkChg chg="add mod">
          <ac:chgData name="Michael Kuniega" userId="999f7fd1-0dc3-4cba-81fd-6a42a8d75a98" providerId="ADAL" clId="{232F5FE5-349D-4D73-B8B0-74DC29CCAFB3}" dt="2023-01-22T04:28:07.102" v="825"/>
          <ac:inkMkLst>
            <pc:docMk/>
            <pc:sldMk cId="3383665092" sldId="275"/>
            <ac:inkMk id="213" creationId="{68EEA157-5DFC-50FA-8AAA-9EA2A3E849C3}"/>
          </ac:inkMkLst>
        </pc:inkChg>
        <pc:inkChg chg="add mod">
          <ac:chgData name="Michael Kuniega" userId="999f7fd1-0dc3-4cba-81fd-6a42a8d75a98" providerId="ADAL" clId="{232F5FE5-349D-4D73-B8B0-74DC29CCAFB3}" dt="2023-01-22T04:28:07.102" v="825"/>
          <ac:inkMkLst>
            <pc:docMk/>
            <pc:sldMk cId="3383665092" sldId="275"/>
            <ac:inkMk id="214" creationId="{C2C92DF6-3938-E57F-3DDA-654C770BE5FB}"/>
          </ac:inkMkLst>
        </pc:inkChg>
        <pc:inkChg chg="add mod">
          <ac:chgData name="Michael Kuniega" userId="999f7fd1-0dc3-4cba-81fd-6a42a8d75a98" providerId="ADAL" clId="{232F5FE5-349D-4D73-B8B0-74DC29CCAFB3}" dt="2023-01-22T04:28:07.102" v="825"/>
          <ac:inkMkLst>
            <pc:docMk/>
            <pc:sldMk cId="3383665092" sldId="275"/>
            <ac:inkMk id="215" creationId="{E1AAEDC1-FF4C-B008-8D8B-F005A22C5E89}"/>
          </ac:inkMkLst>
        </pc:inkChg>
        <pc:inkChg chg="add mod">
          <ac:chgData name="Michael Kuniega" userId="999f7fd1-0dc3-4cba-81fd-6a42a8d75a98" providerId="ADAL" clId="{232F5FE5-349D-4D73-B8B0-74DC29CCAFB3}" dt="2023-01-22T04:28:07.102" v="825"/>
          <ac:inkMkLst>
            <pc:docMk/>
            <pc:sldMk cId="3383665092" sldId="275"/>
            <ac:inkMk id="216" creationId="{13B56FD9-1BE3-9BF5-456E-E809A053ABD7}"/>
          </ac:inkMkLst>
        </pc:inkChg>
        <pc:inkChg chg="add mod">
          <ac:chgData name="Michael Kuniega" userId="999f7fd1-0dc3-4cba-81fd-6a42a8d75a98" providerId="ADAL" clId="{232F5FE5-349D-4D73-B8B0-74DC29CCAFB3}" dt="2023-01-22T04:28:07.102" v="825"/>
          <ac:inkMkLst>
            <pc:docMk/>
            <pc:sldMk cId="3383665092" sldId="275"/>
            <ac:inkMk id="217" creationId="{28E00C93-0334-B7B0-5C49-9DE50392FBB9}"/>
          </ac:inkMkLst>
        </pc:inkChg>
        <pc:inkChg chg="add mod">
          <ac:chgData name="Michael Kuniega" userId="999f7fd1-0dc3-4cba-81fd-6a42a8d75a98" providerId="ADAL" clId="{232F5FE5-349D-4D73-B8B0-74DC29CCAFB3}" dt="2023-01-22T04:28:07.102" v="825"/>
          <ac:inkMkLst>
            <pc:docMk/>
            <pc:sldMk cId="3383665092" sldId="275"/>
            <ac:inkMk id="218" creationId="{48BB81A3-E84C-75EF-D344-F8CBB5D9A037}"/>
          </ac:inkMkLst>
        </pc:inkChg>
        <pc:inkChg chg="add mod">
          <ac:chgData name="Michael Kuniega" userId="999f7fd1-0dc3-4cba-81fd-6a42a8d75a98" providerId="ADAL" clId="{232F5FE5-349D-4D73-B8B0-74DC29CCAFB3}" dt="2023-01-22T04:28:07.102" v="825"/>
          <ac:inkMkLst>
            <pc:docMk/>
            <pc:sldMk cId="3383665092" sldId="275"/>
            <ac:inkMk id="219" creationId="{6A8ACAB5-FB82-02BA-F6F0-E80F3E81AF87}"/>
          </ac:inkMkLst>
        </pc:inkChg>
        <pc:inkChg chg="add">
          <ac:chgData name="Michael Kuniega" userId="999f7fd1-0dc3-4cba-81fd-6a42a8d75a98" providerId="ADAL" clId="{232F5FE5-349D-4D73-B8B0-74DC29CCAFB3}" dt="2023-01-22T04:28:06.173" v="824" actId="9405"/>
          <ac:inkMkLst>
            <pc:docMk/>
            <pc:sldMk cId="3383665092" sldId="275"/>
            <ac:inkMk id="220" creationId="{4DEF818F-CD11-EA0A-7815-F354D4F98AF3}"/>
          </ac:inkMkLst>
        </pc:inkChg>
        <pc:inkChg chg="add">
          <ac:chgData name="Michael Kuniega" userId="999f7fd1-0dc3-4cba-81fd-6a42a8d75a98" providerId="ADAL" clId="{232F5FE5-349D-4D73-B8B0-74DC29CCAFB3}" dt="2023-01-22T04:28:09.616" v="826" actId="9405"/>
          <ac:inkMkLst>
            <pc:docMk/>
            <pc:sldMk cId="3383665092" sldId="275"/>
            <ac:inkMk id="224" creationId="{4F92EA4E-BE24-8B25-27E2-C2C9A1FA43AC}"/>
          </ac:inkMkLst>
        </pc:inkChg>
        <pc:inkChg chg="add mod">
          <ac:chgData name="Michael Kuniega" userId="999f7fd1-0dc3-4cba-81fd-6a42a8d75a98" providerId="ADAL" clId="{232F5FE5-349D-4D73-B8B0-74DC29CCAFB3}" dt="2023-01-22T04:28:14.286" v="829"/>
          <ac:inkMkLst>
            <pc:docMk/>
            <pc:sldMk cId="3383665092" sldId="275"/>
            <ac:inkMk id="225" creationId="{8389FDE2-B452-9CD9-1FBA-1E8B0549B668}"/>
          </ac:inkMkLst>
        </pc:inkChg>
        <pc:inkChg chg="add mod">
          <ac:chgData name="Michael Kuniega" userId="999f7fd1-0dc3-4cba-81fd-6a42a8d75a98" providerId="ADAL" clId="{232F5FE5-349D-4D73-B8B0-74DC29CCAFB3}" dt="2023-01-22T04:28:14.286" v="829"/>
          <ac:inkMkLst>
            <pc:docMk/>
            <pc:sldMk cId="3383665092" sldId="275"/>
            <ac:inkMk id="226" creationId="{F158F7AB-1215-A6EA-EC2A-A24554616272}"/>
          </ac:inkMkLst>
        </pc:inkChg>
        <pc:inkChg chg="add mod">
          <ac:chgData name="Michael Kuniega" userId="999f7fd1-0dc3-4cba-81fd-6a42a8d75a98" providerId="ADAL" clId="{232F5FE5-349D-4D73-B8B0-74DC29CCAFB3}" dt="2023-01-22T04:28:17.960" v="831"/>
          <ac:inkMkLst>
            <pc:docMk/>
            <pc:sldMk cId="3383665092" sldId="275"/>
            <ac:inkMk id="228" creationId="{17F689AB-915B-9411-942A-39F65998702D}"/>
          </ac:inkMkLst>
        </pc:inkChg>
        <pc:inkChg chg="add mod">
          <ac:chgData name="Michael Kuniega" userId="999f7fd1-0dc3-4cba-81fd-6a42a8d75a98" providerId="ADAL" clId="{232F5FE5-349D-4D73-B8B0-74DC29CCAFB3}" dt="2023-01-22T04:28:27.262" v="836"/>
          <ac:inkMkLst>
            <pc:docMk/>
            <pc:sldMk cId="3383665092" sldId="275"/>
            <ac:inkMk id="230" creationId="{5DB9AF2B-4745-4CDA-A0D8-8EFF8960B722}"/>
          </ac:inkMkLst>
        </pc:inkChg>
        <pc:inkChg chg="add mod">
          <ac:chgData name="Michael Kuniega" userId="999f7fd1-0dc3-4cba-81fd-6a42a8d75a98" providerId="ADAL" clId="{232F5FE5-349D-4D73-B8B0-74DC29CCAFB3}" dt="2023-01-22T04:28:27.262" v="836"/>
          <ac:inkMkLst>
            <pc:docMk/>
            <pc:sldMk cId="3383665092" sldId="275"/>
            <ac:inkMk id="231" creationId="{9861A343-021D-765B-E00D-5DC053D3ED53}"/>
          </ac:inkMkLst>
        </pc:inkChg>
        <pc:inkChg chg="add mod">
          <ac:chgData name="Michael Kuniega" userId="999f7fd1-0dc3-4cba-81fd-6a42a8d75a98" providerId="ADAL" clId="{232F5FE5-349D-4D73-B8B0-74DC29CCAFB3}" dt="2023-01-22T04:28:27.262" v="836"/>
          <ac:inkMkLst>
            <pc:docMk/>
            <pc:sldMk cId="3383665092" sldId="275"/>
            <ac:inkMk id="232" creationId="{30747E3D-8838-5FC0-2E49-2DA109246462}"/>
          </ac:inkMkLst>
        </pc:inkChg>
        <pc:inkChg chg="add mod">
          <ac:chgData name="Michael Kuniega" userId="999f7fd1-0dc3-4cba-81fd-6a42a8d75a98" providerId="ADAL" clId="{232F5FE5-349D-4D73-B8B0-74DC29CCAFB3}" dt="2023-01-22T04:28:27.262" v="836"/>
          <ac:inkMkLst>
            <pc:docMk/>
            <pc:sldMk cId="3383665092" sldId="275"/>
            <ac:inkMk id="233" creationId="{FC491F31-1406-AC74-A380-769B971F0CFA}"/>
          </ac:inkMkLst>
        </pc:inkChg>
        <pc:inkChg chg="add mod">
          <ac:chgData name="Michael Kuniega" userId="999f7fd1-0dc3-4cba-81fd-6a42a8d75a98" providerId="ADAL" clId="{232F5FE5-349D-4D73-B8B0-74DC29CCAFB3}" dt="2023-01-22T04:28:32.665" v="841"/>
          <ac:inkMkLst>
            <pc:docMk/>
            <pc:sldMk cId="3383665092" sldId="275"/>
            <ac:inkMk id="235" creationId="{45DE8103-0285-DF6B-C270-FC9C97B3BAC3}"/>
          </ac:inkMkLst>
        </pc:inkChg>
        <pc:inkChg chg="add mod">
          <ac:chgData name="Michael Kuniega" userId="999f7fd1-0dc3-4cba-81fd-6a42a8d75a98" providerId="ADAL" clId="{232F5FE5-349D-4D73-B8B0-74DC29CCAFB3}" dt="2023-01-22T04:28:32.665" v="841"/>
          <ac:inkMkLst>
            <pc:docMk/>
            <pc:sldMk cId="3383665092" sldId="275"/>
            <ac:inkMk id="236" creationId="{6C63A141-8D26-C711-FDF1-5452D252381D}"/>
          </ac:inkMkLst>
        </pc:inkChg>
        <pc:inkChg chg="add mod">
          <ac:chgData name="Michael Kuniega" userId="999f7fd1-0dc3-4cba-81fd-6a42a8d75a98" providerId="ADAL" clId="{232F5FE5-349D-4D73-B8B0-74DC29CCAFB3}" dt="2023-01-22T04:28:32.665" v="841"/>
          <ac:inkMkLst>
            <pc:docMk/>
            <pc:sldMk cId="3383665092" sldId="275"/>
            <ac:inkMk id="237" creationId="{9B2C3072-DBF6-9E4D-8B7B-B578BBB97393}"/>
          </ac:inkMkLst>
        </pc:inkChg>
        <pc:inkChg chg="add mod">
          <ac:chgData name="Michael Kuniega" userId="999f7fd1-0dc3-4cba-81fd-6a42a8d75a98" providerId="ADAL" clId="{232F5FE5-349D-4D73-B8B0-74DC29CCAFB3}" dt="2023-01-22T04:28:32.665" v="841"/>
          <ac:inkMkLst>
            <pc:docMk/>
            <pc:sldMk cId="3383665092" sldId="275"/>
            <ac:inkMk id="238" creationId="{704B19F9-B536-A4EF-644A-72393C44542A}"/>
          </ac:inkMkLst>
        </pc:inkChg>
        <pc:inkChg chg="add mod">
          <ac:chgData name="Michael Kuniega" userId="999f7fd1-0dc3-4cba-81fd-6a42a8d75a98" providerId="ADAL" clId="{232F5FE5-349D-4D73-B8B0-74DC29CCAFB3}" dt="2023-01-22T04:28:36.920" v="845"/>
          <ac:inkMkLst>
            <pc:docMk/>
            <pc:sldMk cId="3383665092" sldId="275"/>
            <ac:inkMk id="240" creationId="{024F5C3A-886A-9043-95A4-53B798C7778A}"/>
          </ac:inkMkLst>
        </pc:inkChg>
        <pc:inkChg chg="add mod">
          <ac:chgData name="Michael Kuniega" userId="999f7fd1-0dc3-4cba-81fd-6a42a8d75a98" providerId="ADAL" clId="{232F5FE5-349D-4D73-B8B0-74DC29CCAFB3}" dt="2023-01-22T04:28:36.920" v="845"/>
          <ac:inkMkLst>
            <pc:docMk/>
            <pc:sldMk cId="3383665092" sldId="275"/>
            <ac:inkMk id="241" creationId="{5ACDF35A-86D4-3EF6-7E9B-69F1B95FE62E}"/>
          </ac:inkMkLst>
        </pc:inkChg>
        <pc:inkChg chg="add mod">
          <ac:chgData name="Michael Kuniega" userId="999f7fd1-0dc3-4cba-81fd-6a42a8d75a98" providerId="ADAL" clId="{232F5FE5-349D-4D73-B8B0-74DC29CCAFB3}" dt="2023-01-22T04:28:36.920" v="845"/>
          <ac:inkMkLst>
            <pc:docMk/>
            <pc:sldMk cId="3383665092" sldId="275"/>
            <ac:inkMk id="242" creationId="{11BC5B36-D815-7FC4-CB74-0F2E4077847E}"/>
          </ac:inkMkLst>
        </pc:inkChg>
        <pc:inkChg chg="add mod">
          <ac:chgData name="Michael Kuniega" userId="999f7fd1-0dc3-4cba-81fd-6a42a8d75a98" providerId="ADAL" clId="{232F5FE5-349D-4D73-B8B0-74DC29CCAFB3}" dt="2023-01-22T04:28:40.767" v="850"/>
          <ac:inkMkLst>
            <pc:docMk/>
            <pc:sldMk cId="3383665092" sldId="275"/>
            <ac:inkMk id="244" creationId="{6BAE5365-97FF-A996-798C-D3AC0B8FA01D}"/>
          </ac:inkMkLst>
        </pc:inkChg>
        <pc:inkChg chg="add mod">
          <ac:chgData name="Michael Kuniega" userId="999f7fd1-0dc3-4cba-81fd-6a42a8d75a98" providerId="ADAL" clId="{232F5FE5-349D-4D73-B8B0-74DC29CCAFB3}" dt="2023-01-22T04:28:40.767" v="850"/>
          <ac:inkMkLst>
            <pc:docMk/>
            <pc:sldMk cId="3383665092" sldId="275"/>
            <ac:inkMk id="245" creationId="{AC69711D-7E8C-19A7-F1E7-75D86453CB03}"/>
          </ac:inkMkLst>
        </pc:inkChg>
        <pc:inkChg chg="add mod">
          <ac:chgData name="Michael Kuniega" userId="999f7fd1-0dc3-4cba-81fd-6a42a8d75a98" providerId="ADAL" clId="{232F5FE5-349D-4D73-B8B0-74DC29CCAFB3}" dt="2023-01-22T04:28:40.767" v="850"/>
          <ac:inkMkLst>
            <pc:docMk/>
            <pc:sldMk cId="3383665092" sldId="275"/>
            <ac:inkMk id="246" creationId="{0EFBA0B6-02F5-92B1-2741-39F542CB83C0}"/>
          </ac:inkMkLst>
        </pc:inkChg>
        <pc:inkChg chg="add mod">
          <ac:chgData name="Michael Kuniega" userId="999f7fd1-0dc3-4cba-81fd-6a42a8d75a98" providerId="ADAL" clId="{232F5FE5-349D-4D73-B8B0-74DC29CCAFB3}" dt="2023-01-22T04:28:40.767" v="850"/>
          <ac:inkMkLst>
            <pc:docMk/>
            <pc:sldMk cId="3383665092" sldId="275"/>
            <ac:inkMk id="247" creationId="{146C99E7-62DC-6266-9FC5-E001DED51DDF}"/>
          </ac:inkMkLst>
        </pc:inkChg>
        <pc:inkChg chg="add mod">
          <ac:chgData name="Michael Kuniega" userId="999f7fd1-0dc3-4cba-81fd-6a42a8d75a98" providerId="ADAL" clId="{232F5FE5-349D-4D73-B8B0-74DC29CCAFB3}" dt="2023-01-22T04:28:44.919" v="858"/>
          <ac:inkMkLst>
            <pc:docMk/>
            <pc:sldMk cId="3383665092" sldId="275"/>
            <ac:inkMk id="249" creationId="{3FAFB46B-1140-CBD4-D190-3D9717B665FC}"/>
          </ac:inkMkLst>
        </pc:inkChg>
        <pc:inkChg chg="add mod">
          <ac:chgData name="Michael Kuniega" userId="999f7fd1-0dc3-4cba-81fd-6a42a8d75a98" providerId="ADAL" clId="{232F5FE5-349D-4D73-B8B0-74DC29CCAFB3}" dt="2023-01-22T04:28:44.919" v="858"/>
          <ac:inkMkLst>
            <pc:docMk/>
            <pc:sldMk cId="3383665092" sldId="275"/>
            <ac:inkMk id="250" creationId="{AF336DA3-915D-627B-0CD0-32C7BFE2DBA0}"/>
          </ac:inkMkLst>
        </pc:inkChg>
        <pc:inkChg chg="add mod">
          <ac:chgData name="Michael Kuniega" userId="999f7fd1-0dc3-4cba-81fd-6a42a8d75a98" providerId="ADAL" clId="{232F5FE5-349D-4D73-B8B0-74DC29CCAFB3}" dt="2023-01-22T04:28:44.919" v="858"/>
          <ac:inkMkLst>
            <pc:docMk/>
            <pc:sldMk cId="3383665092" sldId="275"/>
            <ac:inkMk id="251" creationId="{A7A61525-C04C-7AF5-4F4B-3D0AA79AE935}"/>
          </ac:inkMkLst>
        </pc:inkChg>
        <pc:inkChg chg="add mod">
          <ac:chgData name="Michael Kuniega" userId="999f7fd1-0dc3-4cba-81fd-6a42a8d75a98" providerId="ADAL" clId="{232F5FE5-349D-4D73-B8B0-74DC29CCAFB3}" dt="2023-01-22T04:28:44.919" v="858"/>
          <ac:inkMkLst>
            <pc:docMk/>
            <pc:sldMk cId="3383665092" sldId="275"/>
            <ac:inkMk id="252" creationId="{9C4E7FEE-C3D2-7A71-A68A-B03A1FCA16C3}"/>
          </ac:inkMkLst>
        </pc:inkChg>
        <pc:inkChg chg="add mod">
          <ac:chgData name="Michael Kuniega" userId="999f7fd1-0dc3-4cba-81fd-6a42a8d75a98" providerId="ADAL" clId="{232F5FE5-349D-4D73-B8B0-74DC29CCAFB3}" dt="2023-01-22T04:28:44.919" v="858"/>
          <ac:inkMkLst>
            <pc:docMk/>
            <pc:sldMk cId="3383665092" sldId="275"/>
            <ac:inkMk id="253" creationId="{C943C914-6DE9-1614-25A1-91B927864253}"/>
          </ac:inkMkLst>
        </pc:inkChg>
        <pc:inkChg chg="add mod">
          <ac:chgData name="Michael Kuniega" userId="999f7fd1-0dc3-4cba-81fd-6a42a8d75a98" providerId="ADAL" clId="{232F5FE5-349D-4D73-B8B0-74DC29CCAFB3}" dt="2023-01-22T04:28:44.919" v="858"/>
          <ac:inkMkLst>
            <pc:docMk/>
            <pc:sldMk cId="3383665092" sldId="275"/>
            <ac:inkMk id="254" creationId="{CD26BA38-7610-D049-70E7-87EFEFA62A3C}"/>
          </ac:inkMkLst>
        </pc:inkChg>
        <pc:inkChg chg="add mod">
          <ac:chgData name="Michael Kuniega" userId="999f7fd1-0dc3-4cba-81fd-6a42a8d75a98" providerId="ADAL" clId="{232F5FE5-349D-4D73-B8B0-74DC29CCAFB3}" dt="2023-01-22T04:28:48.933" v="868"/>
          <ac:inkMkLst>
            <pc:docMk/>
            <pc:sldMk cId="3383665092" sldId="275"/>
            <ac:inkMk id="255" creationId="{33494E2C-115A-BB4B-3150-B59104C1F273}"/>
          </ac:inkMkLst>
        </pc:inkChg>
        <pc:inkChg chg="add mod">
          <ac:chgData name="Michael Kuniega" userId="999f7fd1-0dc3-4cba-81fd-6a42a8d75a98" providerId="ADAL" clId="{232F5FE5-349D-4D73-B8B0-74DC29CCAFB3}" dt="2023-01-22T04:28:48.933" v="868"/>
          <ac:inkMkLst>
            <pc:docMk/>
            <pc:sldMk cId="3383665092" sldId="275"/>
            <ac:inkMk id="257" creationId="{CD9F9351-B155-1C60-E7D1-37602D57BAA2}"/>
          </ac:inkMkLst>
        </pc:inkChg>
        <pc:inkChg chg="add mod">
          <ac:chgData name="Michael Kuniega" userId="999f7fd1-0dc3-4cba-81fd-6a42a8d75a98" providerId="ADAL" clId="{232F5FE5-349D-4D73-B8B0-74DC29CCAFB3}" dt="2023-01-22T04:28:48.933" v="868"/>
          <ac:inkMkLst>
            <pc:docMk/>
            <pc:sldMk cId="3383665092" sldId="275"/>
            <ac:inkMk id="258" creationId="{31F15554-B005-5C1B-0B00-1DC997DFE65B}"/>
          </ac:inkMkLst>
        </pc:inkChg>
        <pc:inkChg chg="add mod">
          <ac:chgData name="Michael Kuniega" userId="999f7fd1-0dc3-4cba-81fd-6a42a8d75a98" providerId="ADAL" clId="{232F5FE5-349D-4D73-B8B0-74DC29CCAFB3}" dt="2023-01-22T04:28:48.933" v="868"/>
          <ac:inkMkLst>
            <pc:docMk/>
            <pc:sldMk cId="3383665092" sldId="275"/>
            <ac:inkMk id="259" creationId="{EA596D71-AE9A-C5A7-3E94-2C877134DC8E}"/>
          </ac:inkMkLst>
        </pc:inkChg>
        <pc:inkChg chg="add mod">
          <ac:chgData name="Michael Kuniega" userId="999f7fd1-0dc3-4cba-81fd-6a42a8d75a98" providerId="ADAL" clId="{232F5FE5-349D-4D73-B8B0-74DC29CCAFB3}" dt="2023-01-22T04:28:48.933" v="868"/>
          <ac:inkMkLst>
            <pc:docMk/>
            <pc:sldMk cId="3383665092" sldId="275"/>
            <ac:inkMk id="260" creationId="{77E3F87D-6B4B-86E9-8D5E-D35CF77D3CF2}"/>
          </ac:inkMkLst>
        </pc:inkChg>
        <pc:inkChg chg="add mod">
          <ac:chgData name="Michael Kuniega" userId="999f7fd1-0dc3-4cba-81fd-6a42a8d75a98" providerId="ADAL" clId="{232F5FE5-349D-4D73-B8B0-74DC29CCAFB3}" dt="2023-01-22T04:28:48.933" v="868"/>
          <ac:inkMkLst>
            <pc:docMk/>
            <pc:sldMk cId="3383665092" sldId="275"/>
            <ac:inkMk id="261" creationId="{BA2321B9-12C1-3651-C7D1-1F1D66186D69}"/>
          </ac:inkMkLst>
        </pc:inkChg>
        <pc:inkChg chg="add mod">
          <ac:chgData name="Michael Kuniega" userId="999f7fd1-0dc3-4cba-81fd-6a42a8d75a98" providerId="ADAL" clId="{232F5FE5-349D-4D73-B8B0-74DC29CCAFB3}" dt="2023-01-22T04:28:48.933" v="868"/>
          <ac:inkMkLst>
            <pc:docMk/>
            <pc:sldMk cId="3383665092" sldId="275"/>
            <ac:inkMk id="262" creationId="{A66DC049-DDD5-25C7-188E-9AA85277162A}"/>
          </ac:inkMkLst>
        </pc:inkChg>
        <pc:inkChg chg="add mod">
          <ac:chgData name="Michael Kuniega" userId="999f7fd1-0dc3-4cba-81fd-6a42a8d75a98" providerId="ADAL" clId="{232F5FE5-349D-4D73-B8B0-74DC29CCAFB3}" dt="2023-01-22T04:28:48.933" v="868"/>
          <ac:inkMkLst>
            <pc:docMk/>
            <pc:sldMk cId="3383665092" sldId="275"/>
            <ac:inkMk id="263" creationId="{3486983F-0B4C-97F0-1F9C-241B4FA870F9}"/>
          </ac:inkMkLst>
        </pc:inkChg>
        <pc:inkChg chg="add mod">
          <ac:chgData name="Michael Kuniega" userId="999f7fd1-0dc3-4cba-81fd-6a42a8d75a98" providerId="ADAL" clId="{232F5FE5-349D-4D73-B8B0-74DC29CCAFB3}" dt="2023-01-22T04:28:48.933" v="868"/>
          <ac:inkMkLst>
            <pc:docMk/>
            <pc:sldMk cId="3383665092" sldId="275"/>
            <ac:inkMk id="264" creationId="{1E4120A7-B880-23F0-B37A-A09C2EE04C61}"/>
          </ac:inkMkLst>
        </pc:inkChg>
        <pc:inkChg chg="add mod">
          <ac:chgData name="Michael Kuniega" userId="999f7fd1-0dc3-4cba-81fd-6a42a8d75a98" providerId="ADAL" clId="{232F5FE5-349D-4D73-B8B0-74DC29CCAFB3}" dt="2023-01-22T04:28:48.933" v="868"/>
          <ac:inkMkLst>
            <pc:docMk/>
            <pc:sldMk cId="3383665092" sldId="275"/>
            <ac:inkMk id="265" creationId="{894664D5-6C2D-4151-0A3A-827796371E0C}"/>
          </ac:inkMkLst>
        </pc:inkChg>
        <pc:inkChg chg="add mod">
          <ac:chgData name="Michael Kuniega" userId="999f7fd1-0dc3-4cba-81fd-6a42a8d75a98" providerId="ADAL" clId="{232F5FE5-349D-4D73-B8B0-74DC29CCAFB3}" dt="2023-01-22T04:29:41.144" v="902"/>
          <ac:inkMkLst>
            <pc:docMk/>
            <pc:sldMk cId="3383665092" sldId="275"/>
            <ac:inkMk id="268" creationId="{9C362140-688F-2900-399E-F23BFDC6C589}"/>
          </ac:inkMkLst>
        </pc:inkChg>
        <pc:inkChg chg="add mod">
          <ac:chgData name="Michael Kuniega" userId="999f7fd1-0dc3-4cba-81fd-6a42a8d75a98" providerId="ADAL" clId="{232F5FE5-349D-4D73-B8B0-74DC29CCAFB3}" dt="2023-01-22T04:29:41.144" v="902"/>
          <ac:inkMkLst>
            <pc:docMk/>
            <pc:sldMk cId="3383665092" sldId="275"/>
            <ac:inkMk id="269" creationId="{24B2DB0E-6536-17D6-85EC-5790E518D5D4}"/>
          </ac:inkMkLst>
        </pc:inkChg>
        <pc:inkChg chg="add mod">
          <ac:chgData name="Michael Kuniega" userId="999f7fd1-0dc3-4cba-81fd-6a42a8d75a98" providerId="ADAL" clId="{232F5FE5-349D-4D73-B8B0-74DC29CCAFB3}" dt="2023-01-22T04:29:41.144" v="902"/>
          <ac:inkMkLst>
            <pc:docMk/>
            <pc:sldMk cId="3383665092" sldId="275"/>
            <ac:inkMk id="270" creationId="{B4C30D1C-A2AE-6AC5-9053-CF783F1EAAA0}"/>
          </ac:inkMkLst>
        </pc:inkChg>
        <pc:inkChg chg="add del mod">
          <ac:chgData name="Michael Kuniega" userId="999f7fd1-0dc3-4cba-81fd-6a42a8d75a98" providerId="ADAL" clId="{232F5FE5-349D-4D73-B8B0-74DC29CCAFB3}" dt="2023-01-22T04:29:13.741" v="880"/>
          <ac:inkMkLst>
            <pc:docMk/>
            <pc:sldMk cId="3383665092" sldId="275"/>
            <ac:inkMk id="271" creationId="{12BB3F8B-AF44-3C6A-4D85-68719D1DB7BD}"/>
          </ac:inkMkLst>
        </pc:inkChg>
        <pc:inkChg chg="add del mod">
          <ac:chgData name="Michael Kuniega" userId="999f7fd1-0dc3-4cba-81fd-6a42a8d75a98" providerId="ADAL" clId="{232F5FE5-349D-4D73-B8B0-74DC29CCAFB3}" dt="2023-01-22T04:29:11.307" v="879"/>
          <ac:inkMkLst>
            <pc:docMk/>
            <pc:sldMk cId="3383665092" sldId="275"/>
            <ac:inkMk id="272" creationId="{0F3B27F7-881E-06D7-B120-1109C7A97DD7}"/>
          </ac:inkMkLst>
        </pc:inkChg>
        <pc:inkChg chg="add del mod">
          <ac:chgData name="Michael Kuniega" userId="999f7fd1-0dc3-4cba-81fd-6a42a8d75a98" providerId="ADAL" clId="{232F5FE5-349D-4D73-B8B0-74DC29CCAFB3}" dt="2023-01-22T04:29:10.881" v="878"/>
          <ac:inkMkLst>
            <pc:docMk/>
            <pc:sldMk cId="3383665092" sldId="275"/>
            <ac:inkMk id="273" creationId="{4B0189C3-FCA8-8C08-1421-3AFA8BAB588C}"/>
          </ac:inkMkLst>
        </pc:inkChg>
        <pc:inkChg chg="add del mod">
          <ac:chgData name="Michael Kuniega" userId="999f7fd1-0dc3-4cba-81fd-6a42a8d75a98" providerId="ADAL" clId="{232F5FE5-349D-4D73-B8B0-74DC29CCAFB3}" dt="2023-01-22T04:29:13.742" v="881"/>
          <ac:inkMkLst>
            <pc:docMk/>
            <pc:sldMk cId="3383665092" sldId="275"/>
            <ac:inkMk id="274" creationId="{30D24568-C44E-25C9-0030-90D9CDD6934F}"/>
          </ac:inkMkLst>
        </pc:inkChg>
        <pc:inkChg chg="add del mod">
          <ac:chgData name="Michael Kuniega" userId="999f7fd1-0dc3-4cba-81fd-6a42a8d75a98" providerId="ADAL" clId="{232F5FE5-349D-4D73-B8B0-74DC29CCAFB3}" dt="2023-01-22T04:29:14.957" v="882"/>
          <ac:inkMkLst>
            <pc:docMk/>
            <pc:sldMk cId="3383665092" sldId="275"/>
            <ac:inkMk id="275" creationId="{3CA38F25-9CDF-DA85-5EC9-5CEEAB0D609E}"/>
          </ac:inkMkLst>
        </pc:inkChg>
        <pc:inkChg chg="add mod">
          <ac:chgData name="Michael Kuniega" userId="999f7fd1-0dc3-4cba-81fd-6a42a8d75a98" providerId="ADAL" clId="{232F5FE5-349D-4D73-B8B0-74DC29CCAFB3}" dt="2023-01-22T04:29:41.144" v="902"/>
          <ac:inkMkLst>
            <pc:docMk/>
            <pc:sldMk cId="3383665092" sldId="275"/>
            <ac:inkMk id="277" creationId="{F0892CAB-DCE9-3548-73AC-295E0E7EAD67}"/>
          </ac:inkMkLst>
        </pc:inkChg>
        <pc:inkChg chg="add mod">
          <ac:chgData name="Michael Kuniega" userId="999f7fd1-0dc3-4cba-81fd-6a42a8d75a98" providerId="ADAL" clId="{232F5FE5-349D-4D73-B8B0-74DC29CCAFB3}" dt="2023-01-22T04:29:41.144" v="902"/>
          <ac:inkMkLst>
            <pc:docMk/>
            <pc:sldMk cId="3383665092" sldId="275"/>
            <ac:inkMk id="278" creationId="{F0463C0C-E1FF-02ED-9E72-7013DDF7D37A}"/>
          </ac:inkMkLst>
        </pc:inkChg>
        <pc:inkChg chg="add mod">
          <ac:chgData name="Michael Kuniega" userId="999f7fd1-0dc3-4cba-81fd-6a42a8d75a98" providerId="ADAL" clId="{232F5FE5-349D-4D73-B8B0-74DC29CCAFB3}" dt="2023-01-22T04:29:41.144" v="902"/>
          <ac:inkMkLst>
            <pc:docMk/>
            <pc:sldMk cId="3383665092" sldId="275"/>
            <ac:inkMk id="279" creationId="{D5B4F1E3-60CC-CCB6-83D3-3198DF7E8D52}"/>
          </ac:inkMkLst>
        </pc:inkChg>
        <pc:inkChg chg="add mod">
          <ac:chgData name="Michael Kuniega" userId="999f7fd1-0dc3-4cba-81fd-6a42a8d75a98" providerId="ADAL" clId="{232F5FE5-349D-4D73-B8B0-74DC29CCAFB3}" dt="2023-01-22T04:29:41.144" v="902"/>
          <ac:inkMkLst>
            <pc:docMk/>
            <pc:sldMk cId="3383665092" sldId="275"/>
            <ac:inkMk id="280" creationId="{B769CED5-7CC6-D1AE-B9D1-094A0CEC56B2}"/>
          </ac:inkMkLst>
        </pc:inkChg>
        <pc:inkChg chg="add mod">
          <ac:chgData name="Michael Kuniega" userId="999f7fd1-0dc3-4cba-81fd-6a42a8d75a98" providerId="ADAL" clId="{232F5FE5-349D-4D73-B8B0-74DC29CCAFB3}" dt="2023-01-22T04:29:41.144" v="902"/>
          <ac:inkMkLst>
            <pc:docMk/>
            <pc:sldMk cId="3383665092" sldId="275"/>
            <ac:inkMk id="281" creationId="{8D569056-4491-C9AF-1226-07C4FB480217}"/>
          </ac:inkMkLst>
        </pc:inkChg>
        <pc:inkChg chg="add mod">
          <ac:chgData name="Michael Kuniega" userId="999f7fd1-0dc3-4cba-81fd-6a42a8d75a98" providerId="ADAL" clId="{232F5FE5-349D-4D73-B8B0-74DC29CCAFB3}" dt="2023-01-22T04:29:41.144" v="902"/>
          <ac:inkMkLst>
            <pc:docMk/>
            <pc:sldMk cId="3383665092" sldId="275"/>
            <ac:inkMk id="282" creationId="{521703BD-FDF8-2EB1-17CB-C4596F1DA56E}"/>
          </ac:inkMkLst>
        </pc:inkChg>
        <pc:inkChg chg="add mod">
          <ac:chgData name="Michael Kuniega" userId="999f7fd1-0dc3-4cba-81fd-6a42a8d75a98" providerId="ADAL" clId="{232F5FE5-349D-4D73-B8B0-74DC29CCAFB3}" dt="2023-01-22T04:29:41.144" v="902"/>
          <ac:inkMkLst>
            <pc:docMk/>
            <pc:sldMk cId="3383665092" sldId="275"/>
            <ac:inkMk id="283" creationId="{B5729F67-26DD-F4F5-F43D-278BCB6A5975}"/>
          </ac:inkMkLst>
        </pc:inkChg>
        <pc:inkChg chg="add mod">
          <ac:chgData name="Michael Kuniega" userId="999f7fd1-0dc3-4cba-81fd-6a42a8d75a98" providerId="ADAL" clId="{232F5FE5-349D-4D73-B8B0-74DC29CCAFB3}" dt="2023-01-22T04:29:41.144" v="902"/>
          <ac:inkMkLst>
            <pc:docMk/>
            <pc:sldMk cId="3383665092" sldId="275"/>
            <ac:inkMk id="285" creationId="{1E043396-7F6B-525A-73FA-19E180DF429C}"/>
          </ac:inkMkLst>
        </pc:inkChg>
        <pc:inkChg chg="add mod">
          <ac:chgData name="Michael Kuniega" userId="999f7fd1-0dc3-4cba-81fd-6a42a8d75a98" providerId="ADAL" clId="{232F5FE5-349D-4D73-B8B0-74DC29CCAFB3}" dt="2023-01-22T04:29:41.144" v="902"/>
          <ac:inkMkLst>
            <pc:docMk/>
            <pc:sldMk cId="3383665092" sldId="275"/>
            <ac:inkMk id="286" creationId="{C81F10A6-894C-BDC2-E629-486926E2799A}"/>
          </ac:inkMkLst>
        </pc:inkChg>
        <pc:inkChg chg="add mod">
          <ac:chgData name="Michael Kuniega" userId="999f7fd1-0dc3-4cba-81fd-6a42a8d75a98" providerId="ADAL" clId="{232F5FE5-349D-4D73-B8B0-74DC29CCAFB3}" dt="2023-01-22T04:29:41.144" v="902"/>
          <ac:inkMkLst>
            <pc:docMk/>
            <pc:sldMk cId="3383665092" sldId="275"/>
            <ac:inkMk id="287" creationId="{B3675873-ECA1-F4A5-29F7-F55AE4FA67E2}"/>
          </ac:inkMkLst>
        </pc:inkChg>
        <pc:inkChg chg="add mod">
          <ac:chgData name="Michael Kuniega" userId="999f7fd1-0dc3-4cba-81fd-6a42a8d75a98" providerId="ADAL" clId="{232F5FE5-349D-4D73-B8B0-74DC29CCAFB3}" dt="2023-01-22T04:29:41.144" v="902"/>
          <ac:inkMkLst>
            <pc:docMk/>
            <pc:sldMk cId="3383665092" sldId="275"/>
            <ac:inkMk id="288" creationId="{712DBED6-4454-3B38-7F11-515ADE41F0DB}"/>
          </ac:inkMkLst>
        </pc:inkChg>
        <pc:inkChg chg="add mod">
          <ac:chgData name="Michael Kuniega" userId="999f7fd1-0dc3-4cba-81fd-6a42a8d75a98" providerId="ADAL" clId="{232F5FE5-349D-4D73-B8B0-74DC29CCAFB3}" dt="2023-01-22T04:29:41.144" v="902"/>
          <ac:inkMkLst>
            <pc:docMk/>
            <pc:sldMk cId="3383665092" sldId="275"/>
            <ac:inkMk id="289" creationId="{CE8ABF2E-FE71-7753-C3B2-8B0050EEE3C8}"/>
          </ac:inkMkLst>
        </pc:inkChg>
        <pc:inkChg chg="add mod">
          <ac:chgData name="Michael Kuniega" userId="999f7fd1-0dc3-4cba-81fd-6a42a8d75a98" providerId="ADAL" clId="{232F5FE5-349D-4D73-B8B0-74DC29CCAFB3}" dt="2023-01-22T04:29:41.144" v="902"/>
          <ac:inkMkLst>
            <pc:docMk/>
            <pc:sldMk cId="3383665092" sldId="275"/>
            <ac:inkMk id="290" creationId="{9A956233-66DF-1CA2-79AF-C394E63BA396}"/>
          </ac:inkMkLst>
        </pc:inkChg>
        <pc:inkChg chg="add del mod">
          <ac:chgData name="Michael Kuniega" userId="999f7fd1-0dc3-4cba-81fd-6a42a8d75a98" providerId="ADAL" clId="{232F5FE5-349D-4D73-B8B0-74DC29CCAFB3}" dt="2023-01-22T04:29:34.455" v="900"/>
          <ac:inkMkLst>
            <pc:docMk/>
            <pc:sldMk cId="3383665092" sldId="275"/>
            <ac:inkMk id="293" creationId="{0E023F6F-9368-FA3C-4F4C-A3CACD6F0E52}"/>
          </ac:inkMkLst>
        </pc:inkChg>
        <pc:inkChg chg="add mod">
          <ac:chgData name="Michael Kuniega" userId="999f7fd1-0dc3-4cba-81fd-6a42a8d75a98" providerId="ADAL" clId="{232F5FE5-349D-4D73-B8B0-74DC29CCAFB3}" dt="2023-01-22T04:29:41.144" v="902"/>
          <ac:inkMkLst>
            <pc:docMk/>
            <pc:sldMk cId="3383665092" sldId="275"/>
            <ac:inkMk id="295" creationId="{2EB2D697-C951-3187-93DF-174F457EBD14}"/>
          </ac:inkMkLst>
        </pc:inkChg>
      </pc:sldChg>
      <pc:sldChg chg="addSp delSp modSp mod">
        <pc:chgData name="Michael Kuniega" userId="999f7fd1-0dc3-4cba-81fd-6a42a8d75a98" providerId="ADAL" clId="{232F5FE5-349D-4D73-B8B0-74DC29CCAFB3}" dt="2023-01-22T04:49:54.546" v="1685" actId="9405"/>
        <pc:sldMkLst>
          <pc:docMk/>
          <pc:sldMk cId="3559811513" sldId="277"/>
        </pc:sldMkLst>
        <pc:grpChg chg="mod">
          <ac:chgData name="Michael Kuniega" userId="999f7fd1-0dc3-4cba-81fd-6a42a8d75a98" providerId="ADAL" clId="{232F5FE5-349D-4D73-B8B0-74DC29CCAFB3}" dt="2023-01-22T04:30:05.483" v="916"/>
          <ac:grpSpMkLst>
            <pc:docMk/>
            <pc:sldMk cId="3559811513" sldId="277"/>
            <ac:grpSpMk id="16" creationId="{DB3C9FFA-E8DD-8CF2-EB76-6C3E9BA49A46}"/>
          </ac:grpSpMkLst>
        </pc:grpChg>
        <pc:grpChg chg="mod">
          <ac:chgData name="Michael Kuniega" userId="999f7fd1-0dc3-4cba-81fd-6a42a8d75a98" providerId="ADAL" clId="{232F5FE5-349D-4D73-B8B0-74DC29CCAFB3}" dt="2023-01-22T04:30:12.504" v="925"/>
          <ac:grpSpMkLst>
            <pc:docMk/>
            <pc:sldMk cId="3559811513" sldId="277"/>
            <ac:grpSpMk id="25" creationId="{FC5098D3-82B7-A9DB-BDBA-8BB4202D1C7F}"/>
          </ac:grpSpMkLst>
        </pc:grpChg>
        <pc:grpChg chg="del mod">
          <ac:chgData name="Michael Kuniega" userId="999f7fd1-0dc3-4cba-81fd-6a42a8d75a98" providerId="ADAL" clId="{232F5FE5-349D-4D73-B8B0-74DC29CCAFB3}" dt="2023-01-22T04:30:17.918" v="936"/>
          <ac:grpSpMkLst>
            <pc:docMk/>
            <pc:sldMk cId="3559811513" sldId="277"/>
            <ac:grpSpMk id="36" creationId="{321158D2-6A97-52AB-2CD0-677836F64ECE}"/>
          </ac:grpSpMkLst>
        </pc:grpChg>
        <pc:grpChg chg="del mod">
          <ac:chgData name="Michael Kuniega" userId="999f7fd1-0dc3-4cba-81fd-6a42a8d75a98" providerId="ADAL" clId="{232F5FE5-349D-4D73-B8B0-74DC29CCAFB3}" dt="2023-01-22T04:30:23.158" v="945"/>
          <ac:grpSpMkLst>
            <pc:docMk/>
            <pc:sldMk cId="3559811513" sldId="277"/>
            <ac:grpSpMk id="37" creationId="{83F89B7F-C54B-6384-58C3-D90BC4596277}"/>
          </ac:grpSpMkLst>
        </pc:grpChg>
        <pc:grpChg chg="del mod">
          <ac:chgData name="Michael Kuniega" userId="999f7fd1-0dc3-4cba-81fd-6a42a8d75a98" providerId="ADAL" clId="{232F5FE5-349D-4D73-B8B0-74DC29CCAFB3}" dt="2023-01-22T04:36:12.561" v="1132"/>
          <ac:grpSpMkLst>
            <pc:docMk/>
            <pc:sldMk cId="3559811513" sldId="277"/>
            <ac:grpSpMk id="46" creationId="{FF583655-0270-248F-56A7-ECA88535F37A}"/>
          </ac:grpSpMkLst>
        </pc:grpChg>
        <pc:grpChg chg="del mod">
          <ac:chgData name="Michael Kuniega" userId="999f7fd1-0dc3-4cba-81fd-6a42a8d75a98" providerId="ADAL" clId="{232F5FE5-349D-4D73-B8B0-74DC29CCAFB3}" dt="2023-01-22T04:31:18.019" v="960"/>
          <ac:grpSpMkLst>
            <pc:docMk/>
            <pc:sldMk cId="3559811513" sldId="277"/>
            <ac:grpSpMk id="59" creationId="{734B1A35-4948-B0E5-AA09-B89D9EA708E3}"/>
          </ac:grpSpMkLst>
        </pc:grpChg>
        <pc:grpChg chg="del mod">
          <ac:chgData name="Michael Kuniega" userId="999f7fd1-0dc3-4cba-81fd-6a42a8d75a98" providerId="ADAL" clId="{232F5FE5-349D-4D73-B8B0-74DC29CCAFB3}" dt="2023-01-22T04:31:52.095" v="969"/>
          <ac:grpSpMkLst>
            <pc:docMk/>
            <pc:sldMk cId="3559811513" sldId="277"/>
            <ac:grpSpMk id="61" creationId="{1A6901B2-7E63-BC00-AA58-2066D1407C9E}"/>
          </ac:grpSpMkLst>
        </pc:grpChg>
        <pc:grpChg chg="del mod">
          <ac:chgData name="Michael Kuniega" userId="999f7fd1-0dc3-4cba-81fd-6a42a8d75a98" providerId="ADAL" clId="{232F5FE5-349D-4D73-B8B0-74DC29CCAFB3}" dt="2023-01-22T04:31:52.095" v="969"/>
          <ac:grpSpMkLst>
            <pc:docMk/>
            <pc:sldMk cId="3559811513" sldId="277"/>
            <ac:grpSpMk id="67" creationId="{3B620020-130E-68B9-B8B5-600752B47A88}"/>
          </ac:grpSpMkLst>
        </pc:grpChg>
        <pc:grpChg chg="del mod">
          <ac:chgData name="Michael Kuniega" userId="999f7fd1-0dc3-4cba-81fd-6a42a8d75a98" providerId="ADAL" clId="{232F5FE5-349D-4D73-B8B0-74DC29CCAFB3}" dt="2023-01-22T04:32:07.484" v="988"/>
          <ac:grpSpMkLst>
            <pc:docMk/>
            <pc:sldMk cId="3559811513" sldId="277"/>
            <ac:grpSpMk id="70" creationId="{6DF22FAF-B382-0E6C-19FF-4B6C7FE0D0D1}"/>
          </ac:grpSpMkLst>
        </pc:grpChg>
        <pc:grpChg chg="del mod">
          <ac:chgData name="Michael Kuniega" userId="999f7fd1-0dc3-4cba-81fd-6a42a8d75a98" providerId="ADAL" clId="{232F5FE5-349D-4D73-B8B0-74DC29CCAFB3}" dt="2023-01-22T04:32:03.320" v="984"/>
          <ac:grpSpMkLst>
            <pc:docMk/>
            <pc:sldMk cId="3559811513" sldId="277"/>
            <ac:grpSpMk id="78" creationId="{1B1D2FCA-D835-D62D-ACA7-EB95134BCE64}"/>
          </ac:grpSpMkLst>
        </pc:grpChg>
        <pc:grpChg chg="del mod">
          <ac:chgData name="Michael Kuniega" userId="999f7fd1-0dc3-4cba-81fd-6a42a8d75a98" providerId="ADAL" clId="{232F5FE5-349D-4D73-B8B0-74DC29CCAFB3}" dt="2023-01-22T04:32:07.484" v="988"/>
          <ac:grpSpMkLst>
            <pc:docMk/>
            <pc:sldMk cId="3559811513" sldId="277"/>
            <ac:grpSpMk id="85" creationId="{642ACA3F-8BFA-958A-1DB3-C3471E9470ED}"/>
          </ac:grpSpMkLst>
        </pc:grpChg>
        <pc:grpChg chg="del mod">
          <ac:chgData name="Michael Kuniega" userId="999f7fd1-0dc3-4cba-81fd-6a42a8d75a98" providerId="ADAL" clId="{232F5FE5-349D-4D73-B8B0-74DC29CCAFB3}" dt="2023-01-22T04:32:13.923" v="993"/>
          <ac:grpSpMkLst>
            <pc:docMk/>
            <pc:sldMk cId="3559811513" sldId="277"/>
            <ac:grpSpMk id="89" creationId="{9BBCB962-E536-8EF5-8919-FDFD4E49BF2B}"/>
          </ac:grpSpMkLst>
        </pc:grpChg>
        <pc:grpChg chg="del mod">
          <ac:chgData name="Michael Kuniega" userId="999f7fd1-0dc3-4cba-81fd-6a42a8d75a98" providerId="ADAL" clId="{232F5FE5-349D-4D73-B8B0-74DC29CCAFB3}" dt="2023-01-22T04:32:42.544" v="1016"/>
          <ac:grpSpMkLst>
            <pc:docMk/>
            <pc:sldMk cId="3559811513" sldId="277"/>
            <ac:grpSpMk id="94" creationId="{1434FDFE-9A8A-19D3-81CA-DDF6E4E4B2CF}"/>
          </ac:grpSpMkLst>
        </pc:grpChg>
        <pc:grpChg chg="del mod">
          <ac:chgData name="Michael Kuniega" userId="999f7fd1-0dc3-4cba-81fd-6a42a8d75a98" providerId="ADAL" clId="{232F5FE5-349D-4D73-B8B0-74DC29CCAFB3}" dt="2023-01-22T04:32:36.592" v="1012"/>
          <ac:grpSpMkLst>
            <pc:docMk/>
            <pc:sldMk cId="3559811513" sldId="277"/>
            <ac:grpSpMk id="103" creationId="{CC697D0E-9C2F-D565-71E6-DF30A7FB40A9}"/>
          </ac:grpSpMkLst>
        </pc:grpChg>
        <pc:grpChg chg="del mod">
          <ac:chgData name="Michael Kuniega" userId="999f7fd1-0dc3-4cba-81fd-6a42a8d75a98" providerId="ADAL" clId="{232F5FE5-349D-4D73-B8B0-74DC29CCAFB3}" dt="2023-01-22T04:32:42.544" v="1016"/>
          <ac:grpSpMkLst>
            <pc:docMk/>
            <pc:sldMk cId="3559811513" sldId="277"/>
            <ac:grpSpMk id="104" creationId="{A6ED1C77-E5EA-D67D-A977-1AC486FB7F1A}"/>
          </ac:grpSpMkLst>
        </pc:grpChg>
        <pc:grpChg chg="del mod">
          <ac:chgData name="Michael Kuniega" userId="999f7fd1-0dc3-4cba-81fd-6a42a8d75a98" providerId="ADAL" clId="{232F5FE5-349D-4D73-B8B0-74DC29CCAFB3}" dt="2023-01-22T04:32:36.592" v="1012"/>
          <ac:grpSpMkLst>
            <pc:docMk/>
            <pc:sldMk cId="3559811513" sldId="277"/>
            <ac:grpSpMk id="107" creationId="{11D8A66F-2058-EF83-7C15-8C9355755A9A}"/>
          </ac:grpSpMkLst>
        </pc:grpChg>
        <pc:grpChg chg="del mod">
          <ac:chgData name="Michael Kuniega" userId="999f7fd1-0dc3-4cba-81fd-6a42a8d75a98" providerId="ADAL" clId="{232F5FE5-349D-4D73-B8B0-74DC29CCAFB3}" dt="2023-01-22T04:32:34.249" v="1010"/>
          <ac:grpSpMkLst>
            <pc:docMk/>
            <pc:sldMk cId="3559811513" sldId="277"/>
            <ac:grpSpMk id="110" creationId="{D77C7C0A-BD83-3A91-5620-5556A043CD52}"/>
          </ac:grpSpMkLst>
        </pc:grpChg>
        <pc:grpChg chg="del mod">
          <ac:chgData name="Michael Kuniega" userId="999f7fd1-0dc3-4cba-81fd-6a42a8d75a98" providerId="ADAL" clId="{232F5FE5-349D-4D73-B8B0-74DC29CCAFB3}" dt="2023-01-22T04:32:36.592" v="1012"/>
          <ac:grpSpMkLst>
            <pc:docMk/>
            <pc:sldMk cId="3559811513" sldId="277"/>
            <ac:grpSpMk id="112" creationId="{9061D92E-CAED-EF45-415A-E7B143ACFA3A}"/>
          </ac:grpSpMkLst>
        </pc:grpChg>
        <pc:grpChg chg="del mod">
          <ac:chgData name="Michael Kuniega" userId="999f7fd1-0dc3-4cba-81fd-6a42a8d75a98" providerId="ADAL" clId="{232F5FE5-349D-4D73-B8B0-74DC29CCAFB3}" dt="2023-01-22T04:32:42.544" v="1016"/>
          <ac:grpSpMkLst>
            <pc:docMk/>
            <pc:sldMk cId="3559811513" sldId="277"/>
            <ac:grpSpMk id="114" creationId="{E0B8D3F7-97DB-6B8D-70A0-E7E457319EF2}"/>
          </ac:grpSpMkLst>
        </pc:grpChg>
        <pc:grpChg chg="del mod">
          <ac:chgData name="Michael Kuniega" userId="999f7fd1-0dc3-4cba-81fd-6a42a8d75a98" providerId="ADAL" clId="{232F5FE5-349D-4D73-B8B0-74DC29CCAFB3}" dt="2023-01-22T04:33:01.450" v="1031"/>
          <ac:grpSpMkLst>
            <pc:docMk/>
            <pc:sldMk cId="3559811513" sldId="277"/>
            <ac:grpSpMk id="118" creationId="{8EF2AE3D-0092-8624-1554-D6883C9836CB}"/>
          </ac:grpSpMkLst>
        </pc:grpChg>
        <pc:grpChg chg="del mod">
          <ac:chgData name="Michael Kuniega" userId="999f7fd1-0dc3-4cba-81fd-6a42a8d75a98" providerId="ADAL" clId="{232F5FE5-349D-4D73-B8B0-74DC29CCAFB3}" dt="2023-01-22T04:34:10.900" v="1047"/>
          <ac:grpSpMkLst>
            <pc:docMk/>
            <pc:sldMk cId="3559811513" sldId="277"/>
            <ac:grpSpMk id="133" creationId="{0A5CC220-E670-B98E-359A-392C840BCCC3}"/>
          </ac:grpSpMkLst>
        </pc:grpChg>
        <pc:grpChg chg="del mod">
          <ac:chgData name="Michael Kuniega" userId="999f7fd1-0dc3-4cba-81fd-6a42a8d75a98" providerId="ADAL" clId="{232F5FE5-349D-4D73-B8B0-74DC29CCAFB3}" dt="2023-01-22T04:34:13.912" v="1051"/>
          <ac:grpSpMkLst>
            <pc:docMk/>
            <pc:sldMk cId="3559811513" sldId="277"/>
            <ac:grpSpMk id="137" creationId="{B4B8911A-D6A0-34FA-2F73-691BB7797F9D}"/>
          </ac:grpSpMkLst>
        </pc:grpChg>
        <pc:grpChg chg="del mod">
          <ac:chgData name="Michael Kuniega" userId="999f7fd1-0dc3-4cba-81fd-6a42a8d75a98" providerId="ADAL" clId="{232F5FE5-349D-4D73-B8B0-74DC29CCAFB3}" dt="2023-01-22T04:34:19.731" v="1054"/>
          <ac:grpSpMkLst>
            <pc:docMk/>
            <pc:sldMk cId="3559811513" sldId="277"/>
            <ac:grpSpMk id="141" creationId="{F6279B97-64BE-49E3-27BB-35BF5D757C76}"/>
          </ac:grpSpMkLst>
        </pc:grpChg>
        <pc:grpChg chg="del mod">
          <ac:chgData name="Michael Kuniega" userId="999f7fd1-0dc3-4cba-81fd-6a42a8d75a98" providerId="ADAL" clId="{232F5FE5-349D-4D73-B8B0-74DC29CCAFB3}" dt="2023-01-22T04:34:23.608" v="1061"/>
          <ac:grpSpMkLst>
            <pc:docMk/>
            <pc:sldMk cId="3559811513" sldId="277"/>
            <ac:grpSpMk id="143" creationId="{34A8ACCC-2B0A-2685-4110-52C4218FD06F}"/>
          </ac:grpSpMkLst>
        </pc:grpChg>
        <pc:grpChg chg="del mod">
          <ac:chgData name="Michael Kuniega" userId="999f7fd1-0dc3-4cba-81fd-6a42a8d75a98" providerId="ADAL" clId="{232F5FE5-349D-4D73-B8B0-74DC29CCAFB3}" dt="2023-01-22T04:34:32.821" v="1064"/>
          <ac:grpSpMkLst>
            <pc:docMk/>
            <pc:sldMk cId="3559811513" sldId="277"/>
            <ac:grpSpMk id="150" creationId="{3193B8F9-EDE9-3B5C-8131-59A5A3731506}"/>
          </ac:grpSpMkLst>
        </pc:grpChg>
        <pc:grpChg chg="del mod">
          <ac:chgData name="Michael Kuniega" userId="999f7fd1-0dc3-4cba-81fd-6a42a8d75a98" providerId="ADAL" clId="{232F5FE5-349D-4D73-B8B0-74DC29CCAFB3}" dt="2023-01-22T04:34:49.122" v="1075"/>
          <ac:grpSpMkLst>
            <pc:docMk/>
            <pc:sldMk cId="3559811513" sldId="277"/>
            <ac:grpSpMk id="152" creationId="{57733D1A-CB54-C39E-5576-3F9A8C9ABCD5}"/>
          </ac:grpSpMkLst>
        </pc:grpChg>
        <pc:grpChg chg="del mod">
          <ac:chgData name="Michael Kuniega" userId="999f7fd1-0dc3-4cba-81fd-6a42a8d75a98" providerId="ADAL" clId="{232F5FE5-349D-4D73-B8B0-74DC29CCAFB3}" dt="2023-01-22T04:34:43.703" v="1071"/>
          <ac:grpSpMkLst>
            <pc:docMk/>
            <pc:sldMk cId="3559811513" sldId="277"/>
            <ac:grpSpMk id="157" creationId="{6BCF1781-C818-110E-6621-95DC3D0C8639}"/>
          </ac:grpSpMkLst>
        </pc:grpChg>
        <pc:grpChg chg="mod">
          <ac:chgData name="Michael Kuniega" userId="999f7fd1-0dc3-4cba-81fd-6a42a8d75a98" providerId="ADAL" clId="{232F5FE5-349D-4D73-B8B0-74DC29CCAFB3}" dt="2023-01-22T04:35:21.265" v="1085"/>
          <ac:grpSpMkLst>
            <pc:docMk/>
            <pc:sldMk cId="3559811513" sldId="277"/>
            <ac:grpSpMk id="159" creationId="{90709739-14CC-F0AD-B413-8CBE2991431A}"/>
          </ac:grpSpMkLst>
        </pc:grpChg>
        <pc:grpChg chg="del mod">
          <ac:chgData name="Michael Kuniega" userId="999f7fd1-0dc3-4cba-81fd-6a42a8d75a98" providerId="ADAL" clId="{232F5FE5-349D-4D73-B8B0-74DC29CCAFB3}" dt="2023-01-22T04:49:47.210" v="1683"/>
          <ac:grpSpMkLst>
            <pc:docMk/>
            <pc:sldMk cId="3559811513" sldId="277"/>
            <ac:grpSpMk id="162" creationId="{8E084409-4B2D-77EC-61BB-DAA7FA9A7FEA}"/>
          </ac:grpSpMkLst>
        </pc:grpChg>
        <pc:grpChg chg="mod">
          <ac:chgData name="Michael Kuniega" userId="999f7fd1-0dc3-4cba-81fd-6a42a8d75a98" providerId="ADAL" clId="{232F5FE5-349D-4D73-B8B0-74DC29CCAFB3}" dt="2023-01-22T04:35:23.484" v="1088"/>
          <ac:grpSpMkLst>
            <pc:docMk/>
            <pc:sldMk cId="3559811513" sldId="277"/>
            <ac:grpSpMk id="166" creationId="{19559087-B41E-3191-E8FA-0D6DB796A6EE}"/>
          </ac:grpSpMkLst>
        </pc:grpChg>
        <pc:grpChg chg="mod">
          <ac:chgData name="Michael Kuniega" userId="999f7fd1-0dc3-4cba-81fd-6a42a8d75a98" providerId="ADAL" clId="{232F5FE5-349D-4D73-B8B0-74DC29CCAFB3}" dt="2023-01-22T04:35:25.738" v="1091"/>
          <ac:grpSpMkLst>
            <pc:docMk/>
            <pc:sldMk cId="3559811513" sldId="277"/>
            <ac:grpSpMk id="169" creationId="{9F5A88AC-A4EC-4D96-9D40-F52EE1064C54}"/>
          </ac:grpSpMkLst>
        </pc:grpChg>
        <pc:grpChg chg="mod">
          <ac:chgData name="Michael Kuniega" userId="999f7fd1-0dc3-4cba-81fd-6a42a8d75a98" providerId="ADAL" clId="{232F5FE5-349D-4D73-B8B0-74DC29CCAFB3}" dt="2023-01-22T04:35:40.466" v="1105"/>
          <ac:grpSpMkLst>
            <pc:docMk/>
            <pc:sldMk cId="3559811513" sldId="277"/>
            <ac:grpSpMk id="183" creationId="{C2FDA842-98A6-E53B-8FD5-063EBFF82D4F}"/>
          </ac:grpSpMkLst>
        </pc:grpChg>
        <pc:grpChg chg="mod">
          <ac:chgData name="Michael Kuniega" userId="999f7fd1-0dc3-4cba-81fd-6a42a8d75a98" providerId="ADAL" clId="{232F5FE5-349D-4D73-B8B0-74DC29CCAFB3}" dt="2023-01-22T04:35:40.466" v="1105"/>
          <ac:grpSpMkLst>
            <pc:docMk/>
            <pc:sldMk cId="3559811513" sldId="277"/>
            <ac:grpSpMk id="184" creationId="{51A938A5-2976-D47A-0BE1-E2E6D65D9208}"/>
          </ac:grpSpMkLst>
        </pc:grpChg>
        <pc:grpChg chg="mod">
          <ac:chgData name="Michael Kuniega" userId="999f7fd1-0dc3-4cba-81fd-6a42a8d75a98" providerId="ADAL" clId="{232F5FE5-349D-4D73-B8B0-74DC29CCAFB3}" dt="2023-01-22T04:35:51.157" v="1111"/>
          <ac:grpSpMkLst>
            <pc:docMk/>
            <pc:sldMk cId="3559811513" sldId="277"/>
            <ac:grpSpMk id="190" creationId="{098A9225-C639-8C55-745F-8F2DA5EF4AD1}"/>
          </ac:grpSpMkLst>
        </pc:grpChg>
        <pc:grpChg chg="mod">
          <ac:chgData name="Michael Kuniega" userId="999f7fd1-0dc3-4cba-81fd-6a42a8d75a98" providerId="ADAL" clId="{232F5FE5-349D-4D73-B8B0-74DC29CCAFB3}" dt="2023-01-22T04:35:57.640" v="1123"/>
          <ac:grpSpMkLst>
            <pc:docMk/>
            <pc:sldMk cId="3559811513" sldId="277"/>
            <ac:grpSpMk id="202" creationId="{58135AEA-6584-2C60-4ABC-2956FA75D771}"/>
          </ac:grpSpMkLst>
        </pc:grpChg>
        <pc:grpChg chg="del mod">
          <ac:chgData name="Michael Kuniega" userId="999f7fd1-0dc3-4cba-81fd-6a42a8d75a98" providerId="ADAL" clId="{232F5FE5-349D-4D73-B8B0-74DC29CCAFB3}" dt="2023-01-22T04:36:21.092" v="1145"/>
          <ac:grpSpMkLst>
            <pc:docMk/>
            <pc:sldMk cId="3559811513" sldId="277"/>
            <ac:grpSpMk id="206" creationId="{CAC73935-76D8-1AA9-F682-BEE7F58A8B34}"/>
          </ac:grpSpMkLst>
        </pc:grpChg>
        <pc:grpChg chg="del mod">
          <ac:chgData name="Michael Kuniega" userId="999f7fd1-0dc3-4cba-81fd-6a42a8d75a98" providerId="ADAL" clId="{232F5FE5-349D-4D73-B8B0-74DC29CCAFB3}" dt="2023-01-22T04:36:21.092" v="1145"/>
          <ac:grpSpMkLst>
            <pc:docMk/>
            <pc:sldMk cId="3559811513" sldId="277"/>
            <ac:grpSpMk id="211" creationId="{EBAF015A-B742-2410-C777-7D9748017B88}"/>
          </ac:grpSpMkLst>
        </pc:grpChg>
        <pc:grpChg chg="del mod">
          <ac:chgData name="Michael Kuniega" userId="999f7fd1-0dc3-4cba-81fd-6a42a8d75a98" providerId="ADAL" clId="{232F5FE5-349D-4D73-B8B0-74DC29CCAFB3}" dt="2023-01-22T04:36:21.092" v="1145"/>
          <ac:grpSpMkLst>
            <pc:docMk/>
            <pc:sldMk cId="3559811513" sldId="277"/>
            <ac:grpSpMk id="215" creationId="{1F54448E-D4DD-7B99-1B87-353049477B87}"/>
          </ac:grpSpMkLst>
        </pc:grpChg>
        <pc:grpChg chg="mod">
          <ac:chgData name="Michael Kuniega" userId="999f7fd1-0dc3-4cba-81fd-6a42a8d75a98" providerId="ADAL" clId="{232F5FE5-349D-4D73-B8B0-74DC29CCAFB3}" dt="2023-01-22T04:36:21.092" v="1145"/>
          <ac:grpSpMkLst>
            <pc:docMk/>
            <pc:sldMk cId="3559811513" sldId="277"/>
            <ac:grpSpMk id="224" creationId="{D17CBFE3-5EED-7100-AE39-8642848040FD}"/>
          </ac:grpSpMkLst>
        </pc:grpChg>
        <pc:inkChg chg="add mod">
          <ac:chgData name="Michael Kuniega" userId="999f7fd1-0dc3-4cba-81fd-6a42a8d75a98" providerId="ADAL" clId="{232F5FE5-349D-4D73-B8B0-74DC29CCAFB3}" dt="2023-01-22T04:30:05.483" v="916"/>
          <ac:inkMkLst>
            <pc:docMk/>
            <pc:sldMk cId="3559811513" sldId="277"/>
            <ac:inkMk id="3" creationId="{959B870E-8F6E-D154-E0FF-6A28C5298B2E}"/>
          </ac:inkMkLst>
        </pc:inkChg>
        <pc:inkChg chg="add mod">
          <ac:chgData name="Michael Kuniega" userId="999f7fd1-0dc3-4cba-81fd-6a42a8d75a98" providerId="ADAL" clId="{232F5FE5-349D-4D73-B8B0-74DC29CCAFB3}" dt="2023-01-22T04:30:05.483" v="916"/>
          <ac:inkMkLst>
            <pc:docMk/>
            <pc:sldMk cId="3559811513" sldId="277"/>
            <ac:inkMk id="4" creationId="{D3B83008-BE0B-5821-FEC4-FEDB31F1ECBF}"/>
          </ac:inkMkLst>
        </pc:inkChg>
        <pc:inkChg chg="add mod">
          <ac:chgData name="Michael Kuniega" userId="999f7fd1-0dc3-4cba-81fd-6a42a8d75a98" providerId="ADAL" clId="{232F5FE5-349D-4D73-B8B0-74DC29CCAFB3}" dt="2023-01-22T04:30:05.483" v="916"/>
          <ac:inkMkLst>
            <pc:docMk/>
            <pc:sldMk cId="3559811513" sldId="277"/>
            <ac:inkMk id="5" creationId="{D13453A0-1C4A-E266-76DF-916F9A499A32}"/>
          </ac:inkMkLst>
        </pc:inkChg>
        <pc:inkChg chg="add mod">
          <ac:chgData name="Michael Kuniega" userId="999f7fd1-0dc3-4cba-81fd-6a42a8d75a98" providerId="ADAL" clId="{232F5FE5-349D-4D73-B8B0-74DC29CCAFB3}" dt="2023-01-22T04:30:05.483" v="916"/>
          <ac:inkMkLst>
            <pc:docMk/>
            <pc:sldMk cId="3559811513" sldId="277"/>
            <ac:inkMk id="6" creationId="{85FCAF91-85CE-370C-91CD-A71FE25775C4}"/>
          </ac:inkMkLst>
        </pc:inkChg>
        <pc:inkChg chg="add mod">
          <ac:chgData name="Michael Kuniega" userId="999f7fd1-0dc3-4cba-81fd-6a42a8d75a98" providerId="ADAL" clId="{232F5FE5-349D-4D73-B8B0-74DC29CCAFB3}" dt="2023-01-22T04:30:05.483" v="916"/>
          <ac:inkMkLst>
            <pc:docMk/>
            <pc:sldMk cId="3559811513" sldId="277"/>
            <ac:inkMk id="7" creationId="{0F7E0FCC-C481-F3D0-65D7-63388D863F27}"/>
          </ac:inkMkLst>
        </pc:inkChg>
        <pc:inkChg chg="add mod">
          <ac:chgData name="Michael Kuniega" userId="999f7fd1-0dc3-4cba-81fd-6a42a8d75a98" providerId="ADAL" clId="{232F5FE5-349D-4D73-B8B0-74DC29CCAFB3}" dt="2023-01-22T04:30:05.483" v="916"/>
          <ac:inkMkLst>
            <pc:docMk/>
            <pc:sldMk cId="3559811513" sldId="277"/>
            <ac:inkMk id="8" creationId="{7C5ED8E2-F1E7-2E54-E21B-F4A6EEE893DD}"/>
          </ac:inkMkLst>
        </pc:inkChg>
        <pc:inkChg chg="add mod">
          <ac:chgData name="Michael Kuniega" userId="999f7fd1-0dc3-4cba-81fd-6a42a8d75a98" providerId="ADAL" clId="{232F5FE5-349D-4D73-B8B0-74DC29CCAFB3}" dt="2023-01-22T04:30:05.483" v="916"/>
          <ac:inkMkLst>
            <pc:docMk/>
            <pc:sldMk cId="3559811513" sldId="277"/>
            <ac:inkMk id="9" creationId="{12690454-BF71-F1BB-D131-DC3794FC27C1}"/>
          </ac:inkMkLst>
        </pc:inkChg>
        <pc:inkChg chg="add mod">
          <ac:chgData name="Michael Kuniega" userId="999f7fd1-0dc3-4cba-81fd-6a42a8d75a98" providerId="ADAL" clId="{232F5FE5-349D-4D73-B8B0-74DC29CCAFB3}" dt="2023-01-22T04:30:05.483" v="916"/>
          <ac:inkMkLst>
            <pc:docMk/>
            <pc:sldMk cId="3559811513" sldId="277"/>
            <ac:inkMk id="10" creationId="{72F836C4-6617-0E10-5A17-1682A4D7FA3C}"/>
          </ac:inkMkLst>
        </pc:inkChg>
        <pc:inkChg chg="add mod">
          <ac:chgData name="Michael Kuniega" userId="999f7fd1-0dc3-4cba-81fd-6a42a8d75a98" providerId="ADAL" clId="{232F5FE5-349D-4D73-B8B0-74DC29CCAFB3}" dt="2023-01-22T04:30:05.483" v="916"/>
          <ac:inkMkLst>
            <pc:docMk/>
            <pc:sldMk cId="3559811513" sldId="277"/>
            <ac:inkMk id="11" creationId="{7913DA70-E47B-BDED-C37A-A52BFC3A2DBB}"/>
          </ac:inkMkLst>
        </pc:inkChg>
        <pc:inkChg chg="add mod">
          <ac:chgData name="Michael Kuniega" userId="999f7fd1-0dc3-4cba-81fd-6a42a8d75a98" providerId="ADAL" clId="{232F5FE5-349D-4D73-B8B0-74DC29CCAFB3}" dt="2023-01-22T04:30:05.483" v="916"/>
          <ac:inkMkLst>
            <pc:docMk/>
            <pc:sldMk cId="3559811513" sldId="277"/>
            <ac:inkMk id="12" creationId="{3FD923EC-7E85-975C-61C9-F86AAED16495}"/>
          </ac:inkMkLst>
        </pc:inkChg>
        <pc:inkChg chg="add mod">
          <ac:chgData name="Michael Kuniega" userId="999f7fd1-0dc3-4cba-81fd-6a42a8d75a98" providerId="ADAL" clId="{232F5FE5-349D-4D73-B8B0-74DC29CCAFB3}" dt="2023-01-22T04:30:05.483" v="916"/>
          <ac:inkMkLst>
            <pc:docMk/>
            <pc:sldMk cId="3559811513" sldId="277"/>
            <ac:inkMk id="13" creationId="{2BE07FD4-F2A1-A748-0057-7D83D9DB56B8}"/>
          </ac:inkMkLst>
        </pc:inkChg>
        <pc:inkChg chg="add mod">
          <ac:chgData name="Michael Kuniega" userId="999f7fd1-0dc3-4cba-81fd-6a42a8d75a98" providerId="ADAL" clId="{232F5FE5-349D-4D73-B8B0-74DC29CCAFB3}" dt="2023-01-22T04:30:05.483" v="916"/>
          <ac:inkMkLst>
            <pc:docMk/>
            <pc:sldMk cId="3559811513" sldId="277"/>
            <ac:inkMk id="14" creationId="{251CCF05-B4EA-F5FD-CAC9-9584C31926DE}"/>
          </ac:inkMkLst>
        </pc:inkChg>
        <pc:inkChg chg="add mod">
          <ac:chgData name="Michael Kuniega" userId="999f7fd1-0dc3-4cba-81fd-6a42a8d75a98" providerId="ADAL" clId="{232F5FE5-349D-4D73-B8B0-74DC29CCAFB3}" dt="2023-01-22T04:30:05.483" v="916"/>
          <ac:inkMkLst>
            <pc:docMk/>
            <pc:sldMk cId="3559811513" sldId="277"/>
            <ac:inkMk id="15" creationId="{201693A1-C76E-0CEB-F4F7-F777C263EF0C}"/>
          </ac:inkMkLst>
        </pc:inkChg>
        <pc:inkChg chg="add mod">
          <ac:chgData name="Michael Kuniega" userId="999f7fd1-0dc3-4cba-81fd-6a42a8d75a98" providerId="ADAL" clId="{232F5FE5-349D-4D73-B8B0-74DC29CCAFB3}" dt="2023-01-22T04:30:12.504" v="925"/>
          <ac:inkMkLst>
            <pc:docMk/>
            <pc:sldMk cId="3559811513" sldId="277"/>
            <ac:inkMk id="17" creationId="{DE562152-DD63-B456-B029-687D8012BE1C}"/>
          </ac:inkMkLst>
        </pc:inkChg>
        <pc:inkChg chg="add mod">
          <ac:chgData name="Michael Kuniega" userId="999f7fd1-0dc3-4cba-81fd-6a42a8d75a98" providerId="ADAL" clId="{232F5FE5-349D-4D73-B8B0-74DC29CCAFB3}" dt="2023-01-22T04:30:12.504" v="925"/>
          <ac:inkMkLst>
            <pc:docMk/>
            <pc:sldMk cId="3559811513" sldId="277"/>
            <ac:inkMk id="18" creationId="{802E5248-583D-0DF0-6052-E9B670A63665}"/>
          </ac:inkMkLst>
        </pc:inkChg>
        <pc:inkChg chg="add mod">
          <ac:chgData name="Michael Kuniega" userId="999f7fd1-0dc3-4cba-81fd-6a42a8d75a98" providerId="ADAL" clId="{232F5FE5-349D-4D73-B8B0-74DC29CCAFB3}" dt="2023-01-22T04:30:12.504" v="925"/>
          <ac:inkMkLst>
            <pc:docMk/>
            <pc:sldMk cId="3559811513" sldId="277"/>
            <ac:inkMk id="19" creationId="{D43EFFA5-E8D6-64FC-B3AA-2878FE67457B}"/>
          </ac:inkMkLst>
        </pc:inkChg>
        <pc:inkChg chg="add mod">
          <ac:chgData name="Michael Kuniega" userId="999f7fd1-0dc3-4cba-81fd-6a42a8d75a98" providerId="ADAL" clId="{232F5FE5-349D-4D73-B8B0-74DC29CCAFB3}" dt="2023-01-22T04:30:12.504" v="925"/>
          <ac:inkMkLst>
            <pc:docMk/>
            <pc:sldMk cId="3559811513" sldId="277"/>
            <ac:inkMk id="20" creationId="{6618F467-87D9-FCF4-A271-AA3A4FAF3690}"/>
          </ac:inkMkLst>
        </pc:inkChg>
        <pc:inkChg chg="add mod">
          <ac:chgData name="Michael Kuniega" userId="999f7fd1-0dc3-4cba-81fd-6a42a8d75a98" providerId="ADAL" clId="{232F5FE5-349D-4D73-B8B0-74DC29CCAFB3}" dt="2023-01-22T04:30:12.504" v="925"/>
          <ac:inkMkLst>
            <pc:docMk/>
            <pc:sldMk cId="3559811513" sldId="277"/>
            <ac:inkMk id="21" creationId="{656D838F-7AD3-353B-098F-EEFEAF3EA8FE}"/>
          </ac:inkMkLst>
        </pc:inkChg>
        <pc:inkChg chg="add mod">
          <ac:chgData name="Michael Kuniega" userId="999f7fd1-0dc3-4cba-81fd-6a42a8d75a98" providerId="ADAL" clId="{232F5FE5-349D-4D73-B8B0-74DC29CCAFB3}" dt="2023-01-22T04:30:12.504" v="925"/>
          <ac:inkMkLst>
            <pc:docMk/>
            <pc:sldMk cId="3559811513" sldId="277"/>
            <ac:inkMk id="22" creationId="{8FE1033F-F9FB-25C0-4BC8-71182129158D}"/>
          </ac:inkMkLst>
        </pc:inkChg>
        <pc:inkChg chg="add mod">
          <ac:chgData name="Michael Kuniega" userId="999f7fd1-0dc3-4cba-81fd-6a42a8d75a98" providerId="ADAL" clId="{232F5FE5-349D-4D73-B8B0-74DC29CCAFB3}" dt="2023-01-22T04:30:12.504" v="925"/>
          <ac:inkMkLst>
            <pc:docMk/>
            <pc:sldMk cId="3559811513" sldId="277"/>
            <ac:inkMk id="23" creationId="{D6F7DE5C-5C97-40FC-544D-DF5D1E80AB36}"/>
          </ac:inkMkLst>
        </pc:inkChg>
        <pc:inkChg chg="add mod">
          <ac:chgData name="Michael Kuniega" userId="999f7fd1-0dc3-4cba-81fd-6a42a8d75a98" providerId="ADAL" clId="{232F5FE5-349D-4D73-B8B0-74DC29CCAFB3}" dt="2023-01-22T04:30:12.504" v="925"/>
          <ac:inkMkLst>
            <pc:docMk/>
            <pc:sldMk cId="3559811513" sldId="277"/>
            <ac:inkMk id="24" creationId="{84C16DE6-0EDB-6F45-F84E-B2232375973C}"/>
          </ac:inkMkLst>
        </pc:inkChg>
        <pc:inkChg chg="add mod">
          <ac:chgData name="Michael Kuniega" userId="999f7fd1-0dc3-4cba-81fd-6a42a8d75a98" providerId="ADAL" clId="{232F5FE5-349D-4D73-B8B0-74DC29CCAFB3}" dt="2023-01-22T04:36:21.092" v="1145"/>
          <ac:inkMkLst>
            <pc:docMk/>
            <pc:sldMk cId="3559811513" sldId="277"/>
            <ac:inkMk id="26" creationId="{13E83D47-D24F-022A-E929-792B43BC3669}"/>
          </ac:inkMkLst>
        </pc:inkChg>
        <pc:inkChg chg="add mod">
          <ac:chgData name="Michael Kuniega" userId="999f7fd1-0dc3-4cba-81fd-6a42a8d75a98" providerId="ADAL" clId="{232F5FE5-349D-4D73-B8B0-74DC29CCAFB3}" dt="2023-01-22T04:36:21.092" v="1145"/>
          <ac:inkMkLst>
            <pc:docMk/>
            <pc:sldMk cId="3559811513" sldId="277"/>
            <ac:inkMk id="27" creationId="{84872334-BEE0-58A8-7851-CCA846AFA018}"/>
          </ac:inkMkLst>
        </pc:inkChg>
        <pc:inkChg chg="add mod">
          <ac:chgData name="Michael Kuniega" userId="999f7fd1-0dc3-4cba-81fd-6a42a8d75a98" providerId="ADAL" clId="{232F5FE5-349D-4D73-B8B0-74DC29CCAFB3}" dt="2023-01-22T04:36:21.092" v="1145"/>
          <ac:inkMkLst>
            <pc:docMk/>
            <pc:sldMk cId="3559811513" sldId="277"/>
            <ac:inkMk id="28" creationId="{AF3213C6-9925-0758-A7B9-7B97CDAF0B6E}"/>
          </ac:inkMkLst>
        </pc:inkChg>
        <pc:inkChg chg="add mod">
          <ac:chgData name="Michael Kuniega" userId="999f7fd1-0dc3-4cba-81fd-6a42a8d75a98" providerId="ADAL" clId="{232F5FE5-349D-4D73-B8B0-74DC29CCAFB3}" dt="2023-01-22T04:36:21.092" v="1145"/>
          <ac:inkMkLst>
            <pc:docMk/>
            <pc:sldMk cId="3559811513" sldId="277"/>
            <ac:inkMk id="29" creationId="{9D4EE83D-6583-7300-A8F5-8F6EFB17A8A5}"/>
          </ac:inkMkLst>
        </pc:inkChg>
        <pc:inkChg chg="add mod">
          <ac:chgData name="Michael Kuniega" userId="999f7fd1-0dc3-4cba-81fd-6a42a8d75a98" providerId="ADAL" clId="{232F5FE5-349D-4D73-B8B0-74DC29CCAFB3}" dt="2023-01-22T04:36:21.092" v="1145"/>
          <ac:inkMkLst>
            <pc:docMk/>
            <pc:sldMk cId="3559811513" sldId="277"/>
            <ac:inkMk id="30" creationId="{908E1D66-C898-1E05-A11B-8006D4795EB5}"/>
          </ac:inkMkLst>
        </pc:inkChg>
        <pc:inkChg chg="add mod">
          <ac:chgData name="Michael Kuniega" userId="999f7fd1-0dc3-4cba-81fd-6a42a8d75a98" providerId="ADAL" clId="{232F5FE5-349D-4D73-B8B0-74DC29CCAFB3}" dt="2023-01-22T04:36:21.092" v="1145"/>
          <ac:inkMkLst>
            <pc:docMk/>
            <pc:sldMk cId="3559811513" sldId="277"/>
            <ac:inkMk id="31" creationId="{9F56D0A0-26DF-6A46-E7EA-E6EBA5909E81}"/>
          </ac:inkMkLst>
        </pc:inkChg>
        <pc:inkChg chg="add mod">
          <ac:chgData name="Michael Kuniega" userId="999f7fd1-0dc3-4cba-81fd-6a42a8d75a98" providerId="ADAL" clId="{232F5FE5-349D-4D73-B8B0-74DC29CCAFB3}" dt="2023-01-22T04:36:21.092" v="1145"/>
          <ac:inkMkLst>
            <pc:docMk/>
            <pc:sldMk cId="3559811513" sldId="277"/>
            <ac:inkMk id="32" creationId="{88BF5F0D-4C02-3B97-F5BD-1AD8E068A082}"/>
          </ac:inkMkLst>
        </pc:inkChg>
        <pc:inkChg chg="add mod">
          <ac:chgData name="Michael Kuniega" userId="999f7fd1-0dc3-4cba-81fd-6a42a8d75a98" providerId="ADAL" clId="{232F5FE5-349D-4D73-B8B0-74DC29CCAFB3}" dt="2023-01-22T04:36:21.092" v="1145"/>
          <ac:inkMkLst>
            <pc:docMk/>
            <pc:sldMk cId="3559811513" sldId="277"/>
            <ac:inkMk id="33" creationId="{398F59DC-3927-0EB6-3783-4109BF39B842}"/>
          </ac:inkMkLst>
        </pc:inkChg>
        <pc:inkChg chg="add mod">
          <ac:chgData name="Michael Kuniega" userId="999f7fd1-0dc3-4cba-81fd-6a42a8d75a98" providerId="ADAL" clId="{232F5FE5-349D-4D73-B8B0-74DC29CCAFB3}" dt="2023-01-22T04:36:21.092" v="1145"/>
          <ac:inkMkLst>
            <pc:docMk/>
            <pc:sldMk cId="3559811513" sldId="277"/>
            <ac:inkMk id="34" creationId="{E3CB69D5-8E6F-B026-9CF0-E6B2B464F10A}"/>
          </ac:inkMkLst>
        </pc:inkChg>
        <pc:inkChg chg="add mod">
          <ac:chgData name="Michael Kuniega" userId="999f7fd1-0dc3-4cba-81fd-6a42a8d75a98" providerId="ADAL" clId="{232F5FE5-349D-4D73-B8B0-74DC29CCAFB3}" dt="2023-01-22T04:36:21.092" v="1145"/>
          <ac:inkMkLst>
            <pc:docMk/>
            <pc:sldMk cId="3559811513" sldId="277"/>
            <ac:inkMk id="35" creationId="{E34DE35A-F535-6E5C-1CFD-05817116537A}"/>
          </ac:inkMkLst>
        </pc:inkChg>
        <pc:inkChg chg="add mod">
          <ac:chgData name="Michael Kuniega" userId="999f7fd1-0dc3-4cba-81fd-6a42a8d75a98" providerId="ADAL" clId="{232F5FE5-349D-4D73-B8B0-74DC29CCAFB3}" dt="2023-01-22T04:36:21.092" v="1145"/>
          <ac:inkMkLst>
            <pc:docMk/>
            <pc:sldMk cId="3559811513" sldId="277"/>
            <ac:inkMk id="38" creationId="{33CC4551-E638-2146-7FD4-D23E865EF492}"/>
          </ac:inkMkLst>
        </pc:inkChg>
        <pc:inkChg chg="add mod">
          <ac:chgData name="Michael Kuniega" userId="999f7fd1-0dc3-4cba-81fd-6a42a8d75a98" providerId="ADAL" clId="{232F5FE5-349D-4D73-B8B0-74DC29CCAFB3}" dt="2023-01-22T04:36:21.092" v="1145"/>
          <ac:inkMkLst>
            <pc:docMk/>
            <pc:sldMk cId="3559811513" sldId="277"/>
            <ac:inkMk id="39" creationId="{A7478EA0-3021-5D89-EB2B-0A500EAD409F}"/>
          </ac:inkMkLst>
        </pc:inkChg>
        <pc:inkChg chg="add mod">
          <ac:chgData name="Michael Kuniega" userId="999f7fd1-0dc3-4cba-81fd-6a42a8d75a98" providerId="ADAL" clId="{232F5FE5-349D-4D73-B8B0-74DC29CCAFB3}" dt="2023-01-22T04:36:21.092" v="1145"/>
          <ac:inkMkLst>
            <pc:docMk/>
            <pc:sldMk cId="3559811513" sldId="277"/>
            <ac:inkMk id="40" creationId="{5AD24D92-2588-2676-32CA-BC3FA04A8F0B}"/>
          </ac:inkMkLst>
        </pc:inkChg>
        <pc:inkChg chg="add mod">
          <ac:chgData name="Michael Kuniega" userId="999f7fd1-0dc3-4cba-81fd-6a42a8d75a98" providerId="ADAL" clId="{232F5FE5-349D-4D73-B8B0-74DC29CCAFB3}" dt="2023-01-22T04:36:21.092" v="1145"/>
          <ac:inkMkLst>
            <pc:docMk/>
            <pc:sldMk cId="3559811513" sldId="277"/>
            <ac:inkMk id="41" creationId="{DB859F55-B24E-4F71-0E84-8F36B467D973}"/>
          </ac:inkMkLst>
        </pc:inkChg>
        <pc:inkChg chg="add mod">
          <ac:chgData name="Michael Kuniega" userId="999f7fd1-0dc3-4cba-81fd-6a42a8d75a98" providerId="ADAL" clId="{232F5FE5-349D-4D73-B8B0-74DC29CCAFB3}" dt="2023-01-22T04:36:21.092" v="1145"/>
          <ac:inkMkLst>
            <pc:docMk/>
            <pc:sldMk cId="3559811513" sldId="277"/>
            <ac:inkMk id="42" creationId="{9B040647-057A-857A-F626-2AA80E8A21DF}"/>
          </ac:inkMkLst>
        </pc:inkChg>
        <pc:inkChg chg="add mod">
          <ac:chgData name="Michael Kuniega" userId="999f7fd1-0dc3-4cba-81fd-6a42a8d75a98" providerId="ADAL" clId="{232F5FE5-349D-4D73-B8B0-74DC29CCAFB3}" dt="2023-01-22T04:36:21.092" v="1145"/>
          <ac:inkMkLst>
            <pc:docMk/>
            <pc:sldMk cId="3559811513" sldId="277"/>
            <ac:inkMk id="43" creationId="{FAEC3C79-57FA-F6F5-2246-52B97EBB03FE}"/>
          </ac:inkMkLst>
        </pc:inkChg>
        <pc:inkChg chg="add mod">
          <ac:chgData name="Michael Kuniega" userId="999f7fd1-0dc3-4cba-81fd-6a42a8d75a98" providerId="ADAL" clId="{232F5FE5-349D-4D73-B8B0-74DC29CCAFB3}" dt="2023-01-22T04:36:21.092" v="1145"/>
          <ac:inkMkLst>
            <pc:docMk/>
            <pc:sldMk cId="3559811513" sldId="277"/>
            <ac:inkMk id="44" creationId="{BFB92506-B965-03D3-E233-89D7FA52CA76}"/>
          </ac:inkMkLst>
        </pc:inkChg>
        <pc:inkChg chg="add mod">
          <ac:chgData name="Michael Kuniega" userId="999f7fd1-0dc3-4cba-81fd-6a42a8d75a98" providerId="ADAL" clId="{232F5FE5-349D-4D73-B8B0-74DC29CCAFB3}" dt="2023-01-22T04:36:21.092" v="1145"/>
          <ac:inkMkLst>
            <pc:docMk/>
            <pc:sldMk cId="3559811513" sldId="277"/>
            <ac:inkMk id="45" creationId="{D3B10485-1A35-4B8C-FE19-D1E523778EA8}"/>
          </ac:inkMkLst>
        </pc:inkChg>
        <pc:inkChg chg="add mod">
          <ac:chgData name="Michael Kuniega" userId="999f7fd1-0dc3-4cba-81fd-6a42a8d75a98" providerId="ADAL" clId="{232F5FE5-349D-4D73-B8B0-74DC29CCAFB3}" dt="2023-01-22T04:35:21.265" v="1085"/>
          <ac:inkMkLst>
            <pc:docMk/>
            <pc:sldMk cId="3559811513" sldId="277"/>
            <ac:inkMk id="47" creationId="{44C842C6-E2C4-7A59-342A-12036DA875B0}"/>
          </ac:inkMkLst>
        </pc:inkChg>
        <pc:inkChg chg="add mod">
          <ac:chgData name="Michael Kuniega" userId="999f7fd1-0dc3-4cba-81fd-6a42a8d75a98" providerId="ADAL" clId="{232F5FE5-349D-4D73-B8B0-74DC29CCAFB3}" dt="2023-01-22T04:35:21.265" v="1085"/>
          <ac:inkMkLst>
            <pc:docMk/>
            <pc:sldMk cId="3559811513" sldId="277"/>
            <ac:inkMk id="48" creationId="{0840ADED-31B9-D305-4C4D-EBAAFECA211B}"/>
          </ac:inkMkLst>
        </pc:inkChg>
        <pc:inkChg chg="add mod">
          <ac:chgData name="Michael Kuniega" userId="999f7fd1-0dc3-4cba-81fd-6a42a8d75a98" providerId="ADAL" clId="{232F5FE5-349D-4D73-B8B0-74DC29CCAFB3}" dt="2023-01-22T04:35:21.265" v="1085"/>
          <ac:inkMkLst>
            <pc:docMk/>
            <pc:sldMk cId="3559811513" sldId="277"/>
            <ac:inkMk id="49" creationId="{AC615C57-9275-F0FC-D82D-C9568EF37D16}"/>
          </ac:inkMkLst>
        </pc:inkChg>
        <pc:inkChg chg="add mod">
          <ac:chgData name="Michael Kuniega" userId="999f7fd1-0dc3-4cba-81fd-6a42a8d75a98" providerId="ADAL" clId="{232F5FE5-349D-4D73-B8B0-74DC29CCAFB3}" dt="2023-01-22T04:35:21.265" v="1085"/>
          <ac:inkMkLst>
            <pc:docMk/>
            <pc:sldMk cId="3559811513" sldId="277"/>
            <ac:inkMk id="50" creationId="{D9D44CFA-EFE8-9D21-728C-202BDF9E4E97}"/>
          </ac:inkMkLst>
        </pc:inkChg>
        <pc:inkChg chg="add mod">
          <ac:chgData name="Michael Kuniega" userId="999f7fd1-0dc3-4cba-81fd-6a42a8d75a98" providerId="ADAL" clId="{232F5FE5-349D-4D73-B8B0-74DC29CCAFB3}" dt="2023-01-22T04:35:21.265" v="1085"/>
          <ac:inkMkLst>
            <pc:docMk/>
            <pc:sldMk cId="3559811513" sldId="277"/>
            <ac:inkMk id="51" creationId="{2BC44FED-DE11-479C-4FDD-1AC527CDB91B}"/>
          </ac:inkMkLst>
        </pc:inkChg>
        <pc:inkChg chg="add mod">
          <ac:chgData name="Michael Kuniega" userId="999f7fd1-0dc3-4cba-81fd-6a42a8d75a98" providerId="ADAL" clId="{232F5FE5-349D-4D73-B8B0-74DC29CCAFB3}" dt="2023-01-22T04:35:21.265" v="1085"/>
          <ac:inkMkLst>
            <pc:docMk/>
            <pc:sldMk cId="3559811513" sldId="277"/>
            <ac:inkMk id="52" creationId="{B3D74D5F-C579-7B18-0018-7F478E623504}"/>
          </ac:inkMkLst>
        </pc:inkChg>
        <pc:inkChg chg="add mod">
          <ac:chgData name="Michael Kuniega" userId="999f7fd1-0dc3-4cba-81fd-6a42a8d75a98" providerId="ADAL" clId="{232F5FE5-349D-4D73-B8B0-74DC29CCAFB3}" dt="2023-01-22T04:35:21.265" v="1085"/>
          <ac:inkMkLst>
            <pc:docMk/>
            <pc:sldMk cId="3559811513" sldId="277"/>
            <ac:inkMk id="53" creationId="{F68DF485-6A5B-076B-0353-6D4E666F0B65}"/>
          </ac:inkMkLst>
        </pc:inkChg>
        <pc:inkChg chg="add mod">
          <ac:chgData name="Michael Kuniega" userId="999f7fd1-0dc3-4cba-81fd-6a42a8d75a98" providerId="ADAL" clId="{232F5FE5-349D-4D73-B8B0-74DC29CCAFB3}" dt="2023-01-22T04:35:21.265" v="1085"/>
          <ac:inkMkLst>
            <pc:docMk/>
            <pc:sldMk cId="3559811513" sldId="277"/>
            <ac:inkMk id="54" creationId="{02BF95A8-F6C4-9A4C-9E58-3AD3849AF8FB}"/>
          </ac:inkMkLst>
        </pc:inkChg>
        <pc:inkChg chg="add mod">
          <ac:chgData name="Michael Kuniega" userId="999f7fd1-0dc3-4cba-81fd-6a42a8d75a98" providerId="ADAL" clId="{232F5FE5-349D-4D73-B8B0-74DC29CCAFB3}" dt="2023-01-22T04:35:21.265" v="1085"/>
          <ac:inkMkLst>
            <pc:docMk/>
            <pc:sldMk cId="3559811513" sldId="277"/>
            <ac:inkMk id="55" creationId="{5155710F-95FE-8CDC-DD89-51139EEC210D}"/>
          </ac:inkMkLst>
        </pc:inkChg>
        <pc:inkChg chg="add mod">
          <ac:chgData name="Michael Kuniega" userId="999f7fd1-0dc3-4cba-81fd-6a42a8d75a98" providerId="ADAL" clId="{232F5FE5-349D-4D73-B8B0-74DC29CCAFB3}" dt="2023-01-22T04:35:21.265" v="1085"/>
          <ac:inkMkLst>
            <pc:docMk/>
            <pc:sldMk cId="3559811513" sldId="277"/>
            <ac:inkMk id="56" creationId="{B978DEB8-21EA-B92B-2F7C-7389244EDD28}"/>
          </ac:inkMkLst>
        </pc:inkChg>
        <pc:inkChg chg="add mod">
          <ac:chgData name="Michael Kuniega" userId="999f7fd1-0dc3-4cba-81fd-6a42a8d75a98" providerId="ADAL" clId="{232F5FE5-349D-4D73-B8B0-74DC29CCAFB3}" dt="2023-01-22T04:35:21.265" v="1085"/>
          <ac:inkMkLst>
            <pc:docMk/>
            <pc:sldMk cId="3559811513" sldId="277"/>
            <ac:inkMk id="57" creationId="{E8E4C37E-9281-616E-A707-5618835ECCEF}"/>
          </ac:inkMkLst>
        </pc:inkChg>
        <pc:inkChg chg="add mod">
          <ac:chgData name="Michael Kuniega" userId="999f7fd1-0dc3-4cba-81fd-6a42a8d75a98" providerId="ADAL" clId="{232F5FE5-349D-4D73-B8B0-74DC29CCAFB3}" dt="2023-01-22T04:35:21.265" v="1085"/>
          <ac:inkMkLst>
            <pc:docMk/>
            <pc:sldMk cId="3559811513" sldId="277"/>
            <ac:inkMk id="58" creationId="{667CED0E-D17E-1B8C-657D-223FC39EEAE7}"/>
          </ac:inkMkLst>
        </pc:inkChg>
        <pc:inkChg chg="add mod">
          <ac:chgData name="Michael Kuniega" userId="999f7fd1-0dc3-4cba-81fd-6a42a8d75a98" providerId="ADAL" clId="{232F5FE5-349D-4D73-B8B0-74DC29CCAFB3}" dt="2023-01-22T04:35:21.265" v="1085"/>
          <ac:inkMkLst>
            <pc:docMk/>
            <pc:sldMk cId="3559811513" sldId="277"/>
            <ac:inkMk id="60" creationId="{D547AC62-E361-D5F8-C5E2-16858BF58D75}"/>
          </ac:inkMkLst>
        </pc:inkChg>
        <pc:inkChg chg="add mod">
          <ac:chgData name="Michael Kuniega" userId="999f7fd1-0dc3-4cba-81fd-6a42a8d75a98" providerId="ADAL" clId="{232F5FE5-349D-4D73-B8B0-74DC29CCAFB3}" dt="2023-01-22T04:35:21.265" v="1085"/>
          <ac:inkMkLst>
            <pc:docMk/>
            <pc:sldMk cId="3559811513" sldId="277"/>
            <ac:inkMk id="62" creationId="{07A6E494-7075-755C-9E1B-FF1A4F4EDDA4}"/>
          </ac:inkMkLst>
        </pc:inkChg>
        <pc:inkChg chg="add mod">
          <ac:chgData name="Michael Kuniega" userId="999f7fd1-0dc3-4cba-81fd-6a42a8d75a98" providerId="ADAL" clId="{232F5FE5-349D-4D73-B8B0-74DC29CCAFB3}" dt="2023-01-22T04:35:21.265" v="1085"/>
          <ac:inkMkLst>
            <pc:docMk/>
            <pc:sldMk cId="3559811513" sldId="277"/>
            <ac:inkMk id="63" creationId="{8F649B54-84ED-9BF8-B0D8-62FBCB3F53A1}"/>
          </ac:inkMkLst>
        </pc:inkChg>
        <pc:inkChg chg="add mod">
          <ac:chgData name="Michael Kuniega" userId="999f7fd1-0dc3-4cba-81fd-6a42a8d75a98" providerId="ADAL" clId="{232F5FE5-349D-4D73-B8B0-74DC29CCAFB3}" dt="2023-01-22T04:35:21.265" v="1085"/>
          <ac:inkMkLst>
            <pc:docMk/>
            <pc:sldMk cId="3559811513" sldId="277"/>
            <ac:inkMk id="64" creationId="{4A827EEC-9AC8-83A1-E44D-46E1C5B6ADF7}"/>
          </ac:inkMkLst>
        </pc:inkChg>
        <pc:inkChg chg="add mod">
          <ac:chgData name="Michael Kuniega" userId="999f7fd1-0dc3-4cba-81fd-6a42a8d75a98" providerId="ADAL" clId="{232F5FE5-349D-4D73-B8B0-74DC29CCAFB3}" dt="2023-01-22T04:35:21.265" v="1085"/>
          <ac:inkMkLst>
            <pc:docMk/>
            <pc:sldMk cId="3559811513" sldId="277"/>
            <ac:inkMk id="65" creationId="{41E59CB9-7695-BFCF-44BC-28E6F60B1F6C}"/>
          </ac:inkMkLst>
        </pc:inkChg>
        <pc:inkChg chg="add mod">
          <ac:chgData name="Michael Kuniega" userId="999f7fd1-0dc3-4cba-81fd-6a42a8d75a98" providerId="ADAL" clId="{232F5FE5-349D-4D73-B8B0-74DC29CCAFB3}" dt="2023-01-22T04:35:21.265" v="1085"/>
          <ac:inkMkLst>
            <pc:docMk/>
            <pc:sldMk cId="3559811513" sldId="277"/>
            <ac:inkMk id="66" creationId="{12BFF0D8-A62C-0741-0756-41EDB4058786}"/>
          </ac:inkMkLst>
        </pc:inkChg>
        <pc:inkChg chg="add mod">
          <ac:chgData name="Michael Kuniega" userId="999f7fd1-0dc3-4cba-81fd-6a42a8d75a98" providerId="ADAL" clId="{232F5FE5-349D-4D73-B8B0-74DC29CCAFB3}" dt="2023-01-22T04:35:21.265" v="1085"/>
          <ac:inkMkLst>
            <pc:docMk/>
            <pc:sldMk cId="3559811513" sldId="277"/>
            <ac:inkMk id="68" creationId="{E68D35C7-035B-1354-2248-5914B1AB6273}"/>
          </ac:inkMkLst>
        </pc:inkChg>
        <pc:inkChg chg="add mod">
          <ac:chgData name="Michael Kuniega" userId="999f7fd1-0dc3-4cba-81fd-6a42a8d75a98" providerId="ADAL" clId="{232F5FE5-349D-4D73-B8B0-74DC29CCAFB3}" dt="2023-01-22T04:35:21.265" v="1085"/>
          <ac:inkMkLst>
            <pc:docMk/>
            <pc:sldMk cId="3559811513" sldId="277"/>
            <ac:inkMk id="69" creationId="{70177619-8614-E1C9-7393-4A072990FB90}"/>
          </ac:inkMkLst>
        </pc:inkChg>
        <pc:inkChg chg="add del mod">
          <ac:chgData name="Michael Kuniega" userId="999f7fd1-0dc3-4cba-81fd-6a42a8d75a98" providerId="ADAL" clId="{232F5FE5-349D-4D73-B8B0-74DC29CCAFB3}" dt="2023-01-22T04:34:43.967" v="1072"/>
          <ac:inkMkLst>
            <pc:docMk/>
            <pc:sldMk cId="3559811513" sldId="277"/>
            <ac:inkMk id="71" creationId="{7C05EDE9-6517-25C1-4064-40A91C60397B}"/>
          </ac:inkMkLst>
        </pc:inkChg>
        <pc:inkChg chg="add mod">
          <ac:chgData name="Michael Kuniega" userId="999f7fd1-0dc3-4cba-81fd-6a42a8d75a98" providerId="ADAL" clId="{232F5FE5-349D-4D73-B8B0-74DC29CCAFB3}" dt="2023-01-22T04:35:21.265" v="1085"/>
          <ac:inkMkLst>
            <pc:docMk/>
            <pc:sldMk cId="3559811513" sldId="277"/>
            <ac:inkMk id="72" creationId="{22A90D36-B0F8-8692-104C-C1B03DCC54E6}"/>
          </ac:inkMkLst>
        </pc:inkChg>
        <pc:inkChg chg="add mod">
          <ac:chgData name="Michael Kuniega" userId="999f7fd1-0dc3-4cba-81fd-6a42a8d75a98" providerId="ADAL" clId="{232F5FE5-349D-4D73-B8B0-74DC29CCAFB3}" dt="2023-01-22T04:35:21.265" v="1085"/>
          <ac:inkMkLst>
            <pc:docMk/>
            <pc:sldMk cId="3559811513" sldId="277"/>
            <ac:inkMk id="73" creationId="{15240F09-2423-4646-E38E-1FC55CB70523}"/>
          </ac:inkMkLst>
        </pc:inkChg>
        <pc:inkChg chg="add mod">
          <ac:chgData name="Michael Kuniega" userId="999f7fd1-0dc3-4cba-81fd-6a42a8d75a98" providerId="ADAL" clId="{232F5FE5-349D-4D73-B8B0-74DC29CCAFB3}" dt="2023-01-22T04:35:21.265" v="1085"/>
          <ac:inkMkLst>
            <pc:docMk/>
            <pc:sldMk cId="3559811513" sldId="277"/>
            <ac:inkMk id="74" creationId="{799B1EC3-1CCD-8AEC-B888-D34DF82D0CBD}"/>
          </ac:inkMkLst>
        </pc:inkChg>
        <pc:inkChg chg="add mod">
          <ac:chgData name="Michael Kuniega" userId="999f7fd1-0dc3-4cba-81fd-6a42a8d75a98" providerId="ADAL" clId="{232F5FE5-349D-4D73-B8B0-74DC29CCAFB3}" dt="2023-01-22T04:35:21.265" v="1085"/>
          <ac:inkMkLst>
            <pc:docMk/>
            <pc:sldMk cId="3559811513" sldId="277"/>
            <ac:inkMk id="75" creationId="{E358DA63-35DE-A5B9-9D05-B7236671ED57}"/>
          </ac:inkMkLst>
        </pc:inkChg>
        <pc:inkChg chg="add mod">
          <ac:chgData name="Michael Kuniega" userId="999f7fd1-0dc3-4cba-81fd-6a42a8d75a98" providerId="ADAL" clId="{232F5FE5-349D-4D73-B8B0-74DC29CCAFB3}" dt="2023-01-22T04:35:21.265" v="1085"/>
          <ac:inkMkLst>
            <pc:docMk/>
            <pc:sldMk cId="3559811513" sldId="277"/>
            <ac:inkMk id="76" creationId="{CF4A8F6F-DF32-2396-AB40-A85BCE354A5B}"/>
          </ac:inkMkLst>
        </pc:inkChg>
        <pc:inkChg chg="add mod">
          <ac:chgData name="Michael Kuniega" userId="999f7fd1-0dc3-4cba-81fd-6a42a8d75a98" providerId="ADAL" clId="{232F5FE5-349D-4D73-B8B0-74DC29CCAFB3}" dt="2023-01-22T04:35:21.265" v="1085"/>
          <ac:inkMkLst>
            <pc:docMk/>
            <pc:sldMk cId="3559811513" sldId="277"/>
            <ac:inkMk id="77" creationId="{1025701A-CF16-F070-F7BB-55AF8838C20B}"/>
          </ac:inkMkLst>
        </pc:inkChg>
        <pc:inkChg chg="add mod">
          <ac:chgData name="Michael Kuniega" userId="999f7fd1-0dc3-4cba-81fd-6a42a8d75a98" providerId="ADAL" clId="{232F5FE5-349D-4D73-B8B0-74DC29CCAFB3}" dt="2023-01-22T04:35:21.265" v="1085"/>
          <ac:inkMkLst>
            <pc:docMk/>
            <pc:sldMk cId="3559811513" sldId="277"/>
            <ac:inkMk id="79" creationId="{ACA4B58E-C140-4873-0A32-2789C7375CF9}"/>
          </ac:inkMkLst>
        </pc:inkChg>
        <pc:inkChg chg="add mod">
          <ac:chgData name="Michael Kuniega" userId="999f7fd1-0dc3-4cba-81fd-6a42a8d75a98" providerId="ADAL" clId="{232F5FE5-349D-4D73-B8B0-74DC29CCAFB3}" dt="2023-01-22T04:35:21.265" v="1085"/>
          <ac:inkMkLst>
            <pc:docMk/>
            <pc:sldMk cId="3559811513" sldId="277"/>
            <ac:inkMk id="80" creationId="{6F5E7BC9-64F7-FA67-82E8-D34D467932E0}"/>
          </ac:inkMkLst>
        </pc:inkChg>
        <pc:inkChg chg="add mod">
          <ac:chgData name="Michael Kuniega" userId="999f7fd1-0dc3-4cba-81fd-6a42a8d75a98" providerId="ADAL" clId="{232F5FE5-349D-4D73-B8B0-74DC29CCAFB3}" dt="2023-01-22T04:35:21.265" v="1085"/>
          <ac:inkMkLst>
            <pc:docMk/>
            <pc:sldMk cId="3559811513" sldId="277"/>
            <ac:inkMk id="81" creationId="{F7E6057E-2C68-2DEF-4E24-ACA4D5E7957E}"/>
          </ac:inkMkLst>
        </pc:inkChg>
        <pc:inkChg chg="add mod">
          <ac:chgData name="Michael Kuniega" userId="999f7fd1-0dc3-4cba-81fd-6a42a8d75a98" providerId="ADAL" clId="{232F5FE5-349D-4D73-B8B0-74DC29CCAFB3}" dt="2023-01-22T04:35:21.265" v="1085"/>
          <ac:inkMkLst>
            <pc:docMk/>
            <pc:sldMk cId="3559811513" sldId="277"/>
            <ac:inkMk id="82" creationId="{36B873F4-AF98-5E97-7BEC-F1C34429CA5D}"/>
          </ac:inkMkLst>
        </pc:inkChg>
        <pc:inkChg chg="add mod">
          <ac:chgData name="Michael Kuniega" userId="999f7fd1-0dc3-4cba-81fd-6a42a8d75a98" providerId="ADAL" clId="{232F5FE5-349D-4D73-B8B0-74DC29CCAFB3}" dt="2023-01-22T04:35:21.265" v="1085"/>
          <ac:inkMkLst>
            <pc:docMk/>
            <pc:sldMk cId="3559811513" sldId="277"/>
            <ac:inkMk id="83" creationId="{852FD765-9F63-1064-5091-EE47D4525EEE}"/>
          </ac:inkMkLst>
        </pc:inkChg>
        <pc:inkChg chg="add mod">
          <ac:chgData name="Michael Kuniega" userId="999f7fd1-0dc3-4cba-81fd-6a42a8d75a98" providerId="ADAL" clId="{232F5FE5-349D-4D73-B8B0-74DC29CCAFB3}" dt="2023-01-22T04:35:21.265" v="1085"/>
          <ac:inkMkLst>
            <pc:docMk/>
            <pc:sldMk cId="3559811513" sldId="277"/>
            <ac:inkMk id="84" creationId="{13E47B5E-7D38-FA28-A55C-BD9DE222EAA2}"/>
          </ac:inkMkLst>
        </pc:inkChg>
        <pc:inkChg chg="add mod">
          <ac:chgData name="Michael Kuniega" userId="999f7fd1-0dc3-4cba-81fd-6a42a8d75a98" providerId="ADAL" clId="{232F5FE5-349D-4D73-B8B0-74DC29CCAFB3}" dt="2023-01-22T04:35:21.265" v="1085"/>
          <ac:inkMkLst>
            <pc:docMk/>
            <pc:sldMk cId="3559811513" sldId="277"/>
            <ac:inkMk id="86" creationId="{D058DCC5-9387-80B9-2037-DBF6BE281A0F}"/>
          </ac:inkMkLst>
        </pc:inkChg>
        <pc:inkChg chg="add mod">
          <ac:chgData name="Michael Kuniega" userId="999f7fd1-0dc3-4cba-81fd-6a42a8d75a98" providerId="ADAL" clId="{232F5FE5-349D-4D73-B8B0-74DC29CCAFB3}" dt="2023-01-22T04:35:21.265" v="1085"/>
          <ac:inkMkLst>
            <pc:docMk/>
            <pc:sldMk cId="3559811513" sldId="277"/>
            <ac:inkMk id="87" creationId="{08679543-13EA-5359-2ECB-81C193658BA2}"/>
          </ac:inkMkLst>
        </pc:inkChg>
        <pc:inkChg chg="add mod">
          <ac:chgData name="Michael Kuniega" userId="999f7fd1-0dc3-4cba-81fd-6a42a8d75a98" providerId="ADAL" clId="{232F5FE5-349D-4D73-B8B0-74DC29CCAFB3}" dt="2023-01-22T04:35:21.265" v="1085"/>
          <ac:inkMkLst>
            <pc:docMk/>
            <pc:sldMk cId="3559811513" sldId="277"/>
            <ac:inkMk id="88" creationId="{DA74D3B8-DDE3-3BC8-5897-4BF96A8868F7}"/>
          </ac:inkMkLst>
        </pc:inkChg>
        <pc:inkChg chg="add mod">
          <ac:chgData name="Michael Kuniega" userId="999f7fd1-0dc3-4cba-81fd-6a42a8d75a98" providerId="ADAL" clId="{232F5FE5-349D-4D73-B8B0-74DC29CCAFB3}" dt="2023-01-22T04:35:21.265" v="1085"/>
          <ac:inkMkLst>
            <pc:docMk/>
            <pc:sldMk cId="3559811513" sldId="277"/>
            <ac:inkMk id="90" creationId="{44F90911-A0B8-6BE3-2EDC-7B0FDB026BEE}"/>
          </ac:inkMkLst>
        </pc:inkChg>
        <pc:inkChg chg="add mod">
          <ac:chgData name="Michael Kuniega" userId="999f7fd1-0dc3-4cba-81fd-6a42a8d75a98" providerId="ADAL" clId="{232F5FE5-349D-4D73-B8B0-74DC29CCAFB3}" dt="2023-01-22T04:35:21.265" v="1085"/>
          <ac:inkMkLst>
            <pc:docMk/>
            <pc:sldMk cId="3559811513" sldId="277"/>
            <ac:inkMk id="91" creationId="{BED52CC4-DDA5-3852-A636-3AFF3AD0A67F}"/>
          </ac:inkMkLst>
        </pc:inkChg>
        <pc:inkChg chg="add mod">
          <ac:chgData name="Michael Kuniega" userId="999f7fd1-0dc3-4cba-81fd-6a42a8d75a98" providerId="ADAL" clId="{232F5FE5-349D-4D73-B8B0-74DC29CCAFB3}" dt="2023-01-22T04:35:21.265" v="1085"/>
          <ac:inkMkLst>
            <pc:docMk/>
            <pc:sldMk cId="3559811513" sldId="277"/>
            <ac:inkMk id="92" creationId="{B9905BB0-3BE2-DC27-D9F7-C43049FDB20A}"/>
          </ac:inkMkLst>
        </pc:inkChg>
        <pc:inkChg chg="add mod">
          <ac:chgData name="Michael Kuniega" userId="999f7fd1-0dc3-4cba-81fd-6a42a8d75a98" providerId="ADAL" clId="{232F5FE5-349D-4D73-B8B0-74DC29CCAFB3}" dt="2023-01-22T04:35:21.265" v="1085"/>
          <ac:inkMkLst>
            <pc:docMk/>
            <pc:sldMk cId="3559811513" sldId="277"/>
            <ac:inkMk id="93" creationId="{820E3BE7-B413-D3E5-E344-C6718A8DFAD5}"/>
          </ac:inkMkLst>
        </pc:inkChg>
        <pc:inkChg chg="add mod">
          <ac:chgData name="Michael Kuniega" userId="999f7fd1-0dc3-4cba-81fd-6a42a8d75a98" providerId="ADAL" clId="{232F5FE5-349D-4D73-B8B0-74DC29CCAFB3}" dt="2023-01-22T04:35:21.265" v="1085"/>
          <ac:inkMkLst>
            <pc:docMk/>
            <pc:sldMk cId="3559811513" sldId="277"/>
            <ac:inkMk id="95" creationId="{DC9D0D20-BA09-3B0B-4DCE-C9CCA3CC6C93}"/>
          </ac:inkMkLst>
        </pc:inkChg>
        <pc:inkChg chg="add mod">
          <ac:chgData name="Michael Kuniega" userId="999f7fd1-0dc3-4cba-81fd-6a42a8d75a98" providerId="ADAL" clId="{232F5FE5-349D-4D73-B8B0-74DC29CCAFB3}" dt="2023-01-22T04:35:21.265" v="1085"/>
          <ac:inkMkLst>
            <pc:docMk/>
            <pc:sldMk cId="3559811513" sldId="277"/>
            <ac:inkMk id="96" creationId="{71CE0493-948E-E558-C6DF-A451A12E5983}"/>
          </ac:inkMkLst>
        </pc:inkChg>
        <pc:inkChg chg="add mod">
          <ac:chgData name="Michael Kuniega" userId="999f7fd1-0dc3-4cba-81fd-6a42a8d75a98" providerId="ADAL" clId="{232F5FE5-349D-4D73-B8B0-74DC29CCAFB3}" dt="2023-01-22T04:35:21.265" v="1085"/>
          <ac:inkMkLst>
            <pc:docMk/>
            <pc:sldMk cId="3559811513" sldId="277"/>
            <ac:inkMk id="97" creationId="{C2F05B62-D461-6A46-F8CF-1954966CB968}"/>
          </ac:inkMkLst>
        </pc:inkChg>
        <pc:inkChg chg="add del mod">
          <ac:chgData name="Michael Kuniega" userId="999f7fd1-0dc3-4cba-81fd-6a42a8d75a98" providerId="ADAL" clId="{232F5FE5-349D-4D73-B8B0-74DC29CCAFB3}" dt="2023-01-22T04:34:24.066" v="1062"/>
          <ac:inkMkLst>
            <pc:docMk/>
            <pc:sldMk cId="3559811513" sldId="277"/>
            <ac:inkMk id="98" creationId="{70493E1E-815C-4C5E-8F7F-22AD0C9C21B6}"/>
          </ac:inkMkLst>
        </pc:inkChg>
        <pc:inkChg chg="add del mod">
          <ac:chgData name="Michael Kuniega" userId="999f7fd1-0dc3-4cba-81fd-6a42a8d75a98" providerId="ADAL" clId="{232F5FE5-349D-4D73-B8B0-74DC29CCAFB3}" dt="2023-01-22T04:34:07.174" v="1044"/>
          <ac:inkMkLst>
            <pc:docMk/>
            <pc:sldMk cId="3559811513" sldId="277"/>
            <ac:inkMk id="99" creationId="{604C7450-268F-BA21-DE27-82624AC3DB5F}"/>
          </ac:inkMkLst>
        </pc:inkChg>
        <pc:inkChg chg="add mod">
          <ac:chgData name="Michael Kuniega" userId="999f7fd1-0dc3-4cba-81fd-6a42a8d75a98" providerId="ADAL" clId="{232F5FE5-349D-4D73-B8B0-74DC29CCAFB3}" dt="2023-01-22T04:35:21.265" v="1085"/>
          <ac:inkMkLst>
            <pc:docMk/>
            <pc:sldMk cId="3559811513" sldId="277"/>
            <ac:inkMk id="100" creationId="{CCB7D188-7BD7-1971-5533-E85D69B28395}"/>
          </ac:inkMkLst>
        </pc:inkChg>
        <pc:inkChg chg="add mod">
          <ac:chgData name="Michael Kuniega" userId="999f7fd1-0dc3-4cba-81fd-6a42a8d75a98" providerId="ADAL" clId="{232F5FE5-349D-4D73-B8B0-74DC29CCAFB3}" dt="2023-01-22T04:35:21.265" v="1085"/>
          <ac:inkMkLst>
            <pc:docMk/>
            <pc:sldMk cId="3559811513" sldId="277"/>
            <ac:inkMk id="101" creationId="{DB5BDE80-722A-0830-BF55-3CDE307F447E}"/>
          </ac:inkMkLst>
        </pc:inkChg>
        <pc:inkChg chg="add mod">
          <ac:chgData name="Michael Kuniega" userId="999f7fd1-0dc3-4cba-81fd-6a42a8d75a98" providerId="ADAL" clId="{232F5FE5-349D-4D73-B8B0-74DC29CCAFB3}" dt="2023-01-22T04:35:21.265" v="1085"/>
          <ac:inkMkLst>
            <pc:docMk/>
            <pc:sldMk cId="3559811513" sldId="277"/>
            <ac:inkMk id="102" creationId="{EE9B7320-7FBD-EA11-2829-C6467C546201}"/>
          </ac:inkMkLst>
        </pc:inkChg>
        <pc:inkChg chg="add del mod">
          <ac:chgData name="Michael Kuniega" userId="999f7fd1-0dc3-4cba-81fd-6a42a8d75a98" providerId="ADAL" clId="{232F5FE5-349D-4D73-B8B0-74DC29CCAFB3}" dt="2023-01-22T04:35:17.161" v="1082"/>
          <ac:inkMkLst>
            <pc:docMk/>
            <pc:sldMk cId="3559811513" sldId="277"/>
            <ac:inkMk id="105" creationId="{55D478BA-1446-C079-1E9F-1B05C9A19AF6}"/>
          </ac:inkMkLst>
        </pc:inkChg>
        <pc:inkChg chg="add del mod">
          <ac:chgData name="Michael Kuniega" userId="999f7fd1-0dc3-4cba-81fd-6a42a8d75a98" providerId="ADAL" clId="{232F5FE5-349D-4D73-B8B0-74DC29CCAFB3}" dt="2023-01-22T04:35:16.504" v="1081"/>
          <ac:inkMkLst>
            <pc:docMk/>
            <pc:sldMk cId="3559811513" sldId="277"/>
            <ac:inkMk id="106" creationId="{9476F149-2166-5AA6-9FE0-F59374748DB3}"/>
          </ac:inkMkLst>
        </pc:inkChg>
        <pc:inkChg chg="add del mod">
          <ac:chgData name="Michael Kuniega" userId="999f7fd1-0dc3-4cba-81fd-6a42a8d75a98" providerId="ADAL" clId="{232F5FE5-349D-4D73-B8B0-74DC29CCAFB3}" dt="2023-01-22T04:35:17.379" v="1083"/>
          <ac:inkMkLst>
            <pc:docMk/>
            <pc:sldMk cId="3559811513" sldId="277"/>
            <ac:inkMk id="108" creationId="{564DDCCD-5298-7493-2EFB-DD19A297C885}"/>
          </ac:inkMkLst>
        </pc:inkChg>
        <pc:inkChg chg="add del mod">
          <ac:chgData name="Michael Kuniega" userId="999f7fd1-0dc3-4cba-81fd-6a42a8d75a98" providerId="ADAL" clId="{232F5FE5-349D-4D73-B8B0-74DC29CCAFB3}" dt="2023-01-22T04:35:21.265" v="1085"/>
          <ac:inkMkLst>
            <pc:docMk/>
            <pc:sldMk cId="3559811513" sldId="277"/>
            <ac:inkMk id="109" creationId="{DA177A8F-2819-FCFA-E59B-74ADCF8BEC04}"/>
          </ac:inkMkLst>
        </pc:inkChg>
        <pc:inkChg chg="add del mod">
          <ac:chgData name="Michael Kuniega" userId="999f7fd1-0dc3-4cba-81fd-6a42a8d75a98" providerId="ADAL" clId="{232F5FE5-349D-4D73-B8B0-74DC29CCAFB3}" dt="2023-01-22T04:35:21.261" v="1084"/>
          <ac:inkMkLst>
            <pc:docMk/>
            <pc:sldMk cId="3559811513" sldId="277"/>
            <ac:inkMk id="111" creationId="{AD44054D-6F93-A28A-F709-B101CC07C718}"/>
          </ac:inkMkLst>
        </pc:inkChg>
        <pc:inkChg chg="add mod">
          <ac:chgData name="Michael Kuniega" userId="999f7fd1-0dc3-4cba-81fd-6a42a8d75a98" providerId="ADAL" clId="{232F5FE5-349D-4D73-B8B0-74DC29CCAFB3}" dt="2023-01-22T04:35:21.265" v="1085"/>
          <ac:inkMkLst>
            <pc:docMk/>
            <pc:sldMk cId="3559811513" sldId="277"/>
            <ac:inkMk id="113" creationId="{D1B974EE-F244-460C-8F82-B5E88FB392B3}"/>
          </ac:inkMkLst>
        </pc:inkChg>
        <pc:inkChg chg="add mod">
          <ac:chgData name="Michael Kuniega" userId="999f7fd1-0dc3-4cba-81fd-6a42a8d75a98" providerId="ADAL" clId="{232F5FE5-349D-4D73-B8B0-74DC29CCAFB3}" dt="2023-01-22T04:35:21.265" v="1085"/>
          <ac:inkMkLst>
            <pc:docMk/>
            <pc:sldMk cId="3559811513" sldId="277"/>
            <ac:inkMk id="115" creationId="{98249159-4D1D-3047-2DBF-F4EE0800AC13}"/>
          </ac:inkMkLst>
        </pc:inkChg>
        <pc:inkChg chg="add del mod">
          <ac:chgData name="Michael Kuniega" userId="999f7fd1-0dc3-4cba-81fd-6a42a8d75a98" providerId="ADAL" clId="{232F5FE5-349D-4D73-B8B0-74DC29CCAFB3}" dt="2023-01-22T04:34:49.649" v="1076"/>
          <ac:inkMkLst>
            <pc:docMk/>
            <pc:sldMk cId="3559811513" sldId="277"/>
            <ac:inkMk id="116" creationId="{E7406A96-2685-25D5-F492-7377F51C7F54}"/>
          </ac:inkMkLst>
        </pc:inkChg>
        <pc:inkChg chg="add mod">
          <ac:chgData name="Michael Kuniega" userId="999f7fd1-0dc3-4cba-81fd-6a42a8d75a98" providerId="ADAL" clId="{232F5FE5-349D-4D73-B8B0-74DC29CCAFB3}" dt="2023-01-22T04:35:21.265" v="1085"/>
          <ac:inkMkLst>
            <pc:docMk/>
            <pc:sldMk cId="3559811513" sldId="277"/>
            <ac:inkMk id="117" creationId="{C1343D2C-A81A-FFDC-10B6-63F2A0944031}"/>
          </ac:inkMkLst>
        </pc:inkChg>
        <pc:inkChg chg="add del mod">
          <ac:chgData name="Michael Kuniega" userId="999f7fd1-0dc3-4cba-81fd-6a42a8d75a98" providerId="ADAL" clId="{232F5FE5-349D-4D73-B8B0-74DC29CCAFB3}" dt="2023-01-22T04:34:03.665" v="1034"/>
          <ac:inkMkLst>
            <pc:docMk/>
            <pc:sldMk cId="3559811513" sldId="277"/>
            <ac:inkMk id="119" creationId="{32664607-073E-1015-9898-D5490D79F858}"/>
          </ac:inkMkLst>
        </pc:inkChg>
        <pc:inkChg chg="add del mod">
          <ac:chgData name="Michael Kuniega" userId="999f7fd1-0dc3-4cba-81fd-6a42a8d75a98" providerId="ADAL" clId="{232F5FE5-349D-4D73-B8B0-74DC29CCAFB3}" dt="2023-01-22T04:34:06.369" v="1043"/>
          <ac:inkMkLst>
            <pc:docMk/>
            <pc:sldMk cId="3559811513" sldId="277"/>
            <ac:inkMk id="120" creationId="{06938F40-3860-4581-C88D-E28B541657F1}"/>
          </ac:inkMkLst>
        </pc:inkChg>
        <pc:inkChg chg="add del mod">
          <ac:chgData name="Michael Kuniega" userId="999f7fd1-0dc3-4cba-81fd-6a42a8d75a98" providerId="ADAL" clId="{232F5FE5-349D-4D73-B8B0-74DC29CCAFB3}" dt="2023-01-22T04:34:06.322" v="1035"/>
          <ac:inkMkLst>
            <pc:docMk/>
            <pc:sldMk cId="3559811513" sldId="277"/>
            <ac:inkMk id="121" creationId="{98849CD5-A800-0A0C-9611-B263D8A44795}"/>
          </ac:inkMkLst>
        </pc:inkChg>
        <pc:inkChg chg="add del mod">
          <ac:chgData name="Michael Kuniega" userId="999f7fd1-0dc3-4cba-81fd-6a42a8d75a98" providerId="ADAL" clId="{232F5FE5-349D-4D73-B8B0-74DC29CCAFB3}" dt="2023-01-22T04:34:06.366" v="1042"/>
          <ac:inkMkLst>
            <pc:docMk/>
            <pc:sldMk cId="3559811513" sldId="277"/>
            <ac:inkMk id="122" creationId="{19DCAB1C-D1D1-DC4F-F6E2-86E11AAC254E}"/>
          </ac:inkMkLst>
        </pc:inkChg>
        <pc:inkChg chg="add del mod">
          <ac:chgData name="Michael Kuniega" userId="999f7fd1-0dc3-4cba-81fd-6a42a8d75a98" providerId="ADAL" clId="{232F5FE5-349D-4D73-B8B0-74DC29CCAFB3}" dt="2023-01-22T04:34:06.335" v="1036"/>
          <ac:inkMkLst>
            <pc:docMk/>
            <pc:sldMk cId="3559811513" sldId="277"/>
            <ac:inkMk id="123" creationId="{493A0080-2E56-6A5D-0844-1B19C99E1CB8}"/>
          </ac:inkMkLst>
        </pc:inkChg>
        <pc:inkChg chg="add del mod">
          <ac:chgData name="Michael Kuniega" userId="999f7fd1-0dc3-4cba-81fd-6a42a8d75a98" providerId="ADAL" clId="{232F5FE5-349D-4D73-B8B0-74DC29CCAFB3}" dt="2023-01-22T04:34:06.351" v="1039"/>
          <ac:inkMkLst>
            <pc:docMk/>
            <pc:sldMk cId="3559811513" sldId="277"/>
            <ac:inkMk id="124" creationId="{A62EF8E7-E9A1-857B-9AAA-0389B00085D4}"/>
          </ac:inkMkLst>
        </pc:inkChg>
        <pc:inkChg chg="add del mod">
          <ac:chgData name="Michael Kuniega" userId="999f7fd1-0dc3-4cba-81fd-6a42a8d75a98" providerId="ADAL" clId="{232F5FE5-349D-4D73-B8B0-74DC29CCAFB3}" dt="2023-01-22T04:34:06.359" v="1041"/>
          <ac:inkMkLst>
            <pc:docMk/>
            <pc:sldMk cId="3559811513" sldId="277"/>
            <ac:inkMk id="125" creationId="{6D209BFA-A6F1-EB1A-5F64-0263BD740623}"/>
          </ac:inkMkLst>
        </pc:inkChg>
        <pc:inkChg chg="add del mod">
          <ac:chgData name="Michael Kuniega" userId="999f7fd1-0dc3-4cba-81fd-6a42a8d75a98" providerId="ADAL" clId="{232F5FE5-349D-4D73-B8B0-74DC29CCAFB3}" dt="2023-01-22T04:34:06.341" v="1037"/>
          <ac:inkMkLst>
            <pc:docMk/>
            <pc:sldMk cId="3559811513" sldId="277"/>
            <ac:inkMk id="126" creationId="{FCD557D2-8554-75F4-CEB9-878DA22968C1}"/>
          </ac:inkMkLst>
        </pc:inkChg>
        <pc:inkChg chg="add del mod">
          <ac:chgData name="Michael Kuniega" userId="999f7fd1-0dc3-4cba-81fd-6a42a8d75a98" providerId="ADAL" clId="{232F5FE5-349D-4D73-B8B0-74DC29CCAFB3}" dt="2023-01-22T04:34:06.355" v="1040"/>
          <ac:inkMkLst>
            <pc:docMk/>
            <pc:sldMk cId="3559811513" sldId="277"/>
            <ac:inkMk id="127" creationId="{9CE6DC91-2BC4-1782-CA9F-CF7EFCE7037C}"/>
          </ac:inkMkLst>
        </pc:inkChg>
        <pc:inkChg chg="add del mod">
          <ac:chgData name="Michael Kuniega" userId="999f7fd1-0dc3-4cba-81fd-6a42a8d75a98" providerId="ADAL" clId="{232F5FE5-349D-4D73-B8B0-74DC29CCAFB3}" dt="2023-01-22T04:34:06.347" v="1038"/>
          <ac:inkMkLst>
            <pc:docMk/>
            <pc:sldMk cId="3559811513" sldId="277"/>
            <ac:inkMk id="128" creationId="{2790D918-000C-7869-1DD0-BB428FF895B9}"/>
          </ac:inkMkLst>
        </pc:inkChg>
        <pc:inkChg chg="add del mod">
          <ac:chgData name="Michael Kuniega" userId="999f7fd1-0dc3-4cba-81fd-6a42a8d75a98" providerId="ADAL" clId="{232F5FE5-349D-4D73-B8B0-74DC29CCAFB3}" dt="2023-01-22T04:34:15.117" v="1052"/>
          <ac:inkMkLst>
            <pc:docMk/>
            <pc:sldMk cId="3559811513" sldId="277"/>
            <ac:inkMk id="129" creationId="{B0A61B50-71FC-2A65-2242-0F25FF94E7B1}"/>
          </ac:inkMkLst>
        </pc:inkChg>
        <pc:inkChg chg="add mod">
          <ac:chgData name="Michael Kuniega" userId="999f7fd1-0dc3-4cba-81fd-6a42a8d75a98" providerId="ADAL" clId="{232F5FE5-349D-4D73-B8B0-74DC29CCAFB3}" dt="2023-01-22T04:35:21.265" v="1085"/>
          <ac:inkMkLst>
            <pc:docMk/>
            <pc:sldMk cId="3559811513" sldId="277"/>
            <ac:inkMk id="130" creationId="{1C664184-7220-45CE-386C-4AAF65B315E5}"/>
          </ac:inkMkLst>
        </pc:inkChg>
        <pc:inkChg chg="add mod">
          <ac:chgData name="Michael Kuniega" userId="999f7fd1-0dc3-4cba-81fd-6a42a8d75a98" providerId="ADAL" clId="{232F5FE5-349D-4D73-B8B0-74DC29CCAFB3}" dt="2023-01-22T04:35:21.265" v="1085"/>
          <ac:inkMkLst>
            <pc:docMk/>
            <pc:sldMk cId="3559811513" sldId="277"/>
            <ac:inkMk id="131" creationId="{6183C02A-E15B-47DC-9672-E7536ACE696D}"/>
          </ac:inkMkLst>
        </pc:inkChg>
        <pc:inkChg chg="add mod">
          <ac:chgData name="Michael Kuniega" userId="999f7fd1-0dc3-4cba-81fd-6a42a8d75a98" providerId="ADAL" clId="{232F5FE5-349D-4D73-B8B0-74DC29CCAFB3}" dt="2023-01-22T04:35:21.265" v="1085"/>
          <ac:inkMkLst>
            <pc:docMk/>
            <pc:sldMk cId="3559811513" sldId="277"/>
            <ac:inkMk id="132" creationId="{D066E548-BE71-39D2-DEBE-DFFB861EB5B4}"/>
          </ac:inkMkLst>
        </pc:inkChg>
        <pc:inkChg chg="add del">
          <ac:chgData name="Michael Kuniega" userId="999f7fd1-0dc3-4cba-81fd-6a42a8d75a98" providerId="ADAL" clId="{232F5FE5-349D-4D73-B8B0-74DC29CCAFB3}" dt="2023-01-22T04:34:01.157" v="1033"/>
          <ac:inkMkLst>
            <pc:docMk/>
            <pc:sldMk cId="3559811513" sldId="277"/>
            <ac:inkMk id="134" creationId="{794616FF-8AF5-00F4-EC61-B08B2460A77A}"/>
          </ac:inkMkLst>
        </pc:inkChg>
        <pc:inkChg chg="add mod">
          <ac:chgData name="Michael Kuniega" userId="999f7fd1-0dc3-4cba-81fd-6a42a8d75a98" providerId="ADAL" clId="{232F5FE5-349D-4D73-B8B0-74DC29CCAFB3}" dt="2023-01-22T04:35:21.265" v="1085"/>
          <ac:inkMkLst>
            <pc:docMk/>
            <pc:sldMk cId="3559811513" sldId="277"/>
            <ac:inkMk id="135" creationId="{568806F9-81B4-68F5-B509-9732A00E6894}"/>
          </ac:inkMkLst>
        </pc:inkChg>
        <pc:inkChg chg="add mod">
          <ac:chgData name="Michael Kuniega" userId="999f7fd1-0dc3-4cba-81fd-6a42a8d75a98" providerId="ADAL" clId="{232F5FE5-349D-4D73-B8B0-74DC29CCAFB3}" dt="2023-01-22T04:35:21.265" v="1085"/>
          <ac:inkMkLst>
            <pc:docMk/>
            <pc:sldMk cId="3559811513" sldId="277"/>
            <ac:inkMk id="136" creationId="{FE619931-9FF4-42EC-B064-9FCE2040F531}"/>
          </ac:inkMkLst>
        </pc:inkChg>
        <pc:inkChg chg="add mod">
          <ac:chgData name="Michael Kuniega" userId="999f7fd1-0dc3-4cba-81fd-6a42a8d75a98" providerId="ADAL" clId="{232F5FE5-349D-4D73-B8B0-74DC29CCAFB3}" dt="2023-01-22T04:35:21.265" v="1085"/>
          <ac:inkMkLst>
            <pc:docMk/>
            <pc:sldMk cId="3559811513" sldId="277"/>
            <ac:inkMk id="138" creationId="{2460696A-101F-F661-5A48-3204C03CBD2A}"/>
          </ac:inkMkLst>
        </pc:inkChg>
        <pc:inkChg chg="add mod">
          <ac:chgData name="Michael Kuniega" userId="999f7fd1-0dc3-4cba-81fd-6a42a8d75a98" providerId="ADAL" clId="{232F5FE5-349D-4D73-B8B0-74DC29CCAFB3}" dt="2023-01-22T04:35:21.265" v="1085"/>
          <ac:inkMkLst>
            <pc:docMk/>
            <pc:sldMk cId="3559811513" sldId="277"/>
            <ac:inkMk id="139" creationId="{FB261420-7BB5-31B3-1902-435EC293B751}"/>
          </ac:inkMkLst>
        </pc:inkChg>
        <pc:inkChg chg="add mod">
          <ac:chgData name="Michael Kuniega" userId="999f7fd1-0dc3-4cba-81fd-6a42a8d75a98" providerId="ADAL" clId="{232F5FE5-349D-4D73-B8B0-74DC29CCAFB3}" dt="2023-01-22T04:35:21.265" v="1085"/>
          <ac:inkMkLst>
            <pc:docMk/>
            <pc:sldMk cId="3559811513" sldId="277"/>
            <ac:inkMk id="140" creationId="{24EBBEF8-152B-D76B-13FD-988EF1943CE5}"/>
          </ac:inkMkLst>
        </pc:inkChg>
        <pc:inkChg chg="add mod">
          <ac:chgData name="Michael Kuniega" userId="999f7fd1-0dc3-4cba-81fd-6a42a8d75a98" providerId="ADAL" clId="{232F5FE5-349D-4D73-B8B0-74DC29CCAFB3}" dt="2023-01-22T04:35:21.265" v="1085"/>
          <ac:inkMkLst>
            <pc:docMk/>
            <pc:sldMk cId="3559811513" sldId="277"/>
            <ac:inkMk id="142" creationId="{C84627BB-5FE8-BFCA-FA28-ABF227849347}"/>
          </ac:inkMkLst>
        </pc:inkChg>
        <pc:inkChg chg="add mod">
          <ac:chgData name="Michael Kuniega" userId="999f7fd1-0dc3-4cba-81fd-6a42a8d75a98" providerId="ADAL" clId="{232F5FE5-349D-4D73-B8B0-74DC29CCAFB3}" dt="2023-01-22T04:35:21.265" v="1085"/>
          <ac:inkMkLst>
            <pc:docMk/>
            <pc:sldMk cId="3559811513" sldId="277"/>
            <ac:inkMk id="144" creationId="{4AE73A51-3B1B-9275-D34D-F3FC367A41E3}"/>
          </ac:inkMkLst>
        </pc:inkChg>
        <pc:inkChg chg="add mod">
          <ac:chgData name="Michael Kuniega" userId="999f7fd1-0dc3-4cba-81fd-6a42a8d75a98" providerId="ADAL" clId="{232F5FE5-349D-4D73-B8B0-74DC29CCAFB3}" dt="2023-01-22T04:35:21.265" v="1085"/>
          <ac:inkMkLst>
            <pc:docMk/>
            <pc:sldMk cId="3559811513" sldId="277"/>
            <ac:inkMk id="145" creationId="{868AC766-7E2B-CF63-3C75-A4A95EA53866}"/>
          </ac:inkMkLst>
        </pc:inkChg>
        <pc:inkChg chg="add mod">
          <ac:chgData name="Michael Kuniega" userId="999f7fd1-0dc3-4cba-81fd-6a42a8d75a98" providerId="ADAL" clId="{232F5FE5-349D-4D73-B8B0-74DC29CCAFB3}" dt="2023-01-22T04:35:21.265" v="1085"/>
          <ac:inkMkLst>
            <pc:docMk/>
            <pc:sldMk cId="3559811513" sldId="277"/>
            <ac:inkMk id="146" creationId="{31C391F4-E9E1-BCAC-2192-DCD28314DEB3}"/>
          </ac:inkMkLst>
        </pc:inkChg>
        <pc:inkChg chg="add mod">
          <ac:chgData name="Michael Kuniega" userId="999f7fd1-0dc3-4cba-81fd-6a42a8d75a98" providerId="ADAL" clId="{232F5FE5-349D-4D73-B8B0-74DC29CCAFB3}" dt="2023-01-22T04:35:21.265" v="1085"/>
          <ac:inkMkLst>
            <pc:docMk/>
            <pc:sldMk cId="3559811513" sldId="277"/>
            <ac:inkMk id="147" creationId="{F45A4F9B-2830-FD9E-F03E-530AE6B8DBDD}"/>
          </ac:inkMkLst>
        </pc:inkChg>
        <pc:inkChg chg="add mod">
          <ac:chgData name="Michael Kuniega" userId="999f7fd1-0dc3-4cba-81fd-6a42a8d75a98" providerId="ADAL" clId="{232F5FE5-349D-4D73-B8B0-74DC29CCAFB3}" dt="2023-01-22T04:35:21.265" v="1085"/>
          <ac:inkMkLst>
            <pc:docMk/>
            <pc:sldMk cId="3559811513" sldId="277"/>
            <ac:inkMk id="148" creationId="{89AD1CB2-36DD-E498-1123-C6F416B73542}"/>
          </ac:inkMkLst>
        </pc:inkChg>
        <pc:inkChg chg="add mod">
          <ac:chgData name="Michael Kuniega" userId="999f7fd1-0dc3-4cba-81fd-6a42a8d75a98" providerId="ADAL" clId="{232F5FE5-349D-4D73-B8B0-74DC29CCAFB3}" dt="2023-01-22T04:35:21.265" v="1085"/>
          <ac:inkMkLst>
            <pc:docMk/>
            <pc:sldMk cId="3559811513" sldId="277"/>
            <ac:inkMk id="149" creationId="{0CDAF5EE-447A-96FB-F46B-B91615EF6BC4}"/>
          </ac:inkMkLst>
        </pc:inkChg>
        <pc:inkChg chg="add mod">
          <ac:chgData name="Michael Kuniega" userId="999f7fd1-0dc3-4cba-81fd-6a42a8d75a98" providerId="ADAL" clId="{232F5FE5-349D-4D73-B8B0-74DC29CCAFB3}" dt="2023-01-22T04:34:49.122" v="1075"/>
          <ac:inkMkLst>
            <pc:docMk/>
            <pc:sldMk cId="3559811513" sldId="277"/>
            <ac:inkMk id="151" creationId="{4DDC32AF-BE30-D5BC-D95A-9EB159D455A5}"/>
          </ac:inkMkLst>
        </pc:inkChg>
        <pc:inkChg chg="add">
          <ac:chgData name="Michael Kuniega" userId="999f7fd1-0dc3-4cba-81fd-6a42a8d75a98" providerId="ADAL" clId="{232F5FE5-349D-4D73-B8B0-74DC29CCAFB3}" dt="2023-01-22T04:34:38.118" v="1065" actId="9405"/>
          <ac:inkMkLst>
            <pc:docMk/>
            <pc:sldMk cId="3559811513" sldId="277"/>
            <ac:inkMk id="153" creationId="{DF5C8D4C-8244-455F-6AB4-42EF14F81942}"/>
          </ac:inkMkLst>
        </pc:inkChg>
        <pc:inkChg chg="add del mod">
          <ac:chgData name="Michael Kuniega" userId="999f7fd1-0dc3-4cba-81fd-6a42a8d75a98" providerId="ADAL" clId="{232F5FE5-349D-4D73-B8B0-74DC29CCAFB3}" dt="2023-01-22T04:34:44.534" v="1073"/>
          <ac:inkMkLst>
            <pc:docMk/>
            <pc:sldMk cId="3559811513" sldId="277"/>
            <ac:inkMk id="154" creationId="{EFD78E9C-6319-5BAA-8835-130900CC416E}"/>
          </ac:inkMkLst>
        </pc:inkChg>
        <pc:inkChg chg="add del mod">
          <ac:chgData name="Michael Kuniega" userId="999f7fd1-0dc3-4cba-81fd-6a42a8d75a98" providerId="ADAL" clId="{232F5FE5-349D-4D73-B8B0-74DC29CCAFB3}" dt="2023-01-22T04:34:43.703" v="1071"/>
          <ac:inkMkLst>
            <pc:docMk/>
            <pc:sldMk cId="3559811513" sldId="277"/>
            <ac:inkMk id="155" creationId="{A5DCBC4B-392E-B938-6CFD-5C145DF9CF04}"/>
          </ac:inkMkLst>
        </pc:inkChg>
        <pc:inkChg chg="add del mod">
          <ac:chgData name="Michael Kuniega" userId="999f7fd1-0dc3-4cba-81fd-6a42a8d75a98" providerId="ADAL" clId="{232F5FE5-349D-4D73-B8B0-74DC29CCAFB3}" dt="2023-01-22T04:34:43.700" v="1070"/>
          <ac:inkMkLst>
            <pc:docMk/>
            <pc:sldMk cId="3559811513" sldId="277"/>
            <ac:inkMk id="156" creationId="{2EEF3ACC-A54D-A1E9-2208-44A1427EDA8C}"/>
          </ac:inkMkLst>
        </pc:inkChg>
        <pc:inkChg chg="add mod">
          <ac:chgData name="Michael Kuniega" userId="999f7fd1-0dc3-4cba-81fd-6a42a8d75a98" providerId="ADAL" clId="{232F5FE5-349D-4D73-B8B0-74DC29CCAFB3}" dt="2023-01-22T04:35:21.265" v="1085"/>
          <ac:inkMkLst>
            <pc:docMk/>
            <pc:sldMk cId="3559811513" sldId="277"/>
            <ac:inkMk id="158" creationId="{605FFB98-1000-3025-A039-60E53E77B7BA}"/>
          </ac:inkMkLst>
        </pc:inkChg>
        <pc:inkChg chg="add del mod">
          <ac:chgData name="Michael Kuniega" userId="999f7fd1-0dc3-4cba-81fd-6a42a8d75a98" providerId="ADAL" clId="{232F5FE5-349D-4D73-B8B0-74DC29CCAFB3}" dt="2023-01-22T04:49:47.210" v="1683"/>
          <ac:inkMkLst>
            <pc:docMk/>
            <pc:sldMk cId="3559811513" sldId="277"/>
            <ac:inkMk id="160" creationId="{D6B03DD9-F327-792B-FDFC-2CC3508FFC6C}"/>
          </ac:inkMkLst>
        </pc:inkChg>
        <pc:inkChg chg="add del mod">
          <ac:chgData name="Michael Kuniega" userId="999f7fd1-0dc3-4cba-81fd-6a42a8d75a98" providerId="ADAL" clId="{232F5FE5-349D-4D73-B8B0-74DC29CCAFB3}" dt="2023-01-22T04:49:47.570" v="1684"/>
          <ac:inkMkLst>
            <pc:docMk/>
            <pc:sldMk cId="3559811513" sldId="277"/>
            <ac:inkMk id="161" creationId="{81D789C2-7596-F448-C6D8-A679F19ADB02}"/>
          </ac:inkMkLst>
        </pc:inkChg>
        <pc:inkChg chg="add">
          <ac:chgData name="Michael Kuniega" userId="999f7fd1-0dc3-4cba-81fd-6a42a8d75a98" providerId="ADAL" clId="{232F5FE5-349D-4D73-B8B0-74DC29CCAFB3}" dt="2023-01-22T04:35:14.367" v="1080" actId="9405"/>
          <ac:inkMkLst>
            <pc:docMk/>
            <pc:sldMk cId="3559811513" sldId="277"/>
            <ac:inkMk id="163" creationId="{E81EF70F-FC7D-5B34-3F83-860CAEDD3251}"/>
          </ac:inkMkLst>
        </pc:inkChg>
        <pc:inkChg chg="add mod">
          <ac:chgData name="Michael Kuniega" userId="999f7fd1-0dc3-4cba-81fd-6a42a8d75a98" providerId="ADAL" clId="{232F5FE5-349D-4D73-B8B0-74DC29CCAFB3}" dt="2023-01-22T04:35:23.484" v="1088"/>
          <ac:inkMkLst>
            <pc:docMk/>
            <pc:sldMk cId="3559811513" sldId="277"/>
            <ac:inkMk id="164" creationId="{0DFA2A2D-0991-B0BB-AB61-EC4282CFE126}"/>
          </ac:inkMkLst>
        </pc:inkChg>
        <pc:inkChg chg="add mod">
          <ac:chgData name="Michael Kuniega" userId="999f7fd1-0dc3-4cba-81fd-6a42a8d75a98" providerId="ADAL" clId="{232F5FE5-349D-4D73-B8B0-74DC29CCAFB3}" dt="2023-01-22T04:35:23.484" v="1088"/>
          <ac:inkMkLst>
            <pc:docMk/>
            <pc:sldMk cId="3559811513" sldId="277"/>
            <ac:inkMk id="165" creationId="{1BF0B8E4-4FA6-3A6C-4E43-E5B84AAB19B0}"/>
          </ac:inkMkLst>
        </pc:inkChg>
        <pc:inkChg chg="add mod">
          <ac:chgData name="Michael Kuniega" userId="999f7fd1-0dc3-4cba-81fd-6a42a8d75a98" providerId="ADAL" clId="{232F5FE5-349D-4D73-B8B0-74DC29CCAFB3}" dt="2023-01-22T04:35:25.738" v="1091"/>
          <ac:inkMkLst>
            <pc:docMk/>
            <pc:sldMk cId="3559811513" sldId="277"/>
            <ac:inkMk id="167" creationId="{E6808A3B-EEA2-00F5-4DF3-89D0C31D2A43}"/>
          </ac:inkMkLst>
        </pc:inkChg>
        <pc:inkChg chg="add mod">
          <ac:chgData name="Michael Kuniega" userId="999f7fd1-0dc3-4cba-81fd-6a42a8d75a98" providerId="ADAL" clId="{232F5FE5-349D-4D73-B8B0-74DC29CCAFB3}" dt="2023-01-22T04:35:25.738" v="1091"/>
          <ac:inkMkLst>
            <pc:docMk/>
            <pc:sldMk cId="3559811513" sldId="277"/>
            <ac:inkMk id="168" creationId="{EB9C5F98-2B09-BEFE-0BE0-C1C20703D76A}"/>
          </ac:inkMkLst>
        </pc:inkChg>
        <pc:inkChg chg="add mod">
          <ac:chgData name="Michael Kuniega" userId="999f7fd1-0dc3-4cba-81fd-6a42a8d75a98" providerId="ADAL" clId="{232F5FE5-349D-4D73-B8B0-74DC29CCAFB3}" dt="2023-01-22T04:35:40.466" v="1105"/>
          <ac:inkMkLst>
            <pc:docMk/>
            <pc:sldMk cId="3559811513" sldId="277"/>
            <ac:inkMk id="170" creationId="{96677988-CCFE-186D-EF1B-0A952EB0C8B1}"/>
          </ac:inkMkLst>
        </pc:inkChg>
        <pc:inkChg chg="add mod">
          <ac:chgData name="Michael Kuniega" userId="999f7fd1-0dc3-4cba-81fd-6a42a8d75a98" providerId="ADAL" clId="{232F5FE5-349D-4D73-B8B0-74DC29CCAFB3}" dt="2023-01-22T04:35:40.466" v="1105"/>
          <ac:inkMkLst>
            <pc:docMk/>
            <pc:sldMk cId="3559811513" sldId="277"/>
            <ac:inkMk id="171" creationId="{CA2EFD62-1CE7-72BE-DAD9-512B5F2A1010}"/>
          </ac:inkMkLst>
        </pc:inkChg>
        <pc:inkChg chg="add mod">
          <ac:chgData name="Michael Kuniega" userId="999f7fd1-0dc3-4cba-81fd-6a42a8d75a98" providerId="ADAL" clId="{232F5FE5-349D-4D73-B8B0-74DC29CCAFB3}" dt="2023-01-22T04:35:40.466" v="1105"/>
          <ac:inkMkLst>
            <pc:docMk/>
            <pc:sldMk cId="3559811513" sldId="277"/>
            <ac:inkMk id="172" creationId="{01327D70-9F9D-E366-B531-62471D2C05AB}"/>
          </ac:inkMkLst>
        </pc:inkChg>
        <pc:inkChg chg="add mod">
          <ac:chgData name="Michael Kuniega" userId="999f7fd1-0dc3-4cba-81fd-6a42a8d75a98" providerId="ADAL" clId="{232F5FE5-349D-4D73-B8B0-74DC29CCAFB3}" dt="2023-01-22T04:35:40.466" v="1105"/>
          <ac:inkMkLst>
            <pc:docMk/>
            <pc:sldMk cId="3559811513" sldId="277"/>
            <ac:inkMk id="173" creationId="{08CF2D1C-AE81-7506-81B7-79B3F2D22EB1}"/>
          </ac:inkMkLst>
        </pc:inkChg>
        <pc:inkChg chg="add mod">
          <ac:chgData name="Michael Kuniega" userId="999f7fd1-0dc3-4cba-81fd-6a42a8d75a98" providerId="ADAL" clId="{232F5FE5-349D-4D73-B8B0-74DC29CCAFB3}" dt="2023-01-22T04:35:40.466" v="1105"/>
          <ac:inkMkLst>
            <pc:docMk/>
            <pc:sldMk cId="3559811513" sldId="277"/>
            <ac:inkMk id="174" creationId="{B9DDAF30-E3C8-ED5A-9265-CFF42571DAAC}"/>
          </ac:inkMkLst>
        </pc:inkChg>
        <pc:inkChg chg="add mod">
          <ac:chgData name="Michael Kuniega" userId="999f7fd1-0dc3-4cba-81fd-6a42a8d75a98" providerId="ADAL" clId="{232F5FE5-349D-4D73-B8B0-74DC29CCAFB3}" dt="2023-01-22T04:35:40.466" v="1105"/>
          <ac:inkMkLst>
            <pc:docMk/>
            <pc:sldMk cId="3559811513" sldId="277"/>
            <ac:inkMk id="175" creationId="{87157821-2F24-F47B-8023-5640880D0ADD}"/>
          </ac:inkMkLst>
        </pc:inkChg>
        <pc:inkChg chg="add mod">
          <ac:chgData name="Michael Kuniega" userId="999f7fd1-0dc3-4cba-81fd-6a42a8d75a98" providerId="ADAL" clId="{232F5FE5-349D-4D73-B8B0-74DC29CCAFB3}" dt="2023-01-22T04:35:40.466" v="1105"/>
          <ac:inkMkLst>
            <pc:docMk/>
            <pc:sldMk cId="3559811513" sldId="277"/>
            <ac:inkMk id="176" creationId="{A872992C-4DB0-CBE8-7CA7-6AB253DB6F9D}"/>
          </ac:inkMkLst>
        </pc:inkChg>
        <pc:inkChg chg="add mod">
          <ac:chgData name="Michael Kuniega" userId="999f7fd1-0dc3-4cba-81fd-6a42a8d75a98" providerId="ADAL" clId="{232F5FE5-349D-4D73-B8B0-74DC29CCAFB3}" dt="2023-01-22T04:35:40.466" v="1105"/>
          <ac:inkMkLst>
            <pc:docMk/>
            <pc:sldMk cId="3559811513" sldId="277"/>
            <ac:inkMk id="177" creationId="{3A4241E4-1834-9EC5-3BFE-7BA13BD5A4F2}"/>
          </ac:inkMkLst>
        </pc:inkChg>
        <pc:inkChg chg="add mod">
          <ac:chgData name="Michael Kuniega" userId="999f7fd1-0dc3-4cba-81fd-6a42a8d75a98" providerId="ADAL" clId="{232F5FE5-349D-4D73-B8B0-74DC29CCAFB3}" dt="2023-01-22T04:35:40.466" v="1105"/>
          <ac:inkMkLst>
            <pc:docMk/>
            <pc:sldMk cId="3559811513" sldId="277"/>
            <ac:inkMk id="178" creationId="{42E961CF-D783-3407-EF46-E3D14937CB2F}"/>
          </ac:inkMkLst>
        </pc:inkChg>
        <pc:inkChg chg="add mod">
          <ac:chgData name="Michael Kuniega" userId="999f7fd1-0dc3-4cba-81fd-6a42a8d75a98" providerId="ADAL" clId="{232F5FE5-349D-4D73-B8B0-74DC29CCAFB3}" dt="2023-01-22T04:35:40.466" v="1105"/>
          <ac:inkMkLst>
            <pc:docMk/>
            <pc:sldMk cId="3559811513" sldId="277"/>
            <ac:inkMk id="179" creationId="{C711CC91-35A8-D802-B86D-DCAF1FD6643A}"/>
          </ac:inkMkLst>
        </pc:inkChg>
        <pc:inkChg chg="add mod">
          <ac:chgData name="Michael Kuniega" userId="999f7fd1-0dc3-4cba-81fd-6a42a8d75a98" providerId="ADAL" clId="{232F5FE5-349D-4D73-B8B0-74DC29CCAFB3}" dt="2023-01-22T04:35:40.466" v="1105"/>
          <ac:inkMkLst>
            <pc:docMk/>
            <pc:sldMk cId="3559811513" sldId="277"/>
            <ac:inkMk id="180" creationId="{55AEC6BA-675F-9CA9-3529-998329CDABB6}"/>
          </ac:inkMkLst>
        </pc:inkChg>
        <pc:inkChg chg="add mod">
          <ac:chgData name="Michael Kuniega" userId="999f7fd1-0dc3-4cba-81fd-6a42a8d75a98" providerId="ADAL" clId="{232F5FE5-349D-4D73-B8B0-74DC29CCAFB3}" dt="2023-01-22T04:35:40.466" v="1105"/>
          <ac:inkMkLst>
            <pc:docMk/>
            <pc:sldMk cId="3559811513" sldId="277"/>
            <ac:inkMk id="181" creationId="{01DFBAFE-52D1-7B0B-5A46-6B8809AAD736}"/>
          </ac:inkMkLst>
        </pc:inkChg>
        <pc:inkChg chg="add mod">
          <ac:chgData name="Michael Kuniega" userId="999f7fd1-0dc3-4cba-81fd-6a42a8d75a98" providerId="ADAL" clId="{232F5FE5-349D-4D73-B8B0-74DC29CCAFB3}" dt="2023-01-22T04:35:40.466" v="1105"/>
          <ac:inkMkLst>
            <pc:docMk/>
            <pc:sldMk cId="3559811513" sldId="277"/>
            <ac:inkMk id="182" creationId="{7DD6D47D-D1AC-D2D3-CA8B-E67E8393CF8E}"/>
          </ac:inkMkLst>
        </pc:inkChg>
        <pc:inkChg chg="add mod">
          <ac:chgData name="Michael Kuniega" userId="999f7fd1-0dc3-4cba-81fd-6a42a8d75a98" providerId="ADAL" clId="{232F5FE5-349D-4D73-B8B0-74DC29CCAFB3}" dt="2023-01-22T04:35:51.157" v="1111"/>
          <ac:inkMkLst>
            <pc:docMk/>
            <pc:sldMk cId="3559811513" sldId="277"/>
            <ac:inkMk id="185" creationId="{790CDC26-AC21-BE94-7F8C-49A9BD7A6EE3}"/>
          </ac:inkMkLst>
        </pc:inkChg>
        <pc:inkChg chg="add mod">
          <ac:chgData name="Michael Kuniega" userId="999f7fd1-0dc3-4cba-81fd-6a42a8d75a98" providerId="ADAL" clId="{232F5FE5-349D-4D73-B8B0-74DC29CCAFB3}" dt="2023-01-22T04:35:51.157" v="1111"/>
          <ac:inkMkLst>
            <pc:docMk/>
            <pc:sldMk cId="3559811513" sldId="277"/>
            <ac:inkMk id="186" creationId="{6D93F21B-C8F0-842A-ADF8-2414745B9333}"/>
          </ac:inkMkLst>
        </pc:inkChg>
        <pc:inkChg chg="add mod">
          <ac:chgData name="Michael Kuniega" userId="999f7fd1-0dc3-4cba-81fd-6a42a8d75a98" providerId="ADAL" clId="{232F5FE5-349D-4D73-B8B0-74DC29CCAFB3}" dt="2023-01-22T04:35:51.157" v="1111"/>
          <ac:inkMkLst>
            <pc:docMk/>
            <pc:sldMk cId="3559811513" sldId="277"/>
            <ac:inkMk id="187" creationId="{6F8EAC6B-A2F6-A9DB-D14E-EB8F95B89834}"/>
          </ac:inkMkLst>
        </pc:inkChg>
        <pc:inkChg chg="add mod">
          <ac:chgData name="Michael Kuniega" userId="999f7fd1-0dc3-4cba-81fd-6a42a8d75a98" providerId="ADAL" clId="{232F5FE5-349D-4D73-B8B0-74DC29CCAFB3}" dt="2023-01-22T04:35:51.157" v="1111"/>
          <ac:inkMkLst>
            <pc:docMk/>
            <pc:sldMk cId="3559811513" sldId="277"/>
            <ac:inkMk id="188" creationId="{27593D7C-986E-1AF2-8D7C-CBD2C8B46237}"/>
          </ac:inkMkLst>
        </pc:inkChg>
        <pc:inkChg chg="add mod">
          <ac:chgData name="Michael Kuniega" userId="999f7fd1-0dc3-4cba-81fd-6a42a8d75a98" providerId="ADAL" clId="{232F5FE5-349D-4D73-B8B0-74DC29CCAFB3}" dt="2023-01-22T04:35:51.157" v="1111"/>
          <ac:inkMkLst>
            <pc:docMk/>
            <pc:sldMk cId="3559811513" sldId="277"/>
            <ac:inkMk id="189" creationId="{8D50FF7C-0208-0BDA-1E40-E07CD6C07218}"/>
          </ac:inkMkLst>
        </pc:inkChg>
        <pc:inkChg chg="add mod">
          <ac:chgData name="Michael Kuniega" userId="999f7fd1-0dc3-4cba-81fd-6a42a8d75a98" providerId="ADAL" clId="{232F5FE5-349D-4D73-B8B0-74DC29CCAFB3}" dt="2023-01-22T04:35:57.640" v="1123"/>
          <ac:inkMkLst>
            <pc:docMk/>
            <pc:sldMk cId="3559811513" sldId="277"/>
            <ac:inkMk id="191" creationId="{A2DE20FB-6E5F-B445-A6F9-9908532341B4}"/>
          </ac:inkMkLst>
        </pc:inkChg>
        <pc:inkChg chg="add mod">
          <ac:chgData name="Michael Kuniega" userId="999f7fd1-0dc3-4cba-81fd-6a42a8d75a98" providerId="ADAL" clId="{232F5FE5-349D-4D73-B8B0-74DC29CCAFB3}" dt="2023-01-22T04:35:57.640" v="1123"/>
          <ac:inkMkLst>
            <pc:docMk/>
            <pc:sldMk cId="3559811513" sldId="277"/>
            <ac:inkMk id="192" creationId="{BCF0E0D8-716F-04DD-F460-034DDB200F3B}"/>
          </ac:inkMkLst>
        </pc:inkChg>
        <pc:inkChg chg="add mod">
          <ac:chgData name="Michael Kuniega" userId="999f7fd1-0dc3-4cba-81fd-6a42a8d75a98" providerId="ADAL" clId="{232F5FE5-349D-4D73-B8B0-74DC29CCAFB3}" dt="2023-01-22T04:35:57.640" v="1123"/>
          <ac:inkMkLst>
            <pc:docMk/>
            <pc:sldMk cId="3559811513" sldId="277"/>
            <ac:inkMk id="193" creationId="{02C2AA21-BDEC-A289-4294-26BC6BE738AA}"/>
          </ac:inkMkLst>
        </pc:inkChg>
        <pc:inkChg chg="add mod">
          <ac:chgData name="Michael Kuniega" userId="999f7fd1-0dc3-4cba-81fd-6a42a8d75a98" providerId="ADAL" clId="{232F5FE5-349D-4D73-B8B0-74DC29CCAFB3}" dt="2023-01-22T04:35:57.640" v="1123"/>
          <ac:inkMkLst>
            <pc:docMk/>
            <pc:sldMk cId="3559811513" sldId="277"/>
            <ac:inkMk id="194" creationId="{5AC1352A-C675-C3EF-B899-04412FE16617}"/>
          </ac:inkMkLst>
        </pc:inkChg>
        <pc:inkChg chg="add mod">
          <ac:chgData name="Michael Kuniega" userId="999f7fd1-0dc3-4cba-81fd-6a42a8d75a98" providerId="ADAL" clId="{232F5FE5-349D-4D73-B8B0-74DC29CCAFB3}" dt="2023-01-22T04:35:57.640" v="1123"/>
          <ac:inkMkLst>
            <pc:docMk/>
            <pc:sldMk cId="3559811513" sldId="277"/>
            <ac:inkMk id="195" creationId="{401BC08A-CBA0-48FB-E33B-6258C7872B75}"/>
          </ac:inkMkLst>
        </pc:inkChg>
        <pc:inkChg chg="add mod">
          <ac:chgData name="Michael Kuniega" userId="999f7fd1-0dc3-4cba-81fd-6a42a8d75a98" providerId="ADAL" clId="{232F5FE5-349D-4D73-B8B0-74DC29CCAFB3}" dt="2023-01-22T04:35:57.640" v="1123"/>
          <ac:inkMkLst>
            <pc:docMk/>
            <pc:sldMk cId="3559811513" sldId="277"/>
            <ac:inkMk id="196" creationId="{DCA2841A-5BA4-7ABE-E934-FA5C1976B479}"/>
          </ac:inkMkLst>
        </pc:inkChg>
        <pc:inkChg chg="add mod">
          <ac:chgData name="Michael Kuniega" userId="999f7fd1-0dc3-4cba-81fd-6a42a8d75a98" providerId="ADAL" clId="{232F5FE5-349D-4D73-B8B0-74DC29CCAFB3}" dt="2023-01-22T04:35:57.640" v="1123"/>
          <ac:inkMkLst>
            <pc:docMk/>
            <pc:sldMk cId="3559811513" sldId="277"/>
            <ac:inkMk id="197" creationId="{31DD9690-63F1-6760-C668-CF48EEC30B7A}"/>
          </ac:inkMkLst>
        </pc:inkChg>
        <pc:inkChg chg="add mod">
          <ac:chgData name="Michael Kuniega" userId="999f7fd1-0dc3-4cba-81fd-6a42a8d75a98" providerId="ADAL" clId="{232F5FE5-349D-4D73-B8B0-74DC29CCAFB3}" dt="2023-01-22T04:35:57.640" v="1123"/>
          <ac:inkMkLst>
            <pc:docMk/>
            <pc:sldMk cId="3559811513" sldId="277"/>
            <ac:inkMk id="198" creationId="{CE3B52AA-8306-BDC8-0DB9-232FA6241185}"/>
          </ac:inkMkLst>
        </pc:inkChg>
        <pc:inkChg chg="add mod">
          <ac:chgData name="Michael Kuniega" userId="999f7fd1-0dc3-4cba-81fd-6a42a8d75a98" providerId="ADAL" clId="{232F5FE5-349D-4D73-B8B0-74DC29CCAFB3}" dt="2023-01-22T04:35:57.640" v="1123"/>
          <ac:inkMkLst>
            <pc:docMk/>
            <pc:sldMk cId="3559811513" sldId="277"/>
            <ac:inkMk id="199" creationId="{235BF53D-A278-46ED-6C8E-2AAF29B8CF45}"/>
          </ac:inkMkLst>
        </pc:inkChg>
        <pc:inkChg chg="add mod">
          <ac:chgData name="Michael Kuniega" userId="999f7fd1-0dc3-4cba-81fd-6a42a8d75a98" providerId="ADAL" clId="{232F5FE5-349D-4D73-B8B0-74DC29CCAFB3}" dt="2023-01-22T04:35:57.640" v="1123"/>
          <ac:inkMkLst>
            <pc:docMk/>
            <pc:sldMk cId="3559811513" sldId="277"/>
            <ac:inkMk id="200" creationId="{B2DCBA91-5C47-AC18-7DED-B90D440DF549}"/>
          </ac:inkMkLst>
        </pc:inkChg>
        <pc:inkChg chg="add mod">
          <ac:chgData name="Michael Kuniega" userId="999f7fd1-0dc3-4cba-81fd-6a42a8d75a98" providerId="ADAL" clId="{232F5FE5-349D-4D73-B8B0-74DC29CCAFB3}" dt="2023-01-22T04:35:57.640" v="1123"/>
          <ac:inkMkLst>
            <pc:docMk/>
            <pc:sldMk cId="3559811513" sldId="277"/>
            <ac:inkMk id="201" creationId="{9BEB636E-542B-7864-333F-DD0F8CF48BA2}"/>
          </ac:inkMkLst>
        </pc:inkChg>
        <pc:inkChg chg="add mod">
          <ac:chgData name="Michael Kuniega" userId="999f7fd1-0dc3-4cba-81fd-6a42a8d75a98" providerId="ADAL" clId="{232F5FE5-349D-4D73-B8B0-74DC29CCAFB3}" dt="2023-01-22T04:36:21.092" v="1145"/>
          <ac:inkMkLst>
            <pc:docMk/>
            <pc:sldMk cId="3559811513" sldId="277"/>
            <ac:inkMk id="203" creationId="{B82C3394-CC50-3296-BD28-E8CADF09363F}"/>
          </ac:inkMkLst>
        </pc:inkChg>
        <pc:inkChg chg="add mod">
          <ac:chgData name="Michael Kuniega" userId="999f7fd1-0dc3-4cba-81fd-6a42a8d75a98" providerId="ADAL" clId="{232F5FE5-349D-4D73-B8B0-74DC29CCAFB3}" dt="2023-01-22T04:36:21.092" v="1145"/>
          <ac:inkMkLst>
            <pc:docMk/>
            <pc:sldMk cId="3559811513" sldId="277"/>
            <ac:inkMk id="204" creationId="{D8EAC55E-5C48-E901-56A3-8FAFD76581A3}"/>
          </ac:inkMkLst>
        </pc:inkChg>
        <pc:inkChg chg="add mod">
          <ac:chgData name="Michael Kuniega" userId="999f7fd1-0dc3-4cba-81fd-6a42a8d75a98" providerId="ADAL" clId="{232F5FE5-349D-4D73-B8B0-74DC29CCAFB3}" dt="2023-01-22T04:36:21.092" v="1145"/>
          <ac:inkMkLst>
            <pc:docMk/>
            <pc:sldMk cId="3559811513" sldId="277"/>
            <ac:inkMk id="205" creationId="{2D692431-BF64-800A-EEA5-726F434CF95A}"/>
          </ac:inkMkLst>
        </pc:inkChg>
        <pc:inkChg chg="add mod">
          <ac:chgData name="Michael Kuniega" userId="999f7fd1-0dc3-4cba-81fd-6a42a8d75a98" providerId="ADAL" clId="{232F5FE5-349D-4D73-B8B0-74DC29CCAFB3}" dt="2023-01-22T04:36:21.092" v="1145"/>
          <ac:inkMkLst>
            <pc:docMk/>
            <pc:sldMk cId="3559811513" sldId="277"/>
            <ac:inkMk id="207" creationId="{32B2405F-3B3E-36CE-F0CE-802B872F3E5C}"/>
          </ac:inkMkLst>
        </pc:inkChg>
        <pc:inkChg chg="add mod">
          <ac:chgData name="Michael Kuniega" userId="999f7fd1-0dc3-4cba-81fd-6a42a8d75a98" providerId="ADAL" clId="{232F5FE5-349D-4D73-B8B0-74DC29CCAFB3}" dt="2023-01-22T04:36:21.092" v="1145"/>
          <ac:inkMkLst>
            <pc:docMk/>
            <pc:sldMk cId="3559811513" sldId="277"/>
            <ac:inkMk id="208" creationId="{BA6D87C4-1A79-2111-A8D6-D719E1059CAE}"/>
          </ac:inkMkLst>
        </pc:inkChg>
        <pc:inkChg chg="add mod">
          <ac:chgData name="Michael Kuniega" userId="999f7fd1-0dc3-4cba-81fd-6a42a8d75a98" providerId="ADAL" clId="{232F5FE5-349D-4D73-B8B0-74DC29CCAFB3}" dt="2023-01-22T04:36:21.092" v="1145"/>
          <ac:inkMkLst>
            <pc:docMk/>
            <pc:sldMk cId="3559811513" sldId="277"/>
            <ac:inkMk id="209" creationId="{71E9839B-B134-E2CF-48FF-F2D9FDD682FC}"/>
          </ac:inkMkLst>
        </pc:inkChg>
        <pc:inkChg chg="add mod">
          <ac:chgData name="Michael Kuniega" userId="999f7fd1-0dc3-4cba-81fd-6a42a8d75a98" providerId="ADAL" clId="{232F5FE5-349D-4D73-B8B0-74DC29CCAFB3}" dt="2023-01-22T04:36:21.092" v="1145"/>
          <ac:inkMkLst>
            <pc:docMk/>
            <pc:sldMk cId="3559811513" sldId="277"/>
            <ac:inkMk id="210" creationId="{2C4782E1-D35B-6B04-76B1-397162917218}"/>
          </ac:inkMkLst>
        </pc:inkChg>
        <pc:inkChg chg="add mod">
          <ac:chgData name="Michael Kuniega" userId="999f7fd1-0dc3-4cba-81fd-6a42a8d75a98" providerId="ADAL" clId="{232F5FE5-349D-4D73-B8B0-74DC29CCAFB3}" dt="2023-01-22T04:36:21.092" v="1145"/>
          <ac:inkMkLst>
            <pc:docMk/>
            <pc:sldMk cId="3559811513" sldId="277"/>
            <ac:inkMk id="212" creationId="{9678077B-8999-B94D-204D-DBE9523019A0}"/>
          </ac:inkMkLst>
        </pc:inkChg>
        <pc:inkChg chg="add mod">
          <ac:chgData name="Michael Kuniega" userId="999f7fd1-0dc3-4cba-81fd-6a42a8d75a98" providerId="ADAL" clId="{232F5FE5-349D-4D73-B8B0-74DC29CCAFB3}" dt="2023-01-22T04:36:21.092" v="1145"/>
          <ac:inkMkLst>
            <pc:docMk/>
            <pc:sldMk cId="3559811513" sldId="277"/>
            <ac:inkMk id="213" creationId="{8B37EBC5-6AAA-2479-54F7-5F0977B6FAA6}"/>
          </ac:inkMkLst>
        </pc:inkChg>
        <pc:inkChg chg="add mod">
          <ac:chgData name="Michael Kuniega" userId="999f7fd1-0dc3-4cba-81fd-6a42a8d75a98" providerId="ADAL" clId="{232F5FE5-349D-4D73-B8B0-74DC29CCAFB3}" dt="2023-01-22T04:36:21.092" v="1145"/>
          <ac:inkMkLst>
            <pc:docMk/>
            <pc:sldMk cId="3559811513" sldId="277"/>
            <ac:inkMk id="214" creationId="{F185B62F-595B-344C-D449-7EB3C74555C7}"/>
          </ac:inkMkLst>
        </pc:inkChg>
        <pc:inkChg chg="add mod">
          <ac:chgData name="Michael Kuniega" userId="999f7fd1-0dc3-4cba-81fd-6a42a8d75a98" providerId="ADAL" clId="{232F5FE5-349D-4D73-B8B0-74DC29CCAFB3}" dt="2023-01-22T04:36:21.092" v="1145"/>
          <ac:inkMkLst>
            <pc:docMk/>
            <pc:sldMk cId="3559811513" sldId="277"/>
            <ac:inkMk id="216" creationId="{90D257FD-8C15-FCE1-3F09-CA3D9C110E1F}"/>
          </ac:inkMkLst>
        </pc:inkChg>
        <pc:inkChg chg="add mod">
          <ac:chgData name="Michael Kuniega" userId="999f7fd1-0dc3-4cba-81fd-6a42a8d75a98" providerId="ADAL" clId="{232F5FE5-349D-4D73-B8B0-74DC29CCAFB3}" dt="2023-01-22T04:36:21.092" v="1145"/>
          <ac:inkMkLst>
            <pc:docMk/>
            <pc:sldMk cId="3559811513" sldId="277"/>
            <ac:inkMk id="217" creationId="{5D93134F-7E16-56BA-9646-711CBAE5E866}"/>
          </ac:inkMkLst>
        </pc:inkChg>
        <pc:inkChg chg="add mod">
          <ac:chgData name="Michael Kuniega" userId="999f7fd1-0dc3-4cba-81fd-6a42a8d75a98" providerId="ADAL" clId="{232F5FE5-349D-4D73-B8B0-74DC29CCAFB3}" dt="2023-01-22T04:36:21.092" v="1145"/>
          <ac:inkMkLst>
            <pc:docMk/>
            <pc:sldMk cId="3559811513" sldId="277"/>
            <ac:inkMk id="218" creationId="{FAC9B222-8E5C-8336-E2DF-D9FAB03CF1A3}"/>
          </ac:inkMkLst>
        </pc:inkChg>
        <pc:inkChg chg="add mod">
          <ac:chgData name="Michael Kuniega" userId="999f7fd1-0dc3-4cba-81fd-6a42a8d75a98" providerId="ADAL" clId="{232F5FE5-349D-4D73-B8B0-74DC29CCAFB3}" dt="2023-01-22T04:36:21.092" v="1145"/>
          <ac:inkMkLst>
            <pc:docMk/>
            <pc:sldMk cId="3559811513" sldId="277"/>
            <ac:inkMk id="219" creationId="{748452A7-40B2-2AB4-B9C0-E0327D7631A7}"/>
          </ac:inkMkLst>
        </pc:inkChg>
        <pc:inkChg chg="add mod">
          <ac:chgData name="Michael Kuniega" userId="999f7fd1-0dc3-4cba-81fd-6a42a8d75a98" providerId="ADAL" clId="{232F5FE5-349D-4D73-B8B0-74DC29CCAFB3}" dt="2023-01-22T04:36:21.092" v="1145"/>
          <ac:inkMkLst>
            <pc:docMk/>
            <pc:sldMk cId="3559811513" sldId="277"/>
            <ac:inkMk id="220" creationId="{2F832978-5821-CB89-8420-A6B9B61FB743}"/>
          </ac:inkMkLst>
        </pc:inkChg>
        <pc:inkChg chg="add mod">
          <ac:chgData name="Michael Kuniega" userId="999f7fd1-0dc3-4cba-81fd-6a42a8d75a98" providerId="ADAL" clId="{232F5FE5-349D-4D73-B8B0-74DC29CCAFB3}" dt="2023-01-22T04:36:21.092" v="1145"/>
          <ac:inkMkLst>
            <pc:docMk/>
            <pc:sldMk cId="3559811513" sldId="277"/>
            <ac:inkMk id="221" creationId="{059B6100-D8B8-FABF-B2DA-EBF4314FEBAE}"/>
          </ac:inkMkLst>
        </pc:inkChg>
        <pc:inkChg chg="add mod">
          <ac:chgData name="Michael Kuniega" userId="999f7fd1-0dc3-4cba-81fd-6a42a8d75a98" providerId="ADAL" clId="{232F5FE5-349D-4D73-B8B0-74DC29CCAFB3}" dt="2023-01-22T04:36:21.092" v="1145"/>
          <ac:inkMkLst>
            <pc:docMk/>
            <pc:sldMk cId="3559811513" sldId="277"/>
            <ac:inkMk id="222" creationId="{847AC496-E0B1-1B5D-CCA7-70E05FA4507A}"/>
          </ac:inkMkLst>
        </pc:inkChg>
        <pc:inkChg chg="add mod">
          <ac:chgData name="Michael Kuniega" userId="999f7fd1-0dc3-4cba-81fd-6a42a8d75a98" providerId="ADAL" clId="{232F5FE5-349D-4D73-B8B0-74DC29CCAFB3}" dt="2023-01-22T04:36:21.092" v="1145"/>
          <ac:inkMkLst>
            <pc:docMk/>
            <pc:sldMk cId="3559811513" sldId="277"/>
            <ac:inkMk id="223" creationId="{0829D036-E6C6-C9E0-DFA1-9FBD7B8A5B4F}"/>
          </ac:inkMkLst>
        </pc:inkChg>
        <pc:inkChg chg="add">
          <ac:chgData name="Michael Kuniega" userId="999f7fd1-0dc3-4cba-81fd-6a42a8d75a98" providerId="ADAL" clId="{232F5FE5-349D-4D73-B8B0-74DC29CCAFB3}" dt="2023-01-22T04:49:54.546" v="1685" actId="9405"/>
          <ac:inkMkLst>
            <pc:docMk/>
            <pc:sldMk cId="3559811513" sldId="277"/>
            <ac:inkMk id="225" creationId="{6CFBA8BD-BF34-716A-88FB-D263F9A273D9}"/>
          </ac:inkMkLst>
        </pc:inkChg>
      </pc:sldChg>
      <pc:sldChg chg="addSp delSp modSp mod">
        <pc:chgData name="Michael Kuniega" userId="999f7fd1-0dc3-4cba-81fd-6a42a8d75a98" providerId="ADAL" clId="{232F5FE5-349D-4D73-B8B0-74DC29CCAFB3}" dt="2023-01-22T04:51:51.410" v="1749"/>
        <pc:sldMkLst>
          <pc:docMk/>
          <pc:sldMk cId="3373910745" sldId="278"/>
        </pc:sldMkLst>
        <pc:spChg chg="mod">
          <ac:chgData name="Michael Kuniega" userId="999f7fd1-0dc3-4cba-81fd-6a42a8d75a98" providerId="ADAL" clId="{232F5FE5-349D-4D73-B8B0-74DC29CCAFB3}" dt="2023-01-22T04:44:09.801" v="1446" actId="20577"/>
          <ac:spMkLst>
            <pc:docMk/>
            <pc:sldMk cId="3373910745" sldId="278"/>
            <ac:spMk id="2" creationId="{72D75861-10CC-77A8-1366-0D3F8CFC3074}"/>
          </ac:spMkLst>
        </pc:spChg>
        <pc:grpChg chg="del mod">
          <ac:chgData name="Michael Kuniega" userId="999f7fd1-0dc3-4cba-81fd-6a42a8d75a98" providerId="ADAL" clId="{232F5FE5-349D-4D73-B8B0-74DC29CCAFB3}" dt="2023-01-22T04:41:23.556" v="1375"/>
          <ac:grpSpMkLst>
            <pc:docMk/>
            <pc:sldMk cId="3373910745" sldId="278"/>
            <ac:grpSpMk id="22" creationId="{1DD4CEC4-6932-A3FB-422F-1ABC22285EB6}"/>
          </ac:grpSpMkLst>
        </pc:grpChg>
        <pc:grpChg chg="mod">
          <ac:chgData name="Michael Kuniega" userId="999f7fd1-0dc3-4cba-81fd-6a42a8d75a98" providerId="ADAL" clId="{232F5FE5-349D-4D73-B8B0-74DC29CCAFB3}" dt="2023-01-22T04:46:20.885" v="1456"/>
          <ac:grpSpMkLst>
            <pc:docMk/>
            <pc:sldMk cId="3373910745" sldId="278"/>
            <ac:grpSpMk id="32" creationId="{6FEF0784-8380-4A48-3B9E-D7F8C71A12DE}"/>
          </ac:grpSpMkLst>
        </pc:grpChg>
        <pc:grpChg chg="del mod">
          <ac:chgData name="Michael Kuniega" userId="999f7fd1-0dc3-4cba-81fd-6a42a8d75a98" providerId="ADAL" clId="{232F5FE5-349D-4D73-B8B0-74DC29CCAFB3}" dt="2023-01-22T04:41:36.140" v="1392"/>
          <ac:grpSpMkLst>
            <pc:docMk/>
            <pc:sldMk cId="3373910745" sldId="278"/>
            <ac:grpSpMk id="35" creationId="{81E18911-36C9-ED02-0194-723297B0C42A}"/>
          </ac:grpSpMkLst>
        </pc:grpChg>
        <pc:grpChg chg="del mod">
          <ac:chgData name="Michael Kuniega" userId="999f7fd1-0dc3-4cba-81fd-6a42a8d75a98" providerId="ADAL" clId="{232F5FE5-349D-4D73-B8B0-74DC29CCAFB3}" dt="2023-01-22T04:41:38.331" v="1396"/>
          <ac:grpSpMkLst>
            <pc:docMk/>
            <pc:sldMk cId="3373910745" sldId="278"/>
            <ac:grpSpMk id="49" creationId="{00947EF5-1026-A35F-1396-FBB7B917833D}"/>
          </ac:grpSpMkLst>
        </pc:grpChg>
        <pc:grpChg chg="mod">
          <ac:chgData name="Michael Kuniega" userId="999f7fd1-0dc3-4cba-81fd-6a42a8d75a98" providerId="ADAL" clId="{232F5FE5-349D-4D73-B8B0-74DC29CCAFB3}" dt="2023-01-22T04:46:22.513" v="1457"/>
          <ac:grpSpMkLst>
            <pc:docMk/>
            <pc:sldMk cId="3373910745" sldId="278"/>
            <ac:grpSpMk id="53" creationId="{C8F8720C-938A-0882-DFB2-3C797BD98151}"/>
          </ac:grpSpMkLst>
        </pc:grpChg>
        <pc:grpChg chg="del mod">
          <ac:chgData name="Michael Kuniega" userId="999f7fd1-0dc3-4cba-81fd-6a42a8d75a98" providerId="ADAL" clId="{232F5FE5-349D-4D73-B8B0-74DC29CCAFB3}" dt="2023-01-22T04:48:52.148" v="1664"/>
          <ac:grpSpMkLst>
            <pc:docMk/>
            <pc:sldMk cId="3373910745" sldId="278"/>
            <ac:grpSpMk id="59" creationId="{7EE273F3-FEFC-B9C6-572E-BBCA0DD66756}"/>
          </ac:grpSpMkLst>
        </pc:grpChg>
        <pc:grpChg chg="del mod">
          <ac:chgData name="Michael Kuniega" userId="999f7fd1-0dc3-4cba-81fd-6a42a8d75a98" providerId="ADAL" clId="{232F5FE5-349D-4D73-B8B0-74DC29CCAFB3}" dt="2023-01-22T04:41:58.835" v="1409"/>
          <ac:grpSpMkLst>
            <pc:docMk/>
            <pc:sldMk cId="3373910745" sldId="278"/>
            <ac:grpSpMk id="64" creationId="{54C53169-3A74-391C-921B-CBDD7556CD86}"/>
          </ac:grpSpMkLst>
        </pc:grpChg>
        <pc:grpChg chg="del mod">
          <ac:chgData name="Michael Kuniega" userId="999f7fd1-0dc3-4cba-81fd-6a42a8d75a98" providerId="ADAL" clId="{232F5FE5-349D-4D73-B8B0-74DC29CCAFB3}" dt="2023-01-22T04:42:07.514" v="1417"/>
          <ac:grpSpMkLst>
            <pc:docMk/>
            <pc:sldMk cId="3373910745" sldId="278"/>
            <ac:grpSpMk id="66" creationId="{CE903D96-48E4-28A7-7A71-D6C1A244618E}"/>
          </ac:grpSpMkLst>
        </pc:grpChg>
        <pc:grpChg chg="del mod">
          <ac:chgData name="Michael Kuniega" userId="999f7fd1-0dc3-4cba-81fd-6a42a8d75a98" providerId="ADAL" clId="{232F5FE5-349D-4D73-B8B0-74DC29CCAFB3}" dt="2023-01-22T04:42:07.514" v="1417"/>
          <ac:grpSpMkLst>
            <pc:docMk/>
            <pc:sldMk cId="3373910745" sldId="278"/>
            <ac:grpSpMk id="71" creationId="{280A5499-EAA4-EB94-85F3-C6C3F99C4B9A}"/>
          </ac:grpSpMkLst>
        </pc:grpChg>
        <pc:grpChg chg="del mod">
          <ac:chgData name="Michael Kuniega" userId="999f7fd1-0dc3-4cba-81fd-6a42a8d75a98" providerId="ADAL" clId="{232F5FE5-349D-4D73-B8B0-74DC29CCAFB3}" dt="2023-01-22T04:46:15.967" v="1454"/>
          <ac:grpSpMkLst>
            <pc:docMk/>
            <pc:sldMk cId="3373910745" sldId="278"/>
            <ac:grpSpMk id="73" creationId="{F3C70579-96DC-4DBF-E4AC-21CA759D06AF}"/>
          </ac:grpSpMkLst>
        </pc:grpChg>
        <pc:grpChg chg="del mod">
          <ac:chgData name="Michael Kuniega" userId="999f7fd1-0dc3-4cba-81fd-6a42a8d75a98" providerId="ADAL" clId="{232F5FE5-349D-4D73-B8B0-74DC29CCAFB3}" dt="2023-01-22T04:43:42.608" v="1445"/>
          <ac:grpSpMkLst>
            <pc:docMk/>
            <pc:sldMk cId="3373910745" sldId="278"/>
            <ac:grpSpMk id="85" creationId="{35302600-6CC0-DB42-FC56-6B894A85ECC9}"/>
          </ac:grpSpMkLst>
        </pc:grpChg>
        <pc:grpChg chg="del mod">
          <ac:chgData name="Michael Kuniega" userId="999f7fd1-0dc3-4cba-81fd-6a42a8d75a98" providerId="ADAL" clId="{232F5FE5-349D-4D73-B8B0-74DC29CCAFB3}" dt="2023-01-22T04:43:42.608" v="1445"/>
          <ac:grpSpMkLst>
            <pc:docMk/>
            <pc:sldMk cId="3373910745" sldId="278"/>
            <ac:grpSpMk id="96" creationId="{1010C0CF-9A44-FF9E-435C-3A92867E411A}"/>
          </ac:grpSpMkLst>
        </pc:grpChg>
        <pc:grpChg chg="del mod">
          <ac:chgData name="Michael Kuniega" userId="999f7fd1-0dc3-4cba-81fd-6a42a8d75a98" providerId="ADAL" clId="{232F5FE5-349D-4D73-B8B0-74DC29CCAFB3}" dt="2023-01-22T04:47:27.244" v="1564"/>
          <ac:grpSpMkLst>
            <pc:docMk/>
            <pc:sldMk cId="3373910745" sldId="278"/>
            <ac:grpSpMk id="101" creationId="{5DF60BAC-202F-B043-D44A-16A3AD67B3AE}"/>
          </ac:grpSpMkLst>
        </pc:grpChg>
        <pc:grpChg chg="del mod">
          <ac:chgData name="Michael Kuniega" userId="999f7fd1-0dc3-4cba-81fd-6a42a8d75a98" providerId="ADAL" clId="{232F5FE5-349D-4D73-B8B0-74DC29CCAFB3}" dt="2023-01-22T04:47:27.243" v="1562"/>
          <ac:grpSpMkLst>
            <pc:docMk/>
            <pc:sldMk cId="3373910745" sldId="278"/>
            <ac:grpSpMk id="111" creationId="{68221CDF-35C0-2F34-0EE9-054EB9BAA412}"/>
          </ac:grpSpMkLst>
        </pc:grpChg>
        <pc:grpChg chg="del mod">
          <ac:chgData name="Michael Kuniega" userId="999f7fd1-0dc3-4cba-81fd-6a42a8d75a98" providerId="ADAL" clId="{232F5FE5-349D-4D73-B8B0-74DC29CCAFB3}" dt="2023-01-22T04:47:27.245" v="1566"/>
          <ac:grpSpMkLst>
            <pc:docMk/>
            <pc:sldMk cId="3373910745" sldId="278"/>
            <ac:grpSpMk id="121" creationId="{2AFD7D00-AF04-F3D3-8944-390E53A7206B}"/>
          </ac:grpSpMkLst>
        </pc:grpChg>
        <pc:grpChg chg="del mod">
          <ac:chgData name="Michael Kuniega" userId="999f7fd1-0dc3-4cba-81fd-6a42a8d75a98" providerId="ADAL" clId="{232F5FE5-349D-4D73-B8B0-74DC29CCAFB3}" dt="2023-01-22T04:46:58.727" v="1514"/>
          <ac:grpSpMkLst>
            <pc:docMk/>
            <pc:sldMk cId="3373910745" sldId="278"/>
            <ac:grpSpMk id="141" creationId="{913EBA41-B60A-E5D0-8A7E-E461FB9BF2F6}"/>
          </ac:grpSpMkLst>
        </pc:grpChg>
        <pc:grpChg chg="mod">
          <ac:chgData name="Michael Kuniega" userId="999f7fd1-0dc3-4cba-81fd-6a42a8d75a98" providerId="ADAL" clId="{232F5FE5-349D-4D73-B8B0-74DC29CCAFB3}" dt="2023-01-22T04:46:56.884" v="1512"/>
          <ac:grpSpMkLst>
            <pc:docMk/>
            <pc:sldMk cId="3373910745" sldId="278"/>
            <ac:grpSpMk id="142" creationId="{8CD82AD2-138E-56EE-4DC3-74AD0DCAF5E9}"/>
          </ac:grpSpMkLst>
        </pc:grpChg>
        <pc:grpChg chg="mod">
          <ac:chgData name="Michael Kuniega" userId="999f7fd1-0dc3-4cba-81fd-6a42a8d75a98" providerId="ADAL" clId="{232F5FE5-349D-4D73-B8B0-74DC29CCAFB3}" dt="2023-01-22T04:46:58.727" v="1514"/>
          <ac:grpSpMkLst>
            <pc:docMk/>
            <pc:sldMk cId="3373910745" sldId="278"/>
            <ac:grpSpMk id="144" creationId="{0ADFFC6B-B1D0-B617-0944-8B82E4C50C84}"/>
          </ac:grpSpMkLst>
        </pc:grpChg>
        <pc:grpChg chg="del mod">
          <ac:chgData name="Michael Kuniega" userId="999f7fd1-0dc3-4cba-81fd-6a42a8d75a98" providerId="ADAL" clId="{232F5FE5-349D-4D73-B8B0-74DC29CCAFB3}" dt="2023-01-22T04:47:07.757" v="1520"/>
          <ac:grpSpMkLst>
            <pc:docMk/>
            <pc:sldMk cId="3373910745" sldId="278"/>
            <ac:grpSpMk id="148" creationId="{46C541DC-1074-0B02-1900-05A5B8C7AA13}"/>
          </ac:grpSpMkLst>
        </pc:grpChg>
        <pc:grpChg chg="mod">
          <ac:chgData name="Michael Kuniega" userId="999f7fd1-0dc3-4cba-81fd-6a42a8d75a98" providerId="ADAL" clId="{232F5FE5-349D-4D73-B8B0-74DC29CCAFB3}" dt="2023-01-22T04:47:21.083" v="1540"/>
          <ac:grpSpMkLst>
            <pc:docMk/>
            <pc:sldMk cId="3373910745" sldId="278"/>
            <ac:grpSpMk id="167" creationId="{AEAE1330-A968-D6D5-1AE5-BAA2C17379D8}"/>
          </ac:grpSpMkLst>
        </pc:grpChg>
        <pc:grpChg chg="del mod">
          <ac:chgData name="Michael Kuniega" userId="999f7fd1-0dc3-4cba-81fd-6a42a8d75a98" providerId="ADAL" clId="{232F5FE5-349D-4D73-B8B0-74DC29CCAFB3}" dt="2023-01-22T04:47:52.584" v="1598"/>
          <ac:grpSpMkLst>
            <pc:docMk/>
            <pc:sldMk cId="3373910745" sldId="278"/>
            <ac:grpSpMk id="181" creationId="{A8DA5786-41FF-A458-49C3-81EB7BAC7E80}"/>
          </ac:grpSpMkLst>
        </pc:grpChg>
        <pc:grpChg chg="del mod">
          <ac:chgData name="Michael Kuniega" userId="999f7fd1-0dc3-4cba-81fd-6a42a8d75a98" providerId="ADAL" clId="{232F5FE5-349D-4D73-B8B0-74DC29CCAFB3}" dt="2023-01-22T04:47:52.584" v="1598"/>
          <ac:grpSpMkLst>
            <pc:docMk/>
            <pc:sldMk cId="3373910745" sldId="278"/>
            <ac:grpSpMk id="189" creationId="{A9277753-D94B-7B37-BAD2-B5CF73E47A1A}"/>
          </ac:grpSpMkLst>
        </pc:grpChg>
        <pc:grpChg chg="del mod">
          <ac:chgData name="Michael Kuniega" userId="999f7fd1-0dc3-4cba-81fd-6a42a8d75a98" providerId="ADAL" clId="{232F5FE5-349D-4D73-B8B0-74DC29CCAFB3}" dt="2023-01-22T04:47:55.777" v="1604"/>
          <ac:grpSpMkLst>
            <pc:docMk/>
            <pc:sldMk cId="3373910745" sldId="278"/>
            <ac:grpSpMk id="197" creationId="{B5CF2EEC-1CB8-DC54-BBF6-5C72C50A901D}"/>
          </ac:grpSpMkLst>
        </pc:grpChg>
        <pc:grpChg chg="del mod">
          <ac:chgData name="Michael Kuniega" userId="999f7fd1-0dc3-4cba-81fd-6a42a8d75a98" providerId="ADAL" clId="{232F5FE5-349D-4D73-B8B0-74DC29CCAFB3}" dt="2023-01-22T04:47:56.748" v="1606"/>
          <ac:grpSpMkLst>
            <pc:docMk/>
            <pc:sldMk cId="3373910745" sldId="278"/>
            <ac:grpSpMk id="203" creationId="{D8280A54-E437-D995-B487-5A425CBBEB88}"/>
          </ac:grpSpMkLst>
        </pc:grpChg>
        <pc:grpChg chg="del mod">
          <ac:chgData name="Michael Kuniega" userId="999f7fd1-0dc3-4cba-81fd-6a42a8d75a98" providerId="ADAL" clId="{232F5FE5-349D-4D73-B8B0-74DC29CCAFB3}" dt="2023-01-22T04:48:03.393" v="1615"/>
          <ac:grpSpMkLst>
            <pc:docMk/>
            <pc:sldMk cId="3373910745" sldId="278"/>
            <ac:grpSpMk id="205" creationId="{34A37416-1474-BB23-9B13-181CC23962BE}"/>
          </ac:grpSpMkLst>
        </pc:grpChg>
        <pc:grpChg chg="del mod">
          <ac:chgData name="Michael Kuniega" userId="999f7fd1-0dc3-4cba-81fd-6a42a8d75a98" providerId="ADAL" clId="{232F5FE5-349D-4D73-B8B0-74DC29CCAFB3}" dt="2023-01-22T04:48:08.025" v="1622"/>
          <ac:grpSpMkLst>
            <pc:docMk/>
            <pc:sldMk cId="3373910745" sldId="278"/>
            <ac:grpSpMk id="214" creationId="{8A7616C7-A3F8-EC8E-5748-20DD26F96FE3}"/>
          </ac:grpSpMkLst>
        </pc:grpChg>
        <pc:grpChg chg="del mod">
          <ac:chgData name="Michael Kuniega" userId="999f7fd1-0dc3-4cba-81fd-6a42a8d75a98" providerId="ADAL" clId="{232F5FE5-349D-4D73-B8B0-74DC29CCAFB3}" dt="2023-01-22T04:48:11.529" v="1630"/>
          <ac:grpSpMkLst>
            <pc:docMk/>
            <pc:sldMk cId="3373910745" sldId="278"/>
            <ac:grpSpMk id="221" creationId="{E0BF339F-2C91-67A7-CE0F-2CC0E78E106D}"/>
          </ac:grpSpMkLst>
        </pc:grpChg>
        <pc:grpChg chg="del mod">
          <ac:chgData name="Michael Kuniega" userId="999f7fd1-0dc3-4cba-81fd-6a42a8d75a98" providerId="ADAL" clId="{232F5FE5-349D-4D73-B8B0-74DC29CCAFB3}" dt="2023-01-22T04:48:13.403" v="1632"/>
          <ac:grpSpMkLst>
            <pc:docMk/>
            <pc:sldMk cId="3373910745" sldId="278"/>
            <ac:grpSpMk id="229" creationId="{E91E4D13-E087-4B8B-C7C2-768242DE98BB}"/>
          </ac:grpSpMkLst>
        </pc:grpChg>
        <pc:grpChg chg="del mod">
          <ac:chgData name="Michael Kuniega" userId="999f7fd1-0dc3-4cba-81fd-6a42a8d75a98" providerId="ADAL" clId="{232F5FE5-349D-4D73-B8B0-74DC29CCAFB3}" dt="2023-01-22T04:48:26.395" v="1640"/>
          <ac:grpSpMkLst>
            <pc:docMk/>
            <pc:sldMk cId="3373910745" sldId="278"/>
            <ac:grpSpMk id="231" creationId="{3C0A219F-9FBB-A67A-F6D8-184235E6E30D}"/>
          </ac:grpSpMkLst>
        </pc:grpChg>
        <pc:grpChg chg="del mod">
          <ac:chgData name="Michael Kuniega" userId="999f7fd1-0dc3-4cba-81fd-6a42a8d75a98" providerId="ADAL" clId="{232F5FE5-349D-4D73-B8B0-74DC29CCAFB3}" dt="2023-01-22T04:48:26.395" v="1640"/>
          <ac:grpSpMkLst>
            <pc:docMk/>
            <pc:sldMk cId="3373910745" sldId="278"/>
            <ac:grpSpMk id="239" creationId="{5E11BA36-A3E4-5AA9-A855-8A9D5155150B}"/>
          </ac:grpSpMkLst>
        </pc:grpChg>
        <pc:grpChg chg="del mod">
          <ac:chgData name="Michael Kuniega" userId="999f7fd1-0dc3-4cba-81fd-6a42a8d75a98" providerId="ADAL" clId="{232F5FE5-349D-4D73-B8B0-74DC29CCAFB3}" dt="2023-01-22T04:48:29.122" v="1644"/>
          <ac:grpSpMkLst>
            <pc:docMk/>
            <pc:sldMk cId="3373910745" sldId="278"/>
            <ac:grpSpMk id="240" creationId="{AB7E0B82-4253-B155-9FBD-61BDD5794B47}"/>
          </ac:grpSpMkLst>
        </pc:grpChg>
        <pc:grpChg chg="del mod">
          <ac:chgData name="Michael Kuniega" userId="999f7fd1-0dc3-4cba-81fd-6a42a8d75a98" providerId="ADAL" clId="{232F5FE5-349D-4D73-B8B0-74DC29CCAFB3}" dt="2023-01-22T04:48:44.732" v="1656"/>
          <ac:grpSpMkLst>
            <pc:docMk/>
            <pc:sldMk cId="3373910745" sldId="278"/>
            <ac:grpSpMk id="244" creationId="{B092C3B9-4CE9-392F-0BBD-1181238EE892}"/>
          </ac:grpSpMkLst>
        </pc:grpChg>
        <pc:grpChg chg="del mod">
          <ac:chgData name="Michael Kuniega" userId="999f7fd1-0dc3-4cba-81fd-6a42a8d75a98" providerId="ADAL" clId="{232F5FE5-349D-4D73-B8B0-74DC29CCAFB3}" dt="2023-01-22T04:50:59.258" v="1689"/>
          <ac:grpSpMkLst>
            <pc:docMk/>
            <pc:sldMk cId="3373910745" sldId="278"/>
            <ac:grpSpMk id="256" creationId="{D00DDBAC-AD90-37F5-94DA-48CB7C3ACFF9}"/>
          </ac:grpSpMkLst>
        </pc:grpChg>
        <pc:grpChg chg="del mod">
          <ac:chgData name="Michael Kuniega" userId="999f7fd1-0dc3-4cba-81fd-6a42a8d75a98" providerId="ADAL" clId="{232F5FE5-349D-4D73-B8B0-74DC29CCAFB3}" dt="2023-01-22T04:51:39.696" v="1729"/>
          <ac:grpSpMkLst>
            <pc:docMk/>
            <pc:sldMk cId="3373910745" sldId="278"/>
            <ac:grpSpMk id="264" creationId="{810F024F-C54F-1698-1F87-21B317F5BC9B}"/>
          </ac:grpSpMkLst>
        </pc:grpChg>
        <pc:grpChg chg="del mod">
          <ac:chgData name="Michael Kuniega" userId="999f7fd1-0dc3-4cba-81fd-6a42a8d75a98" providerId="ADAL" clId="{232F5FE5-349D-4D73-B8B0-74DC29CCAFB3}" dt="2023-01-22T04:49:11.652" v="1682"/>
          <ac:grpSpMkLst>
            <pc:docMk/>
            <pc:sldMk cId="3373910745" sldId="278"/>
            <ac:grpSpMk id="269" creationId="{DA122B33-01E1-F704-2859-BF6B8517A582}"/>
          </ac:grpSpMkLst>
        </pc:grpChg>
        <pc:grpChg chg="del mod">
          <ac:chgData name="Michael Kuniega" userId="999f7fd1-0dc3-4cba-81fd-6a42a8d75a98" providerId="ADAL" clId="{232F5FE5-349D-4D73-B8B0-74DC29CCAFB3}" dt="2023-01-22T04:51:16.465" v="1712"/>
          <ac:grpSpMkLst>
            <pc:docMk/>
            <pc:sldMk cId="3373910745" sldId="278"/>
            <ac:grpSpMk id="282" creationId="{1E8E836D-59AA-9076-C29C-0A4EA50A8A73}"/>
          </ac:grpSpMkLst>
        </pc:grpChg>
        <pc:grpChg chg="del mod">
          <ac:chgData name="Michael Kuniega" userId="999f7fd1-0dc3-4cba-81fd-6a42a8d75a98" providerId="ADAL" clId="{232F5FE5-349D-4D73-B8B0-74DC29CCAFB3}" dt="2023-01-22T04:51:16.465" v="1712"/>
          <ac:grpSpMkLst>
            <pc:docMk/>
            <pc:sldMk cId="3373910745" sldId="278"/>
            <ac:grpSpMk id="285" creationId="{3B4064B6-EAC7-02A2-F1FE-195B8907A355}"/>
          </ac:grpSpMkLst>
        </pc:grpChg>
        <pc:grpChg chg="del mod">
          <ac:chgData name="Michael Kuniega" userId="999f7fd1-0dc3-4cba-81fd-6a42a8d75a98" providerId="ADAL" clId="{232F5FE5-349D-4D73-B8B0-74DC29CCAFB3}" dt="2023-01-22T04:51:39.696" v="1729"/>
          <ac:grpSpMkLst>
            <pc:docMk/>
            <pc:sldMk cId="3373910745" sldId="278"/>
            <ac:grpSpMk id="298" creationId="{BF874B77-58D6-CB98-85F5-BC516066FF9A}"/>
          </ac:grpSpMkLst>
        </pc:grpChg>
        <pc:grpChg chg="del mod">
          <ac:chgData name="Michael Kuniega" userId="999f7fd1-0dc3-4cba-81fd-6a42a8d75a98" providerId="ADAL" clId="{232F5FE5-349D-4D73-B8B0-74DC29CCAFB3}" dt="2023-01-22T04:51:39.696" v="1729"/>
          <ac:grpSpMkLst>
            <pc:docMk/>
            <pc:sldMk cId="3373910745" sldId="278"/>
            <ac:grpSpMk id="303" creationId="{C7A7186B-3D5A-1E35-81E9-E274335FDC83}"/>
          </ac:grpSpMkLst>
        </pc:grpChg>
        <pc:grpChg chg="mod">
          <ac:chgData name="Michael Kuniega" userId="999f7fd1-0dc3-4cba-81fd-6a42a8d75a98" providerId="ADAL" clId="{232F5FE5-349D-4D73-B8B0-74DC29CCAFB3}" dt="2023-01-22T04:51:39.696" v="1729"/>
          <ac:grpSpMkLst>
            <pc:docMk/>
            <pc:sldMk cId="3373910745" sldId="278"/>
            <ac:grpSpMk id="315" creationId="{C52CAB27-5D98-BBAA-1D37-4131F1FC4800}"/>
          </ac:grpSpMkLst>
        </pc:grpChg>
        <pc:grpChg chg="mod">
          <ac:chgData name="Michael Kuniega" userId="999f7fd1-0dc3-4cba-81fd-6a42a8d75a98" providerId="ADAL" clId="{232F5FE5-349D-4D73-B8B0-74DC29CCAFB3}" dt="2023-01-22T04:51:39.696" v="1729"/>
          <ac:grpSpMkLst>
            <pc:docMk/>
            <pc:sldMk cId="3373910745" sldId="278"/>
            <ac:grpSpMk id="316" creationId="{6BD8D235-967E-6EEF-DDB9-9CFF94A4B8BD}"/>
          </ac:grpSpMkLst>
        </pc:grpChg>
        <pc:grpChg chg="mod">
          <ac:chgData name="Michael Kuniega" userId="999f7fd1-0dc3-4cba-81fd-6a42a8d75a98" providerId="ADAL" clId="{232F5FE5-349D-4D73-B8B0-74DC29CCAFB3}" dt="2023-01-22T04:51:44.530" v="1735"/>
          <ac:grpSpMkLst>
            <pc:docMk/>
            <pc:sldMk cId="3373910745" sldId="278"/>
            <ac:grpSpMk id="322" creationId="{FCE43F1E-A3B8-3B8B-319B-A4FA5FB90D73}"/>
          </ac:grpSpMkLst>
        </pc:grpChg>
        <pc:grpChg chg="mod">
          <ac:chgData name="Michael Kuniega" userId="999f7fd1-0dc3-4cba-81fd-6a42a8d75a98" providerId="ADAL" clId="{232F5FE5-349D-4D73-B8B0-74DC29CCAFB3}" dt="2023-01-22T04:51:44.530" v="1735"/>
          <ac:grpSpMkLst>
            <pc:docMk/>
            <pc:sldMk cId="3373910745" sldId="278"/>
            <ac:grpSpMk id="323" creationId="{7D70070A-4C97-733F-2226-FA0B5B662718}"/>
          </ac:grpSpMkLst>
        </pc:grpChg>
        <pc:grpChg chg="mod">
          <ac:chgData name="Michael Kuniega" userId="999f7fd1-0dc3-4cba-81fd-6a42a8d75a98" providerId="ADAL" clId="{232F5FE5-349D-4D73-B8B0-74DC29CCAFB3}" dt="2023-01-22T04:51:51.410" v="1749"/>
          <ac:grpSpMkLst>
            <pc:docMk/>
            <pc:sldMk cId="3373910745" sldId="278"/>
            <ac:grpSpMk id="337" creationId="{68BA5064-014A-CE5B-4EDA-C0A4A47A0583}"/>
          </ac:grpSpMkLst>
        </pc:grpChg>
        <pc:inkChg chg="add mod">
          <ac:chgData name="Michael Kuniega" userId="999f7fd1-0dc3-4cba-81fd-6a42a8d75a98" providerId="ADAL" clId="{232F5FE5-349D-4D73-B8B0-74DC29CCAFB3}" dt="2023-01-22T04:46:20.885" v="1456"/>
          <ac:inkMkLst>
            <pc:docMk/>
            <pc:sldMk cId="3373910745" sldId="278"/>
            <ac:inkMk id="3" creationId="{BA879459-7A26-9503-38B6-CF1FE3A0F702}"/>
          </ac:inkMkLst>
        </pc:inkChg>
        <pc:inkChg chg="add mod">
          <ac:chgData name="Michael Kuniega" userId="999f7fd1-0dc3-4cba-81fd-6a42a8d75a98" providerId="ADAL" clId="{232F5FE5-349D-4D73-B8B0-74DC29CCAFB3}" dt="2023-01-22T04:46:20.885" v="1456"/>
          <ac:inkMkLst>
            <pc:docMk/>
            <pc:sldMk cId="3373910745" sldId="278"/>
            <ac:inkMk id="4" creationId="{87366E38-60C7-C0E3-5C2A-9C80AECE2B82}"/>
          </ac:inkMkLst>
        </pc:inkChg>
        <pc:inkChg chg="add mod">
          <ac:chgData name="Michael Kuniega" userId="999f7fd1-0dc3-4cba-81fd-6a42a8d75a98" providerId="ADAL" clId="{232F5FE5-349D-4D73-B8B0-74DC29CCAFB3}" dt="2023-01-22T04:46:20.885" v="1456"/>
          <ac:inkMkLst>
            <pc:docMk/>
            <pc:sldMk cId="3373910745" sldId="278"/>
            <ac:inkMk id="5" creationId="{8E571690-AB4C-A795-B229-7BB287127E58}"/>
          </ac:inkMkLst>
        </pc:inkChg>
        <pc:inkChg chg="add mod">
          <ac:chgData name="Michael Kuniega" userId="999f7fd1-0dc3-4cba-81fd-6a42a8d75a98" providerId="ADAL" clId="{232F5FE5-349D-4D73-B8B0-74DC29CCAFB3}" dt="2023-01-22T04:46:20.885" v="1456"/>
          <ac:inkMkLst>
            <pc:docMk/>
            <pc:sldMk cId="3373910745" sldId="278"/>
            <ac:inkMk id="6" creationId="{690464C3-9896-69EE-7865-3135DBF55E2E}"/>
          </ac:inkMkLst>
        </pc:inkChg>
        <pc:inkChg chg="add mod">
          <ac:chgData name="Michael Kuniega" userId="999f7fd1-0dc3-4cba-81fd-6a42a8d75a98" providerId="ADAL" clId="{232F5FE5-349D-4D73-B8B0-74DC29CCAFB3}" dt="2023-01-22T04:46:20.885" v="1456"/>
          <ac:inkMkLst>
            <pc:docMk/>
            <pc:sldMk cId="3373910745" sldId="278"/>
            <ac:inkMk id="7" creationId="{60155043-E5F0-EE07-16C4-CFF0EBC6548E}"/>
          </ac:inkMkLst>
        </pc:inkChg>
        <pc:inkChg chg="add mod">
          <ac:chgData name="Michael Kuniega" userId="999f7fd1-0dc3-4cba-81fd-6a42a8d75a98" providerId="ADAL" clId="{232F5FE5-349D-4D73-B8B0-74DC29CCAFB3}" dt="2023-01-22T04:46:20.885" v="1456"/>
          <ac:inkMkLst>
            <pc:docMk/>
            <pc:sldMk cId="3373910745" sldId="278"/>
            <ac:inkMk id="8" creationId="{965C04C2-6571-9BEF-CF32-EF1C287FDCBE}"/>
          </ac:inkMkLst>
        </pc:inkChg>
        <pc:inkChg chg="add mod">
          <ac:chgData name="Michael Kuniega" userId="999f7fd1-0dc3-4cba-81fd-6a42a8d75a98" providerId="ADAL" clId="{232F5FE5-349D-4D73-B8B0-74DC29CCAFB3}" dt="2023-01-22T04:46:20.885" v="1456"/>
          <ac:inkMkLst>
            <pc:docMk/>
            <pc:sldMk cId="3373910745" sldId="278"/>
            <ac:inkMk id="9" creationId="{C6D8A704-1FB1-C73F-F1EC-FC57DB595D03}"/>
          </ac:inkMkLst>
        </pc:inkChg>
        <pc:inkChg chg="add mod">
          <ac:chgData name="Michael Kuniega" userId="999f7fd1-0dc3-4cba-81fd-6a42a8d75a98" providerId="ADAL" clId="{232F5FE5-349D-4D73-B8B0-74DC29CCAFB3}" dt="2023-01-22T04:46:20.885" v="1456"/>
          <ac:inkMkLst>
            <pc:docMk/>
            <pc:sldMk cId="3373910745" sldId="278"/>
            <ac:inkMk id="10" creationId="{3163F48D-A625-039E-B8F9-56F7C6243C36}"/>
          </ac:inkMkLst>
        </pc:inkChg>
        <pc:inkChg chg="add mod">
          <ac:chgData name="Michael Kuniega" userId="999f7fd1-0dc3-4cba-81fd-6a42a8d75a98" providerId="ADAL" clId="{232F5FE5-349D-4D73-B8B0-74DC29CCAFB3}" dt="2023-01-22T04:46:20.885" v="1456"/>
          <ac:inkMkLst>
            <pc:docMk/>
            <pc:sldMk cId="3373910745" sldId="278"/>
            <ac:inkMk id="11" creationId="{934A5C9A-6D9C-FFC4-1320-5A5C829D3824}"/>
          </ac:inkMkLst>
        </pc:inkChg>
        <pc:inkChg chg="add mod">
          <ac:chgData name="Michael Kuniega" userId="999f7fd1-0dc3-4cba-81fd-6a42a8d75a98" providerId="ADAL" clId="{232F5FE5-349D-4D73-B8B0-74DC29CCAFB3}" dt="2023-01-22T04:46:20.885" v="1456"/>
          <ac:inkMkLst>
            <pc:docMk/>
            <pc:sldMk cId="3373910745" sldId="278"/>
            <ac:inkMk id="12" creationId="{5D7915CC-AC50-E11F-A627-C83976F0653F}"/>
          </ac:inkMkLst>
        </pc:inkChg>
        <pc:inkChg chg="add mod">
          <ac:chgData name="Michael Kuniega" userId="999f7fd1-0dc3-4cba-81fd-6a42a8d75a98" providerId="ADAL" clId="{232F5FE5-349D-4D73-B8B0-74DC29CCAFB3}" dt="2023-01-22T04:46:20.885" v="1456"/>
          <ac:inkMkLst>
            <pc:docMk/>
            <pc:sldMk cId="3373910745" sldId="278"/>
            <ac:inkMk id="13" creationId="{DFE6F619-2FFC-6D3E-4D1D-6E2174018397}"/>
          </ac:inkMkLst>
        </pc:inkChg>
        <pc:inkChg chg="add mod">
          <ac:chgData name="Michael Kuniega" userId="999f7fd1-0dc3-4cba-81fd-6a42a8d75a98" providerId="ADAL" clId="{232F5FE5-349D-4D73-B8B0-74DC29CCAFB3}" dt="2023-01-22T04:46:20.885" v="1456"/>
          <ac:inkMkLst>
            <pc:docMk/>
            <pc:sldMk cId="3373910745" sldId="278"/>
            <ac:inkMk id="14" creationId="{9CBCBCB0-267B-B835-A3D1-32AC752F6BF3}"/>
          </ac:inkMkLst>
        </pc:inkChg>
        <pc:inkChg chg="add mod">
          <ac:chgData name="Michael Kuniega" userId="999f7fd1-0dc3-4cba-81fd-6a42a8d75a98" providerId="ADAL" clId="{232F5FE5-349D-4D73-B8B0-74DC29CCAFB3}" dt="2023-01-22T04:46:20.885" v="1456"/>
          <ac:inkMkLst>
            <pc:docMk/>
            <pc:sldMk cId="3373910745" sldId="278"/>
            <ac:inkMk id="15" creationId="{D1FE8290-9CC7-5F25-657F-D6680E70D1D2}"/>
          </ac:inkMkLst>
        </pc:inkChg>
        <pc:inkChg chg="add mod">
          <ac:chgData name="Michael Kuniega" userId="999f7fd1-0dc3-4cba-81fd-6a42a8d75a98" providerId="ADAL" clId="{232F5FE5-349D-4D73-B8B0-74DC29CCAFB3}" dt="2023-01-22T04:46:20.885" v="1456"/>
          <ac:inkMkLst>
            <pc:docMk/>
            <pc:sldMk cId="3373910745" sldId="278"/>
            <ac:inkMk id="16" creationId="{8E29B652-F557-79CC-0696-6A275264AC38}"/>
          </ac:inkMkLst>
        </pc:inkChg>
        <pc:inkChg chg="add mod">
          <ac:chgData name="Michael Kuniega" userId="999f7fd1-0dc3-4cba-81fd-6a42a8d75a98" providerId="ADAL" clId="{232F5FE5-349D-4D73-B8B0-74DC29CCAFB3}" dt="2023-01-22T04:46:20.885" v="1456"/>
          <ac:inkMkLst>
            <pc:docMk/>
            <pc:sldMk cId="3373910745" sldId="278"/>
            <ac:inkMk id="17" creationId="{15C96444-6693-CF5C-D3B8-56A6D8121FDF}"/>
          </ac:inkMkLst>
        </pc:inkChg>
        <pc:inkChg chg="add mod">
          <ac:chgData name="Michael Kuniega" userId="999f7fd1-0dc3-4cba-81fd-6a42a8d75a98" providerId="ADAL" clId="{232F5FE5-349D-4D73-B8B0-74DC29CCAFB3}" dt="2023-01-22T04:46:20.885" v="1456"/>
          <ac:inkMkLst>
            <pc:docMk/>
            <pc:sldMk cId="3373910745" sldId="278"/>
            <ac:inkMk id="18" creationId="{D4DC5D29-8C7D-ECA2-D28A-7F28756CF622}"/>
          </ac:inkMkLst>
        </pc:inkChg>
        <pc:inkChg chg="add mod">
          <ac:chgData name="Michael Kuniega" userId="999f7fd1-0dc3-4cba-81fd-6a42a8d75a98" providerId="ADAL" clId="{232F5FE5-349D-4D73-B8B0-74DC29CCAFB3}" dt="2023-01-22T04:46:20.885" v="1456"/>
          <ac:inkMkLst>
            <pc:docMk/>
            <pc:sldMk cId="3373910745" sldId="278"/>
            <ac:inkMk id="19" creationId="{B3482360-7EBA-4CAB-600D-9F10A0CDCECC}"/>
          </ac:inkMkLst>
        </pc:inkChg>
        <pc:inkChg chg="add mod">
          <ac:chgData name="Michael Kuniega" userId="999f7fd1-0dc3-4cba-81fd-6a42a8d75a98" providerId="ADAL" clId="{232F5FE5-349D-4D73-B8B0-74DC29CCAFB3}" dt="2023-01-22T04:46:20.885" v="1456"/>
          <ac:inkMkLst>
            <pc:docMk/>
            <pc:sldMk cId="3373910745" sldId="278"/>
            <ac:inkMk id="20" creationId="{7EB9A5E9-B8B3-8100-AB24-21A76CCE45BC}"/>
          </ac:inkMkLst>
        </pc:inkChg>
        <pc:inkChg chg="add mod">
          <ac:chgData name="Michael Kuniega" userId="999f7fd1-0dc3-4cba-81fd-6a42a8d75a98" providerId="ADAL" clId="{232F5FE5-349D-4D73-B8B0-74DC29CCAFB3}" dt="2023-01-22T04:46:20.885" v="1456"/>
          <ac:inkMkLst>
            <pc:docMk/>
            <pc:sldMk cId="3373910745" sldId="278"/>
            <ac:inkMk id="21" creationId="{058AAC55-D772-D1FD-CCC2-3E874EAB0A1A}"/>
          </ac:inkMkLst>
        </pc:inkChg>
        <pc:inkChg chg="add mod">
          <ac:chgData name="Michael Kuniega" userId="999f7fd1-0dc3-4cba-81fd-6a42a8d75a98" providerId="ADAL" clId="{232F5FE5-349D-4D73-B8B0-74DC29CCAFB3}" dt="2023-01-22T04:46:20.885" v="1456"/>
          <ac:inkMkLst>
            <pc:docMk/>
            <pc:sldMk cId="3373910745" sldId="278"/>
            <ac:inkMk id="23" creationId="{1F2D3370-2B25-6426-3996-9511233DA8AE}"/>
          </ac:inkMkLst>
        </pc:inkChg>
        <pc:inkChg chg="add mod">
          <ac:chgData name="Michael Kuniega" userId="999f7fd1-0dc3-4cba-81fd-6a42a8d75a98" providerId="ADAL" clId="{232F5FE5-349D-4D73-B8B0-74DC29CCAFB3}" dt="2023-01-22T04:46:20.885" v="1456"/>
          <ac:inkMkLst>
            <pc:docMk/>
            <pc:sldMk cId="3373910745" sldId="278"/>
            <ac:inkMk id="24" creationId="{77F5BEEF-3E70-40D6-F7B4-2E27147DA97F}"/>
          </ac:inkMkLst>
        </pc:inkChg>
        <pc:inkChg chg="add mod">
          <ac:chgData name="Michael Kuniega" userId="999f7fd1-0dc3-4cba-81fd-6a42a8d75a98" providerId="ADAL" clId="{232F5FE5-349D-4D73-B8B0-74DC29CCAFB3}" dt="2023-01-22T04:46:20.885" v="1456"/>
          <ac:inkMkLst>
            <pc:docMk/>
            <pc:sldMk cId="3373910745" sldId="278"/>
            <ac:inkMk id="25" creationId="{7FD74F05-A2D2-58B0-5676-6366D048889F}"/>
          </ac:inkMkLst>
        </pc:inkChg>
        <pc:inkChg chg="add mod">
          <ac:chgData name="Michael Kuniega" userId="999f7fd1-0dc3-4cba-81fd-6a42a8d75a98" providerId="ADAL" clId="{232F5FE5-349D-4D73-B8B0-74DC29CCAFB3}" dt="2023-01-22T04:46:20.885" v="1456"/>
          <ac:inkMkLst>
            <pc:docMk/>
            <pc:sldMk cId="3373910745" sldId="278"/>
            <ac:inkMk id="26" creationId="{1AAD6798-0DFF-B481-4EE5-0A2241AFAADB}"/>
          </ac:inkMkLst>
        </pc:inkChg>
        <pc:inkChg chg="add mod">
          <ac:chgData name="Michael Kuniega" userId="999f7fd1-0dc3-4cba-81fd-6a42a8d75a98" providerId="ADAL" clId="{232F5FE5-349D-4D73-B8B0-74DC29CCAFB3}" dt="2023-01-22T04:46:20.885" v="1456"/>
          <ac:inkMkLst>
            <pc:docMk/>
            <pc:sldMk cId="3373910745" sldId="278"/>
            <ac:inkMk id="27" creationId="{893A409E-CDD9-250E-3811-C9219B9CE56F}"/>
          </ac:inkMkLst>
        </pc:inkChg>
        <pc:inkChg chg="add mod">
          <ac:chgData name="Michael Kuniega" userId="999f7fd1-0dc3-4cba-81fd-6a42a8d75a98" providerId="ADAL" clId="{232F5FE5-349D-4D73-B8B0-74DC29CCAFB3}" dt="2023-01-22T04:46:20.885" v="1456"/>
          <ac:inkMkLst>
            <pc:docMk/>
            <pc:sldMk cId="3373910745" sldId="278"/>
            <ac:inkMk id="28" creationId="{DA9FA390-F7AE-45ED-0400-1D859D6C4945}"/>
          </ac:inkMkLst>
        </pc:inkChg>
        <pc:inkChg chg="add mod">
          <ac:chgData name="Michael Kuniega" userId="999f7fd1-0dc3-4cba-81fd-6a42a8d75a98" providerId="ADAL" clId="{232F5FE5-349D-4D73-B8B0-74DC29CCAFB3}" dt="2023-01-22T04:46:20.885" v="1456"/>
          <ac:inkMkLst>
            <pc:docMk/>
            <pc:sldMk cId="3373910745" sldId="278"/>
            <ac:inkMk id="29" creationId="{FE680320-53E8-482F-9758-5777D06EC07D}"/>
          </ac:inkMkLst>
        </pc:inkChg>
        <pc:inkChg chg="add mod">
          <ac:chgData name="Michael Kuniega" userId="999f7fd1-0dc3-4cba-81fd-6a42a8d75a98" providerId="ADAL" clId="{232F5FE5-349D-4D73-B8B0-74DC29CCAFB3}" dt="2023-01-22T04:46:20.885" v="1456"/>
          <ac:inkMkLst>
            <pc:docMk/>
            <pc:sldMk cId="3373910745" sldId="278"/>
            <ac:inkMk id="30" creationId="{F65BDE4C-BD11-3C21-692F-A5900A1C695A}"/>
          </ac:inkMkLst>
        </pc:inkChg>
        <pc:inkChg chg="add mod">
          <ac:chgData name="Michael Kuniega" userId="999f7fd1-0dc3-4cba-81fd-6a42a8d75a98" providerId="ADAL" clId="{232F5FE5-349D-4D73-B8B0-74DC29CCAFB3}" dt="2023-01-22T04:46:20.885" v="1456"/>
          <ac:inkMkLst>
            <pc:docMk/>
            <pc:sldMk cId="3373910745" sldId="278"/>
            <ac:inkMk id="31" creationId="{05EBE73C-F2C2-AF94-2C0A-14D1995B5C97}"/>
          </ac:inkMkLst>
        </pc:inkChg>
        <pc:inkChg chg="add mod">
          <ac:chgData name="Michael Kuniega" userId="999f7fd1-0dc3-4cba-81fd-6a42a8d75a98" providerId="ADAL" clId="{232F5FE5-349D-4D73-B8B0-74DC29CCAFB3}" dt="2023-01-22T04:46:22.513" v="1457"/>
          <ac:inkMkLst>
            <pc:docMk/>
            <pc:sldMk cId="3373910745" sldId="278"/>
            <ac:inkMk id="33" creationId="{AF1A1E08-38D5-F7DF-AE82-4617C7A59C4C}"/>
          </ac:inkMkLst>
        </pc:inkChg>
        <pc:inkChg chg="add mod">
          <ac:chgData name="Michael Kuniega" userId="999f7fd1-0dc3-4cba-81fd-6a42a8d75a98" providerId="ADAL" clId="{232F5FE5-349D-4D73-B8B0-74DC29CCAFB3}" dt="2023-01-22T04:46:22.513" v="1457"/>
          <ac:inkMkLst>
            <pc:docMk/>
            <pc:sldMk cId="3373910745" sldId="278"/>
            <ac:inkMk id="34" creationId="{2A806ED2-F82B-1F89-1189-350F485F656B}"/>
          </ac:inkMkLst>
        </pc:inkChg>
        <pc:inkChg chg="add mod">
          <ac:chgData name="Michael Kuniega" userId="999f7fd1-0dc3-4cba-81fd-6a42a8d75a98" providerId="ADAL" clId="{232F5FE5-349D-4D73-B8B0-74DC29CCAFB3}" dt="2023-01-22T04:46:22.513" v="1457"/>
          <ac:inkMkLst>
            <pc:docMk/>
            <pc:sldMk cId="3373910745" sldId="278"/>
            <ac:inkMk id="36" creationId="{FF556E85-78CD-A983-17C3-6CE8B18B6B8B}"/>
          </ac:inkMkLst>
        </pc:inkChg>
        <pc:inkChg chg="add mod">
          <ac:chgData name="Michael Kuniega" userId="999f7fd1-0dc3-4cba-81fd-6a42a8d75a98" providerId="ADAL" clId="{232F5FE5-349D-4D73-B8B0-74DC29CCAFB3}" dt="2023-01-22T04:46:22.513" v="1457"/>
          <ac:inkMkLst>
            <pc:docMk/>
            <pc:sldMk cId="3373910745" sldId="278"/>
            <ac:inkMk id="37" creationId="{46A48291-2F7B-34D2-D743-9E2162EE461A}"/>
          </ac:inkMkLst>
        </pc:inkChg>
        <pc:inkChg chg="add del mod">
          <ac:chgData name="Michael Kuniega" userId="999f7fd1-0dc3-4cba-81fd-6a42a8d75a98" providerId="ADAL" clId="{232F5FE5-349D-4D73-B8B0-74DC29CCAFB3}" dt="2023-01-22T04:46:22.513" v="1457"/>
          <ac:inkMkLst>
            <pc:docMk/>
            <pc:sldMk cId="3373910745" sldId="278"/>
            <ac:inkMk id="38" creationId="{986244E9-4071-8CB4-DE67-8A1BAE4E1FEC}"/>
          </ac:inkMkLst>
        </pc:inkChg>
        <pc:inkChg chg="add mod">
          <ac:chgData name="Michael Kuniega" userId="999f7fd1-0dc3-4cba-81fd-6a42a8d75a98" providerId="ADAL" clId="{232F5FE5-349D-4D73-B8B0-74DC29CCAFB3}" dt="2023-01-22T04:46:22.513" v="1457"/>
          <ac:inkMkLst>
            <pc:docMk/>
            <pc:sldMk cId="3373910745" sldId="278"/>
            <ac:inkMk id="39" creationId="{C461CC45-B609-93EC-1229-EB721F00FF83}"/>
          </ac:inkMkLst>
        </pc:inkChg>
        <pc:inkChg chg="add mod">
          <ac:chgData name="Michael Kuniega" userId="999f7fd1-0dc3-4cba-81fd-6a42a8d75a98" providerId="ADAL" clId="{232F5FE5-349D-4D73-B8B0-74DC29CCAFB3}" dt="2023-01-22T04:46:22.513" v="1457"/>
          <ac:inkMkLst>
            <pc:docMk/>
            <pc:sldMk cId="3373910745" sldId="278"/>
            <ac:inkMk id="40" creationId="{099D7727-856A-4F09-C123-803D3C40372F}"/>
          </ac:inkMkLst>
        </pc:inkChg>
        <pc:inkChg chg="add mod">
          <ac:chgData name="Michael Kuniega" userId="999f7fd1-0dc3-4cba-81fd-6a42a8d75a98" providerId="ADAL" clId="{232F5FE5-349D-4D73-B8B0-74DC29CCAFB3}" dt="2023-01-22T04:46:22.513" v="1457"/>
          <ac:inkMkLst>
            <pc:docMk/>
            <pc:sldMk cId="3373910745" sldId="278"/>
            <ac:inkMk id="41" creationId="{0389D051-BBD0-0548-2018-DD291A814F71}"/>
          </ac:inkMkLst>
        </pc:inkChg>
        <pc:inkChg chg="add mod">
          <ac:chgData name="Michael Kuniega" userId="999f7fd1-0dc3-4cba-81fd-6a42a8d75a98" providerId="ADAL" clId="{232F5FE5-349D-4D73-B8B0-74DC29CCAFB3}" dt="2023-01-22T04:46:22.513" v="1457"/>
          <ac:inkMkLst>
            <pc:docMk/>
            <pc:sldMk cId="3373910745" sldId="278"/>
            <ac:inkMk id="42" creationId="{CBFA48F3-AAE4-D2CF-0022-C7A0C95F73A6}"/>
          </ac:inkMkLst>
        </pc:inkChg>
        <pc:inkChg chg="add mod">
          <ac:chgData name="Michael Kuniega" userId="999f7fd1-0dc3-4cba-81fd-6a42a8d75a98" providerId="ADAL" clId="{232F5FE5-349D-4D73-B8B0-74DC29CCAFB3}" dt="2023-01-22T04:46:22.513" v="1457"/>
          <ac:inkMkLst>
            <pc:docMk/>
            <pc:sldMk cId="3373910745" sldId="278"/>
            <ac:inkMk id="43" creationId="{AC08F81D-A3E0-2EA7-F835-F6A3D3EE5B89}"/>
          </ac:inkMkLst>
        </pc:inkChg>
        <pc:inkChg chg="add mod">
          <ac:chgData name="Michael Kuniega" userId="999f7fd1-0dc3-4cba-81fd-6a42a8d75a98" providerId="ADAL" clId="{232F5FE5-349D-4D73-B8B0-74DC29CCAFB3}" dt="2023-01-22T04:46:22.513" v="1457"/>
          <ac:inkMkLst>
            <pc:docMk/>
            <pc:sldMk cId="3373910745" sldId="278"/>
            <ac:inkMk id="44" creationId="{C8EFBE64-9161-52E2-5D6F-386D14B95AD7}"/>
          </ac:inkMkLst>
        </pc:inkChg>
        <pc:inkChg chg="add mod">
          <ac:chgData name="Michael Kuniega" userId="999f7fd1-0dc3-4cba-81fd-6a42a8d75a98" providerId="ADAL" clId="{232F5FE5-349D-4D73-B8B0-74DC29CCAFB3}" dt="2023-01-22T04:46:22.513" v="1457"/>
          <ac:inkMkLst>
            <pc:docMk/>
            <pc:sldMk cId="3373910745" sldId="278"/>
            <ac:inkMk id="45" creationId="{A0E82AF3-8D27-4722-EF1B-20EB8A6D1FB6}"/>
          </ac:inkMkLst>
        </pc:inkChg>
        <pc:inkChg chg="add mod">
          <ac:chgData name="Michael Kuniega" userId="999f7fd1-0dc3-4cba-81fd-6a42a8d75a98" providerId="ADAL" clId="{232F5FE5-349D-4D73-B8B0-74DC29CCAFB3}" dt="2023-01-22T04:46:22.513" v="1457"/>
          <ac:inkMkLst>
            <pc:docMk/>
            <pc:sldMk cId="3373910745" sldId="278"/>
            <ac:inkMk id="46" creationId="{DE2AD5CE-DCA0-0339-6183-DFCE94803581}"/>
          </ac:inkMkLst>
        </pc:inkChg>
        <pc:inkChg chg="add mod">
          <ac:chgData name="Michael Kuniega" userId="999f7fd1-0dc3-4cba-81fd-6a42a8d75a98" providerId="ADAL" clId="{232F5FE5-349D-4D73-B8B0-74DC29CCAFB3}" dt="2023-01-22T04:46:22.513" v="1457"/>
          <ac:inkMkLst>
            <pc:docMk/>
            <pc:sldMk cId="3373910745" sldId="278"/>
            <ac:inkMk id="47" creationId="{33BF5049-F026-1B68-CF02-50EC4FAF5FEC}"/>
          </ac:inkMkLst>
        </pc:inkChg>
        <pc:inkChg chg="add mod">
          <ac:chgData name="Michael Kuniega" userId="999f7fd1-0dc3-4cba-81fd-6a42a8d75a98" providerId="ADAL" clId="{232F5FE5-349D-4D73-B8B0-74DC29CCAFB3}" dt="2023-01-22T04:46:22.513" v="1457"/>
          <ac:inkMkLst>
            <pc:docMk/>
            <pc:sldMk cId="3373910745" sldId="278"/>
            <ac:inkMk id="48" creationId="{EB604011-709E-F34D-59F4-DE71ADC7AB89}"/>
          </ac:inkMkLst>
        </pc:inkChg>
        <pc:inkChg chg="add mod">
          <ac:chgData name="Michael Kuniega" userId="999f7fd1-0dc3-4cba-81fd-6a42a8d75a98" providerId="ADAL" clId="{232F5FE5-349D-4D73-B8B0-74DC29CCAFB3}" dt="2023-01-22T04:46:22.513" v="1457"/>
          <ac:inkMkLst>
            <pc:docMk/>
            <pc:sldMk cId="3373910745" sldId="278"/>
            <ac:inkMk id="50" creationId="{1AF9004C-7413-9AFE-11E5-B620A0BEAF47}"/>
          </ac:inkMkLst>
        </pc:inkChg>
        <pc:inkChg chg="add mod">
          <ac:chgData name="Michael Kuniega" userId="999f7fd1-0dc3-4cba-81fd-6a42a8d75a98" providerId="ADAL" clId="{232F5FE5-349D-4D73-B8B0-74DC29CCAFB3}" dt="2023-01-22T04:46:22.513" v="1457"/>
          <ac:inkMkLst>
            <pc:docMk/>
            <pc:sldMk cId="3373910745" sldId="278"/>
            <ac:inkMk id="51" creationId="{ED724185-303B-9496-FB24-1B6093CD077A}"/>
          </ac:inkMkLst>
        </pc:inkChg>
        <pc:inkChg chg="add mod">
          <ac:chgData name="Michael Kuniega" userId="999f7fd1-0dc3-4cba-81fd-6a42a8d75a98" providerId="ADAL" clId="{232F5FE5-349D-4D73-B8B0-74DC29CCAFB3}" dt="2023-01-22T04:46:22.513" v="1457"/>
          <ac:inkMkLst>
            <pc:docMk/>
            <pc:sldMk cId="3373910745" sldId="278"/>
            <ac:inkMk id="52" creationId="{5F098F24-40B9-908B-BFAB-CB9DF289D195}"/>
          </ac:inkMkLst>
        </pc:inkChg>
        <pc:inkChg chg="add mod">
          <ac:chgData name="Michael Kuniega" userId="999f7fd1-0dc3-4cba-81fd-6a42a8d75a98" providerId="ADAL" clId="{232F5FE5-349D-4D73-B8B0-74DC29CCAFB3}" dt="2023-01-22T04:51:39.696" v="1729"/>
          <ac:inkMkLst>
            <pc:docMk/>
            <pc:sldMk cId="3373910745" sldId="278"/>
            <ac:inkMk id="54" creationId="{2DEFC5CC-731B-CC45-B9A2-3E3174858DB1}"/>
          </ac:inkMkLst>
        </pc:inkChg>
        <pc:inkChg chg="add mod">
          <ac:chgData name="Michael Kuniega" userId="999f7fd1-0dc3-4cba-81fd-6a42a8d75a98" providerId="ADAL" clId="{232F5FE5-349D-4D73-B8B0-74DC29CCAFB3}" dt="2023-01-22T04:51:39.696" v="1729"/>
          <ac:inkMkLst>
            <pc:docMk/>
            <pc:sldMk cId="3373910745" sldId="278"/>
            <ac:inkMk id="55" creationId="{6BA2E9DC-6EF8-C84B-98F4-A1D982724D6E}"/>
          </ac:inkMkLst>
        </pc:inkChg>
        <pc:inkChg chg="add mod">
          <ac:chgData name="Michael Kuniega" userId="999f7fd1-0dc3-4cba-81fd-6a42a8d75a98" providerId="ADAL" clId="{232F5FE5-349D-4D73-B8B0-74DC29CCAFB3}" dt="2023-01-22T04:51:39.696" v="1729"/>
          <ac:inkMkLst>
            <pc:docMk/>
            <pc:sldMk cId="3373910745" sldId="278"/>
            <ac:inkMk id="56" creationId="{1AFF6A59-5F72-AE89-7AF6-D49F20099F52}"/>
          </ac:inkMkLst>
        </pc:inkChg>
        <pc:inkChg chg="add mod">
          <ac:chgData name="Michael Kuniega" userId="999f7fd1-0dc3-4cba-81fd-6a42a8d75a98" providerId="ADAL" clId="{232F5FE5-349D-4D73-B8B0-74DC29CCAFB3}" dt="2023-01-22T04:51:39.696" v="1729"/>
          <ac:inkMkLst>
            <pc:docMk/>
            <pc:sldMk cId="3373910745" sldId="278"/>
            <ac:inkMk id="57" creationId="{669FEF36-6512-6A16-A1F2-2EC54909AFC2}"/>
          </ac:inkMkLst>
        </pc:inkChg>
        <pc:inkChg chg="add mod">
          <ac:chgData name="Michael Kuniega" userId="999f7fd1-0dc3-4cba-81fd-6a42a8d75a98" providerId="ADAL" clId="{232F5FE5-349D-4D73-B8B0-74DC29CCAFB3}" dt="2023-01-22T04:51:39.696" v="1729"/>
          <ac:inkMkLst>
            <pc:docMk/>
            <pc:sldMk cId="3373910745" sldId="278"/>
            <ac:inkMk id="58" creationId="{EF9992BD-C5D7-AFB6-6181-C60FD594EA7D}"/>
          </ac:inkMkLst>
        </pc:inkChg>
        <pc:inkChg chg="add del mod">
          <ac:chgData name="Michael Kuniega" userId="999f7fd1-0dc3-4cba-81fd-6a42a8d75a98" providerId="ADAL" clId="{232F5FE5-349D-4D73-B8B0-74DC29CCAFB3}" dt="2023-01-22T04:46:15.961" v="1453"/>
          <ac:inkMkLst>
            <pc:docMk/>
            <pc:sldMk cId="3373910745" sldId="278"/>
            <ac:inkMk id="60" creationId="{7FCCED05-03C7-313D-C964-FA81DEFF5159}"/>
          </ac:inkMkLst>
        </pc:inkChg>
        <pc:inkChg chg="add del mod">
          <ac:chgData name="Michael Kuniega" userId="999f7fd1-0dc3-4cba-81fd-6a42a8d75a98" providerId="ADAL" clId="{232F5FE5-349D-4D73-B8B0-74DC29CCAFB3}" dt="2023-01-22T04:46:12.223" v="1451"/>
          <ac:inkMkLst>
            <pc:docMk/>
            <pc:sldMk cId="3373910745" sldId="278"/>
            <ac:inkMk id="61" creationId="{A767A7AD-4EC1-2A3B-5173-4EB88F466303}"/>
          </ac:inkMkLst>
        </pc:inkChg>
        <pc:inkChg chg="add del mod">
          <ac:chgData name="Michael Kuniega" userId="999f7fd1-0dc3-4cba-81fd-6a42a8d75a98" providerId="ADAL" clId="{232F5FE5-349D-4D73-B8B0-74DC29CCAFB3}" dt="2023-01-22T04:46:12.223" v="1450"/>
          <ac:inkMkLst>
            <pc:docMk/>
            <pc:sldMk cId="3373910745" sldId="278"/>
            <ac:inkMk id="62" creationId="{7A935F24-25E9-4596-CF33-78C7CCF810BF}"/>
          </ac:inkMkLst>
        </pc:inkChg>
        <pc:inkChg chg="add del mod">
          <ac:chgData name="Michael Kuniega" userId="999f7fd1-0dc3-4cba-81fd-6a42a8d75a98" providerId="ADAL" clId="{232F5FE5-349D-4D73-B8B0-74DC29CCAFB3}" dt="2023-01-22T04:46:12.220" v="1448"/>
          <ac:inkMkLst>
            <pc:docMk/>
            <pc:sldMk cId="3373910745" sldId="278"/>
            <ac:inkMk id="63" creationId="{BF27BD9D-A910-D005-D5CA-C540260A8CF3}"/>
          </ac:inkMkLst>
        </pc:inkChg>
        <pc:inkChg chg="add del mod">
          <ac:chgData name="Michael Kuniega" userId="999f7fd1-0dc3-4cba-81fd-6a42a8d75a98" providerId="ADAL" clId="{232F5FE5-349D-4D73-B8B0-74DC29CCAFB3}" dt="2023-01-22T04:42:04.435" v="1415"/>
          <ac:inkMkLst>
            <pc:docMk/>
            <pc:sldMk cId="3373910745" sldId="278"/>
            <ac:inkMk id="65" creationId="{51880F22-9E79-7E27-12D5-7BEE80871FC1}"/>
          </ac:inkMkLst>
        </pc:inkChg>
        <pc:inkChg chg="add del mod">
          <ac:chgData name="Michael Kuniega" userId="999f7fd1-0dc3-4cba-81fd-6a42a8d75a98" providerId="ADAL" clId="{232F5FE5-349D-4D73-B8B0-74DC29CCAFB3}" dt="2023-01-22T04:46:12.225" v="1452"/>
          <ac:inkMkLst>
            <pc:docMk/>
            <pc:sldMk cId="3373910745" sldId="278"/>
            <ac:inkMk id="67" creationId="{38CB3FFF-2CD9-3298-4CED-9B1D94B00AE3}"/>
          </ac:inkMkLst>
        </pc:inkChg>
        <pc:inkChg chg="add del mod">
          <ac:chgData name="Michael Kuniega" userId="999f7fd1-0dc3-4cba-81fd-6a42a8d75a98" providerId="ADAL" clId="{232F5FE5-349D-4D73-B8B0-74DC29CCAFB3}" dt="2023-01-22T04:46:12.214" v="1447"/>
          <ac:inkMkLst>
            <pc:docMk/>
            <pc:sldMk cId="3373910745" sldId="278"/>
            <ac:inkMk id="68" creationId="{181E0923-578A-A511-B619-C2591314DFC2}"/>
          </ac:inkMkLst>
        </pc:inkChg>
        <pc:inkChg chg="add del mod">
          <ac:chgData name="Michael Kuniega" userId="999f7fd1-0dc3-4cba-81fd-6a42a8d75a98" providerId="ADAL" clId="{232F5FE5-349D-4D73-B8B0-74DC29CCAFB3}" dt="2023-01-22T04:46:15.967" v="1454"/>
          <ac:inkMkLst>
            <pc:docMk/>
            <pc:sldMk cId="3373910745" sldId="278"/>
            <ac:inkMk id="69" creationId="{F73E8B88-461F-7FE9-DB2D-B56808D03B13}"/>
          </ac:inkMkLst>
        </pc:inkChg>
        <pc:inkChg chg="add del mod">
          <ac:chgData name="Michael Kuniega" userId="999f7fd1-0dc3-4cba-81fd-6a42a8d75a98" providerId="ADAL" clId="{232F5FE5-349D-4D73-B8B0-74DC29CCAFB3}" dt="2023-01-22T04:46:15.969" v="1455"/>
          <ac:inkMkLst>
            <pc:docMk/>
            <pc:sldMk cId="3373910745" sldId="278"/>
            <ac:inkMk id="70" creationId="{409D08D6-C1C9-B115-D70F-4FF2294D9DED}"/>
          </ac:inkMkLst>
        </pc:inkChg>
        <pc:inkChg chg="add del mod">
          <ac:chgData name="Michael Kuniega" userId="999f7fd1-0dc3-4cba-81fd-6a42a8d75a98" providerId="ADAL" clId="{232F5FE5-349D-4D73-B8B0-74DC29CCAFB3}" dt="2023-01-22T04:46:12.222" v="1449"/>
          <ac:inkMkLst>
            <pc:docMk/>
            <pc:sldMk cId="3373910745" sldId="278"/>
            <ac:inkMk id="72" creationId="{067F4F35-837D-7B5F-4B2D-5C1DF1EBB7A8}"/>
          </ac:inkMkLst>
        </pc:inkChg>
        <pc:inkChg chg="add del mod">
          <ac:chgData name="Michael Kuniega" userId="999f7fd1-0dc3-4cba-81fd-6a42a8d75a98" providerId="ADAL" clId="{232F5FE5-349D-4D73-B8B0-74DC29CCAFB3}" dt="2023-01-22T04:46:31.829" v="1472"/>
          <ac:inkMkLst>
            <pc:docMk/>
            <pc:sldMk cId="3373910745" sldId="278"/>
            <ac:inkMk id="74" creationId="{A47D0401-78E4-79D3-4956-441A497DBEFC}"/>
          </ac:inkMkLst>
        </pc:inkChg>
        <pc:inkChg chg="add del mod">
          <ac:chgData name="Michael Kuniega" userId="999f7fd1-0dc3-4cba-81fd-6a42a8d75a98" providerId="ADAL" clId="{232F5FE5-349D-4D73-B8B0-74DC29CCAFB3}" dt="2023-01-22T04:47:27.237" v="1554"/>
          <ac:inkMkLst>
            <pc:docMk/>
            <pc:sldMk cId="3373910745" sldId="278"/>
            <ac:inkMk id="75" creationId="{B96B907B-9F96-42A1-76C1-8307C86968D5}"/>
          </ac:inkMkLst>
        </pc:inkChg>
        <pc:inkChg chg="add del mod">
          <ac:chgData name="Michael Kuniega" userId="999f7fd1-0dc3-4cba-81fd-6a42a8d75a98" providerId="ADAL" clId="{232F5FE5-349D-4D73-B8B0-74DC29CCAFB3}" dt="2023-01-22T04:47:27.230" v="1544"/>
          <ac:inkMkLst>
            <pc:docMk/>
            <pc:sldMk cId="3373910745" sldId="278"/>
            <ac:inkMk id="76" creationId="{6A0F6018-C22F-E812-7D1C-4FA5B0E7944F}"/>
          </ac:inkMkLst>
        </pc:inkChg>
        <pc:inkChg chg="add del mod">
          <ac:chgData name="Michael Kuniega" userId="999f7fd1-0dc3-4cba-81fd-6a42a8d75a98" providerId="ADAL" clId="{232F5FE5-349D-4D73-B8B0-74DC29CCAFB3}" dt="2023-01-22T04:47:27.233" v="1548"/>
          <ac:inkMkLst>
            <pc:docMk/>
            <pc:sldMk cId="3373910745" sldId="278"/>
            <ac:inkMk id="77" creationId="{5BECF197-2376-28D3-6E92-7E67ABA8B7E9}"/>
          </ac:inkMkLst>
        </pc:inkChg>
        <pc:inkChg chg="add del mod">
          <ac:chgData name="Michael Kuniega" userId="999f7fd1-0dc3-4cba-81fd-6a42a8d75a98" providerId="ADAL" clId="{232F5FE5-349D-4D73-B8B0-74DC29CCAFB3}" dt="2023-01-22T04:47:27.242" v="1561"/>
          <ac:inkMkLst>
            <pc:docMk/>
            <pc:sldMk cId="3373910745" sldId="278"/>
            <ac:inkMk id="78" creationId="{84BBFAD5-4380-0D07-F1E2-3ACA18C3100B}"/>
          </ac:inkMkLst>
        </pc:inkChg>
        <pc:inkChg chg="add del mod">
          <ac:chgData name="Michael Kuniega" userId="999f7fd1-0dc3-4cba-81fd-6a42a8d75a98" providerId="ADAL" clId="{232F5FE5-349D-4D73-B8B0-74DC29CCAFB3}" dt="2023-01-22T04:47:27.239" v="1556"/>
          <ac:inkMkLst>
            <pc:docMk/>
            <pc:sldMk cId="3373910745" sldId="278"/>
            <ac:inkMk id="79" creationId="{3BD4C226-AF64-55A5-2253-8EF7474E5F2E}"/>
          </ac:inkMkLst>
        </pc:inkChg>
        <pc:inkChg chg="add del mod">
          <ac:chgData name="Michael Kuniega" userId="999f7fd1-0dc3-4cba-81fd-6a42a8d75a98" providerId="ADAL" clId="{232F5FE5-349D-4D73-B8B0-74DC29CCAFB3}" dt="2023-01-22T04:47:27.240" v="1557"/>
          <ac:inkMkLst>
            <pc:docMk/>
            <pc:sldMk cId="3373910745" sldId="278"/>
            <ac:inkMk id="80" creationId="{9C5C5F4D-81D7-7CC6-FA08-ECCFC2FB6579}"/>
          </ac:inkMkLst>
        </pc:inkChg>
        <pc:inkChg chg="add del mod">
          <ac:chgData name="Michael Kuniega" userId="999f7fd1-0dc3-4cba-81fd-6a42a8d75a98" providerId="ADAL" clId="{232F5FE5-349D-4D73-B8B0-74DC29CCAFB3}" dt="2023-01-22T04:47:27.244" v="1565"/>
          <ac:inkMkLst>
            <pc:docMk/>
            <pc:sldMk cId="3373910745" sldId="278"/>
            <ac:inkMk id="81" creationId="{63DB8EAF-A539-2026-1D77-94ACC3D265B2}"/>
          </ac:inkMkLst>
        </pc:inkChg>
        <pc:inkChg chg="add del mod">
          <ac:chgData name="Michael Kuniega" userId="999f7fd1-0dc3-4cba-81fd-6a42a8d75a98" providerId="ADAL" clId="{232F5FE5-349D-4D73-B8B0-74DC29CCAFB3}" dt="2023-01-22T04:47:27.230" v="1543"/>
          <ac:inkMkLst>
            <pc:docMk/>
            <pc:sldMk cId="3373910745" sldId="278"/>
            <ac:inkMk id="82" creationId="{E894FE1B-CB32-D0B3-6164-030B74158B15}"/>
          </ac:inkMkLst>
        </pc:inkChg>
        <pc:inkChg chg="add del mod">
          <ac:chgData name="Michael Kuniega" userId="999f7fd1-0dc3-4cba-81fd-6a42a8d75a98" providerId="ADAL" clId="{232F5FE5-349D-4D73-B8B0-74DC29CCAFB3}" dt="2023-01-22T04:47:27.244" v="1564"/>
          <ac:inkMkLst>
            <pc:docMk/>
            <pc:sldMk cId="3373910745" sldId="278"/>
            <ac:inkMk id="83" creationId="{E893D5B2-66D1-1BD6-FBED-4EBA9EADD0F7}"/>
          </ac:inkMkLst>
        </pc:inkChg>
        <pc:inkChg chg="add del mod">
          <ac:chgData name="Michael Kuniega" userId="999f7fd1-0dc3-4cba-81fd-6a42a8d75a98" providerId="ADAL" clId="{232F5FE5-349D-4D73-B8B0-74DC29CCAFB3}" dt="2023-01-22T04:47:27.243" v="1563"/>
          <ac:inkMkLst>
            <pc:docMk/>
            <pc:sldMk cId="3373910745" sldId="278"/>
            <ac:inkMk id="84" creationId="{2AF1B3E6-3F87-6E54-E91A-04F9806B82B4}"/>
          </ac:inkMkLst>
        </pc:inkChg>
        <pc:inkChg chg="add del mod">
          <ac:chgData name="Michael Kuniega" userId="999f7fd1-0dc3-4cba-81fd-6a42a8d75a98" providerId="ADAL" clId="{232F5FE5-349D-4D73-B8B0-74DC29CCAFB3}" dt="2023-01-22T04:46:31.822" v="1461"/>
          <ac:inkMkLst>
            <pc:docMk/>
            <pc:sldMk cId="3373910745" sldId="278"/>
            <ac:inkMk id="86" creationId="{6202858C-796A-1D50-6446-4FE0F170DE9B}"/>
          </ac:inkMkLst>
        </pc:inkChg>
        <pc:inkChg chg="add del mod">
          <ac:chgData name="Michael Kuniega" userId="999f7fd1-0dc3-4cba-81fd-6a42a8d75a98" providerId="ADAL" clId="{232F5FE5-349D-4D73-B8B0-74DC29CCAFB3}" dt="2023-01-22T04:46:31.828" v="1469"/>
          <ac:inkMkLst>
            <pc:docMk/>
            <pc:sldMk cId="3373910745" sldId="278"/>
            <ac:inkMk id="87" creationId="{6F05F6FC-D5BA-1266-1F0A-62B65F14C0EB}"/>
          </ac:inkMkLst>
        </pc:inkChg>
        <pc:inkChg chg="add del mod">
          <ac:chgData name="Michael Kuniega" userId="999f7fd1-0dc3-4cba-81fd-6a42a8d75a98" providerId="ADAL" clId="{232F5FE5-349D-4D73-B8B0-74DC29CCAFB3}" dt="2023-01-22T04:46:31.820" v="1459"/>
          <ac:inkMkLst>
            <pc:docMk/>
            <pc:sldMk cId="3373910745" sldId="278"/>
            <ac:inkMk id="88" creationId="{6069A115-89D0-88BB-CB39-A9C133D07336}"/>
          </ac:inkMkLst>
        </pc:inkChg>
        <pc:inkChg chg="add del mod">
          <ac:chgData name="Michael Kuniega" userId="999f7fd1-0dc3-4cba-81fd-6a42a8d75a98" providerId="ADAL" clId="{232F5FE5-349D-4D73-B8B0-74DC29CCAFB3}" dt="2023-01-22T04:46:31.829" v="1471"/>
          <ac:inkMkLst>
            <pc:docMk/>
            <pc:sldMk cId="3373910745" sldId="278"/>
            <ac:inkMk id="89" creationId="{7DAFDBB7-5E13-A7FB-2DE2-F5F6EFAD440F}"/>
          </ac:inkMkLst>
        </pc:inkChg>
        <pc:inkChg chg="add del mod">
          <ac:chgData name="Michael Kuniega" userId="999f7fd1-0dc3-4cba-81fd-6a42a8d75a98" providerId="ADAL" clId="{232F5FE5-349D-4D73-B8B0-74DC29CCAFB3}" dt="2023-01-22T04:46:31.819" v="1458"/>
          <ac:inkMkLst>
            <pc:docMk/>
            <pc:sldMk cId="3373910745" sldId="278"/>
            <ac:inkMk id="90" creationId="{A8044AF1-79C2-7186-B8E2-3DBB3C8A5441}"/>
          </ac:inkMkLst>
        </pc:inkChg>
        <pc:inkChg chg="add del mod">
          <ac:chgData name="Michael Kuniega" userId="999f7fd1-0dc3-4cba-81fd-6a42a8d75a98" providerId="ADAL" clId="{232F5FE5-349D-4D73-B8B0-74DC29CCAFB3}" dt="2023-01-22T04:46:31.824" v="1464"/>
          <ac:inkMkLst>
            <pc:docMk/>
            <pc:sldMk cId="3373910745" sldId="278"/>
            <ac:inkMk id="91" creationId="{89A0718E-C8A8-5FDB-E421-02278FF51C5E}"/>
          </ac:inkMkLst>
        </pc:inkChg>
        <pc:inkChg chg="add del mod">
          <ac:chgData name="Michael Kuniega" userId="999f7fd1-0dc3-4cba-81fd-6a42a8d75a98" providerId="ADAL" clId="{232F5FE5-349D-4D73-B8B0-74DC29CCAFB3}" dt="2023-01-22T04:46:31.825" v="1465"/>
          <ac:inkMkLst>
            <pc:docMk/>
            <pc:sldMk cId="3373910745" sldId="278"/>
            <ac:inkMk id="92" creationId="{A3358879-D85D-5E30-2527-B907F8C7E260}"/>
          </ac:inkMkLst>
        </pc:inkChg>
        <pc:inkChg chg="add del mod">
          <ac:chgData name="Michael Kuniega" userId="999f7fd1-0dc3-4cba-81fd-6a42a8d75a98" providerId="ADAL" clId="{232F5FE5-349D-4D73-B8B0-74DC29CCAFB3}" dt="2023-01-22T04:46:31.826" v="1466"/>
          <ac:inkMkLst>
            <pc:docMk/>
            <pc:sldMk cId="3373910745" sldId="278"/>
            <ac:inkMk id="93" creationId="{ED1520A5-D280-4475-F57B-B1E1C443F72F}"/>
          </ac:inkMkLst>
        </pc:inkChg>
        <pc:inkChg chg="add del mod">
          <ac:chgData name="Michael Kuniega" userId="999f7fd1-0dc3-4cba-81fd-6a42a8d75a98" providerId="ADAL" clId="{232F5FE5-349D-4D73-B8B0-74DC29CCAFB3}" dt="2023-01-22T04:46:31.827" v="1468"/>
          <ac:inkMkLst>
            <pc:docMk/>
            <pc:sldMk cId="3373910745" sldId="278"/>
            <ac:inkMk id="94" creationId="{22E82827-A600-516B-12DE-8323FF8D0D6E}"/>
          </ac:inkMkLst>
        </pc:inkChg>
        <pc:inkChg chg="add del mod">
          <ac:chgData name="Michael Kuniega" userId="999f7fd1-0dc3-4cba-81fd-6a42a8d75a98" providerId="ADAL" clId="{232F5FE5-349D-4D73-B8B0-74DC29CCAFB3}" dt="2023-01-22T04:46:31.823" v="1463"/>
          <ac:inkMkLst>
            <pc:docMk/>
            <pc:sldMk cId="3373910745" sldId="278"/>
            <ac:inkMk id="95" creationId="{DDCCCC96-D715-C479-62CF-B180C359D61A}"/>
          </ac:inkMkLst>
        </pc:inkChg>
        <pc:inkChg chg="add del mod">
          <ac:chgData name="Michael Kuniega" userId="999f7fd1-0dc3-4cba-81fd-6a42a8d75a98" providerId="ADAL" clId="{232F5FE5-349D-4D73-B8B0-74DC29CCAFB3}" dt="2023-01-22T04:46:31.823" v="1462"/>
          <ac:inkMkLst>
            <pc:docMk/>
            <pc:sldMk cId="3373910745" sldId="278"/>
            <ac:inkMk id="97" creationId="{EC2CDF5A-C898-1270-FFB5-AA8E3181D6D0}"/>
          </ac:inkMkLst>
        </pc:inkChg>
        <pc:inkChg chg="add del mod">
          <ac:chgData name="Michael Kuniega" userId="999f7fd1-0dc3-4cba-81fd-6a42a8d75a98" providerId="ADAL" clId="{232F5FE5-349D-4D73-B8B0-74DC29CCAFB3}" dt="2023-01-22T04:46:31.828" v="1470"/>
          <ac:inkMkLst>
            <pc:docMk/>
            <pc:sldMk cId="3373910745" sldId="278"/>
            <ac:inkMk id="98" creationId="{15AA898B-5072-88BB-8847-161EDEFC4C03}"/>
          </ac:inkMkLst>
        </pc:inkChg>
        <pc:inkChg chg="add del mod">
          <ac:chgData name="Michael Kuniega" userId="999f7fd1-0dc3-4cba-81fd-6a42a8d75a98" providerId="ADAL" clId="{232F5FE5-349D-4D73-B8B0-74DC29CCAFB3}" dt="2023-01-22T04:46:31.821" v="1460"/>
          <ac:inkMkLst>
            <pc:docMk/>
            <pc:sldMk cId="3373910745" sldId="278"/>
            <ac:inkMk id="99" creationId="{26C66634-3072-CB02-813C-79EFF4663F21}"/>
          </ac:inkMkLst>
        </pc:inkChg>
        <pc:inkChg chg="add del mod">
          <ac:chgData name="Michael Kuniega" userId="999f7fd1-0dc3-4cba-81fd-6a42a8d75a98" providerId="ADAL" clId="{232F5FE5-349D-4D73-B8B0-74DC29CCAFB3}" dt="2023-01-22T04:46:31.827" v="1467"/>
          <ac:inkMkLst>
            <pc:docMk/>
            <pc:sldMk cId="3373910745" sldId="278"/>
            <ac:inkMk id="100" creationId="{7B01897B-8AF2-644B-1134-A8CE330D86A4}"/>
          </ac:inkMkLst>
        </pc:inkChg>
        <pc:inkChg chg="add del mod">
          <ac:chgData name="Michael Kuniega" userId="999f7fd1-0dc3-4cba-81fd-6a42a8d75a98" providerId="ADAL" clId="{232F5FE5-349D-4D73-B8B0-74DC29CCAFB3}" dt="2023-01-22T04:47:27.246" v="1568"/>
          <ac:inkMkLst>
            <pc:docMk/>
            <pc:sldMk cId="3373910745" sldId="278"/>
            <ac:inkMk id="102" creationId="{21E4B313-FA1A-8D76-B8CC-60256E6820D7}"/>
          </ac:inkMkLst>
        </pc:inkChg>
        <pc:inkChg chg="add del mod">
          <ac:chgData name="Michael Kuniega" userId="999f7fd1-0dc3-4cba-81fd-6a42a8d75a98" providerId="ADAL" clId="{232F5FE5-349D-4D73-B8B0-74DC29CCAFB3}" dt="2023-01-22T04:47:27.235" v="1550"/>
          <ac:inkMkLst>
            <pc:docMk/>
            <pc:sldMk cId="3373910745" sldId="278"/>
            <ac:inkMk id="103" creationId="{C3AFF9BC-2BE7-E7DA-937C-D804F9A78022}"/>
          </ac:inkMkLst>
        </pc:inkChg>
        <pc:inkChg chg="add del mod">
          <ac:chgData name="Michael Kuniega" userId="999f7fd1-0dc3-4cba-81fd-6a42a8d75a98" providerId="ADAL" clId="{232F5FE5-349D-4D73-B8B0-74DC29CCAFB3}" dt="2023-01-22T04:47:27.232" v="1547"/>
          <ac:inkMkLst>
            <pc:docMk/>
            <pc:sldMk cId="3373910745" sldId="278"/>
            <ac:inkMk id="104" creationId="{35A7139C-41D6-39CC-6B94-3D43F0E4B51F}"/>
          </ac:inkMkLst>
        </pc:inkChg>
        <pc:inkChg chg="add del mod">
          <ac:chgData name="Michael Kuniega" userId="999f7fd1-0dc3-4cba-81fd-6a42a8d75a98" providerId="ADAL" clId="{232F5FE5-349D-4D73-B8B0-74DC29CCAFB3}" dt="2023-01-22T04:47:27.231" v="1545"/>
          <ac:inkMkLst>
            <pc:docMk/>
            <pc:sldMk cId="3373910745" sldId="278"/>
            <ac:inkMk id="105" creationId="{C1CA60D2-526C-52D3-9D0A-A6DF571DBDCC}"/>
          </ac:inkMkLst>
        </pc:inkChg>
        <pc:inkChg chg="add del mod">
          <ac:chgData name="Michael Kuniega" userId="999f7fd1-0dc3-4cba-81fd-6a42a8d75a98" providerId="ADAL" clId="{232F5FE5-349D-4D73-B8B0-74DC29CCAFB3}" dt="2023-01-22T04:47:27.243" v="1562"/>
          <ac:inkMkLst>
            <pc:docMk/>
            <pc:sldMk cId="3373910745" sldId="278"/>
            <ac:inkMk id="106" creationId="{CBDECFA9-A873-3D95-2224-684F4FDDA090}"/>
          </ac:inkMkLst>
        </pc:inkChg>
        <pc:inkChg chg="add del mod">
          <ac:chgData name="Michael Kuniega" userId="999f7fd1-0dc3-4cba-81fd-6a42a8d75a98" providerId="ADAL" clId="{232F5FE5-349D-4D73-B8B0-74DC29CCAFB3}" dt="2023-01-22T04:47:27.231" v="1546"/>
          <ac:inkMkLst>
            <pc:docMk/>
            <pc:sldMk cId="3373910745" sldId="278"/>
            <ac:inkMk id="107" creationId="{EA6A9409-393A-CECD-885F-401085F209CC}"/>
          </ac:inkMkLst>
        </pc:inkChg>
        <pc:inkChg chg="add del mod">
          <ac:chgData name="Michael Kuniega" userId="999f7fd1-0dc3-4cba-81fd-6a42a8d75a98" providerId="ADAL" clId="{232F5FE5-349D-4D73-B8B0-74DC29CCAFB3}" dt="2023-01-22T04:47:27.241" v="1559"/>
          <ac:inkMkLst>
            <pc:docMk/>
            <pc:sldMk cId="3373910745" sldId="278"/>
            <ac:inkMk id="108" creationId="{03C8F151-E692-0D2E-370A-BAC84EA7C443}"/>
          </ac:inkMkLst>
        </pc:inkChg>
        <pc:inkChg chg="add del mod">
          <ac:chgData name="Michael Kuniega" userId="999f7fd1-0dc3-4cba-81fd-6a42a8d75a98" providerId="ADAL" clId="{232F5FE5-349D-4D73-B8B0-74DC29CCAFB3}" dt="2023-01-22T04:47:27.234" v="1549"/>
          <ac:inkMkLst>
            <pc:docMk/>
            <pc:sldMk cId="3373910745" sldId="278"/>
            <ac:inkMk id="109" creationId="{82C273DD-7C3D-9DBC-7C4E-411AD992B373}"/>
          </ac:inkMkLst>
        </pc:inkChg>
        <pc:inkChg chg="add del mod">
          <ac:chgData name="Michael Kuniega" userId="999f7fd1-0dc3-4cba-81fd-6a42a8d75a98" providerId="ADAL" clId="{232F5FE5-349D-4D73-B8B0-74DC29CCAFB3}" dt="2023-01-22T04:47:27.236" v="1552"/>
          <ac:inkMkLst>
            <pc:docMk/>
            <pc:sldMk cId="3373910745" sldId="278"/>
            <ac:inkMk id="110" creationId="{F44CB33A-0381-29C9-562B-29BECA28EA27}"/>
          </ac:inkMkLst>
        </pc:inkChg>
        <pc:inkChg chg="add del mod">
          <ac:chgData name="Michael Kuniega" userId="999f7fd1-0dc3-4cba-81fd-6a42a8d75a98" providerId="ADAL" clId="{232F5FE5-349D-4D73-B8B0-74DC29CCAFB3}" dt="2023-01-22T04:47:27.242" v="1560"/>
          <ac:inkMkLst>
            <pc:docMk/>
            <pc:sldMk cId="3373910745" sldId="278"/>
            <ac:inkMk id="112" creationId="{C9832552-85AF-1BAA-3234-5A39C35747C4}"/>
          </ac:inkMkLst>
        </pc:inkChg>
        <pc:inkChg chg="add del mod">
          <ac:chgData name="Michael Kuniega" userId="999f7fd1-0dc3-4cba-81fd-6a42a8d75a98" providerId="ADAL" clId="{232F5FE5-349D-4D73-B8B0-74DC29CCAFB3}" dt="2023-01-22T04:47:27.245" v="1566"/>
          <ac:inkMkLst>
            <pc:docMk/>
            <pc:sldMk cId="3373910745" sldId="278"/>
            <ac:inkMk id="113" creationId="{6EF6FDD0-6FE5-B1E4-C4A7-42AB65875C1D}"/>
          </ac:inkMkLst>
        </pc:inkChg>
        <pc:inkChg chg="add del mod">
          <ac:chgData name="Michael Kuniega" userId="999f7fd1-0dc3-4cba-81fd-6a42a8d75a98" providerId="ADAL" clId="{232F5FE5-349D-4D73-B8B0-74DC29CCAFB3}" dt="2023-01-22T04:47:27.246" v="1567"/>
          <ac:inkMkLst>
            <pc:docMk/>
            <pc:sldMk cId="3373910745" sldId="278"/>
            <ac:inkMk id="114" creationId="{A13CEC96-D4F1-65EA-A356-7F83517AADAF}"/>
          </ac:inkMkLst>
        </pc:inkChg>
        <pc:inkChg chg="add del mod">
          <ac:chgData name="Michael Kuniega" userId="999f7fd1-0dc3-4cba-81fd-6a42a8d75a98" providerId="ADAL" clId="{232F5FE5-349D-4D73-B8B0-74DC29CCAFB3}" dt="2023-01-22T04:47:27.240" v="1558"/>
          <ac:inkMkLst>
            <pc:docMk/>
            <pc:sldMk cId="3373910745" sldId="278"/>
            <ac:inkMk id="115" creationId="{D552D801-AD03-A175-2B24-97B25866263C}"/>
          </ac:inkMkLst>
        </pc:inkChg>
        <pc:inkChg chg="add del mod">
          <ac:chgData name="Michael Kuniega" userId="999f7fd1-0dc3-4cba-81fd-6a42a8d75a98" providerId="ADAL" clId="{232F5FE5-349D-4D73-B8B0-74DC29CCAFB3}" dt="2023-01-22T04:47:27.237" v="1555"/>
          <ac:inkMkLst>
            <pc:docMk/>
            <pc:sldMk cId="3373910745" sldId="278"/>
            <ac:inkMk id="116" creationId="{4BDBDC97-6071-8BF0-5FD0-21C055E1D12D}"/>
          </ac:inkMkLst>
        </pc:inkChg>
        <pc:inkChg chg="add del mod">
          <ac:chgData name="Michael Kuniega" userId="999f7fd1-0dc3-4cba-81fd-6a42a8d75a98" providerId="ADAL" clId="{232F5FE5-349D-4D73-B8B0-74DC29CCAFB3}" dt="2023-01-22T04:47:27.237" v="1553"/>
          <ac:inkMkLst>
            <pc:docMk/>
            <pc:sldMk cId="3373910745" sldId="278"/>
            <ac:inkMk id="117" creationId="{17260C72-2FD2-2970-A206-312CF253D2E0}"/>
          </ac:inkMkLst>
        </pc:inkChg>
        <pc:inkChg chg="add del mod">
          <ac:chgData name="Michael Kuniega" userId="999f7fd1-0dc3-4cba-81fd-6a42a8d75a98" providerId="ADAL" clId="{232F5FE5-349D-4D73-B8B0-74DC29CCAFB3}" dt="2023-01-22T04:47:27.229" v="1542"/>
          <ac:inkMkLst>
            <pc:docMk/>
            <pc:sldMk cId="3373910745" sldId="278"/>
            <ac:inkMk id="118" creationId="{713C38CD-9ED5-3A87-4C7B-94FF3733D27A}"/>
          </ac:inkMkLst>
        </pc:inkChg>
        <pc:inkChg chg="add del mod">
          <ac:chgData name="Michael Kuniega" userId="999f7fd1-0dc3-4cba-81fd-6a42a8d75a98" providerId="ADAL" clId="{232F5FE5-349D-4D73-B8B0-74DC29CCAFB3}" dt="2023-01-22T04:47:27.235" v="1551"/>
          <ac:inkMkLst>
            <pc:docMk/>
            <pc:sldMk cId="3373910745" sldId="278"/>
            <ac:inkMk id="119" creationId="{4B67974D-AB5A-E137-C3C8-5E2F80C3E290}"/>
          </ac:inkMkLst>
        </pc:inkChg>
        <pc:inkChg chg="add del mod">
          <ac:chgData name="Michael Kuniega" userId="999f7fd1-0dc3-4cba-81fd-6a42a8d75a98" providerId="ADAL" clId="{232F5FE5-349D-4D73-B8B0-74DC29CCAFB3}" dt="2023-01-22T04:47:27.229" v="1541"/>
          <ac:inkMkLst>
            <pc:docMk/>
            <pc:sldMk cId="3373910745" sldId="278"/>
            <ac:inkMk id="120" creationId="{373D3116-6BBE-EF7E-8945-7D1181865576}"/>
          </ac:inkMkLst>
        </pc:inkChg>
        <pc:inkChg chg="add">
          <ac:chgData name="Michael Kuniega" userId="999f7fd1-0dc3-4cba-81fd-6a42a8d75a98" providerId="ADAL" clId="{232F5FE5-349D-4D73-B8B0-74DC29CCAFB3}" dt="2023-01-22T04:46:47.132" v="1493" actId="9405"/>
          <ac:inkMkLst>
            <pc:docMk/>
            <pc:sldMk cId="3373910745" sldId="278"/>
            <ac:inkMk id="122" creationId="{49B8EAF6-4C43-2EAA-D076-280415A90505}"/>
          </ac:inkMkLst>
        </pc:inkChg>
        <pc:inkChg chg="add mod">
          <ac:chgData name="Michael Kuniega" userId="999f7fd1-0dc3-4cba-81fd-6a42a8d75a98" providerId="ADAL" clId="{232F5FE5-349D-4D73-B8B0-74DC29CCAFB3}" dt="2023-01-22T04:46:56.884" v="1512"/>
          <ac:inkMkLst>
            <pc:docMk/>
            <pc:sldMk cId="3373910745" sldId="278"/>
            <ac:inkMk id="123" creationId="{9B39D974-1D91-5397-E62B-2E87FAC2ABC9}"/>
          </ac:inkMkLst>
        </pc:inkChg>
        <pc:inkChg chg="add mod">
          <ac:chgData name="Michael Kuniega" userId="999f7fd1-0dc3-4cba-81fd-6a42a8d75a98" providerId="ADAL" clId="{232F5FE5-349D-4D73-B8B0-74DC29CCAFB3}" dt="2023-01-22T04:46:56.884" v="1512"/>
          <ac:inkMkLst>
            <pc:docMk/>
            <pc:sldMk cId="3373910745" sldId="278"/>
            <ac:inkMk id="124" creationId="{B190902C-DBA6-BA8A-2789-FB7D60304B17}"/>
          </ac:inkMkLst>
        </pc:inkChg>
        <pc:inkChg chg="add mod">
          <ac:chgData name="Michael Kuniega" userId="999f7fd1-0dc3-4cba-81fd-6a42a8d75a98" providerId="ADAL" clId="{232F5FE5-349D-4D73-B8B0-74DC29CCAFB3}" dt="2023-01-22T04:46:56.884" v="1512"/>
          <ac:inkMkLst>
            <pc:docMk/>
            <pc:sldMk cId="3373910745" sldId="278"/>
            <ac:inkMk id="125" creationId="{61D1B3BA-3F02-0CAB-73F5-C3652243C897}"/>
          </ac:inkMkLst>
        </pc:inkChg>
        <pc:inkChg chg="add mod">
          <ac:chgData name="Michael Kuniega" userId="999f7fd1-0dc3-4cba-81fd-6a42a8d75a98" providerId="ADAL" clId="{232F5FE5-349D-4D73-B8B0-74DC29CCAFB3}" dt="2023-01-22T04:46:56.884" v="1512"/>
          <ac:inkMkLst>
            <pc:docMk/>
            <pc:sldMk cId="3373910745" sldId="278"/>
            <ac:inkMk id="126" creationId="{D400E7C9-9D2D-8F9B-26D1-A875955EB0EF}"/>
          </ac:inkMkLst>
        </pc:inkChg>
        <pc:inkChg chg="add mod">
          <ac:chgData name="Michael Kuniega" userId="999f7fd1-0dc3-4cba-81fd-6a42a8d75a98" providerId="ADAL" clId="{232F5FE5-349D-4D73-B8B0-74DC29CCAFB3}" dt="2023-01-22T04:46:56.884" v="1512"/>
          <ac:inkMkLst>
            <pc:docMk/>
            <pc:sldMk cId="3373910745" sldId="278"/>
            <ac:inkMk id="127" creationId="{ACDB5460-0A82-CAE3-C17A-4A9A38697B4E}"/>
          </ac:inkMkLst>
        </pc:inkChg>
        <pc:inkChg chg="add mod">
          <ac:chgData name="Michael Kuniega" userId="999f7fd1-0dc3-4cba-81fd-6a42a8d75a98" providerId="ADAL" clId="{232F5FE5-349D-4D73-B8B0-74DC29CCAFB3}" dt="2023-01-22T04:46:56.884" v="1512"/>
          <ac:inkMkLst>
            <pc:docMk/>
            <pc:sldMk cId="3373910745" sldId="278"/>
            <ac:inkMk id="128" creationId="{3A651835-621E-177C-7725-8FFD9A2D479E}"/>
          </ac:inkMkLst>
        </pc:inkChg>
        <pc:inkChg chg="add mod">
          <ac:chgData name="Michael Kuniega" userId="999f7fd1-0dc3-4cba-81fd-6a42a8d75a98" providerId="ADAL" clId="{232F5FE5-349D-4D73-B8B0-74DC29CCAFB3}" dt="2023-01-22T04:46:56.884" v="1512"/>
          <ac:inkMkLst>
            <pc:docMk/>
            <pc:sldMk cId="3373910745" sldId="278"/>
            <ac:inkMk id="129" creationId="{FBC552E9-7C33-AE43-B819-9D4D137836BF}"/>
          </ac:inkMkLst>
        </pc:inkChg>
        <pc:inkChg chg="add mod">
          <ac:chgData name="Michael Kuniega" userId="999f7fd1-0dc3-4cba-81fd-6a42a8d75a98" providerId="ADAL" clId="{232F5FE5-349D-4D73-B8B0-74DC29CCAFB3}" dt="2023-01-22T04:46:56.884" v="1512"/>
          <ac:inkMkLst>
            <pc:docMk/>
            <pc:sldMk cId="3373910745" sldId="278"/>
            <ac:inkMk id="130" creationId="{501629A3-4BD1-D660-19D8-9E0D6FC575A9}"/>
          </ac:inkMkLst>
        </pc:inkChg>
        <pc:inkChg chg="add mod">
          <ac:chgData name="Michael Kuniega" userId="999f7fd1-0dc3-4cba-81fd-6a42a8d75a98" providerId="ADAL" clId="{232F5FE5-349D-4D73-B8B0-74DC29CCAFB3}" dt="2023-01-22T04:46:58.727" v="1514"/>
          <ac:inkMkLst>
            <pc:docMk/>
            <pc:sldMk cId="3373910745" sldId="278"/>
            <ac:inkMk id="131" creationId="{56C8259D-38A8-DB37-687C-8B4B76133E05}"/>
          </ac:inkMkLst>
        </pc:inkChg>
        <pc:inkChg chg="add mod">
          <ac:chgData name="Michael Kuniega" userId="999f7fd1-0dc3-4cba-81fd-6a42a8d75a98" providerId="ADAL" clId="{232F5FE5-349D-4D73-B8B0-74DC29CCAFB3}" dt="2023-01-22T04:46:58.727" v="1514"/>
          <ac:inkMkLst>
            <pc:docMk/>
            <pc:sldMk cId="3373910745" sldId="278"/>
            <ac:inkMk id="132" creationId="{D282A566-2928-A555-DC40-D8FF30C00910}"/>
          </ac:inkMkLst>
        </pc:inkChg>
        <pc:inkChg chg="add mod">
          <ac:chgData name="Michael Kuniega" userId="999f7fd1-0dc3-4cba-81fd-6a42a8d75a98" providerId="ADAL" clId="{232F5FE5-349D-4D73-B8B0-74DC29CCAFB3}" dt="2023-01-22T04:46:58.727" v="1514"/>
          <ac:inkMkLst>
            <pc:docMk/>
            <pc:sldMk cId="3373910745" sldId="278"/>
            <ac:inkMk id="133" creationId="{5C8039F5-EAC8-2FE9-4AA3-4A1572704FDD}"/>
          </ac:inkMkLst>
        </pc:inkChg>
        <pc:inkChg chg="add mod">
          <ac:chgData name="Michael Kuniega" userId="999f7fd1-0dc3-4cba-81fd-6a42a8d75a98" providerId="ADAL" clId="{232F5FE5-349D-4D73-B8B0-74DC29CCAFB3}" dt="2023-01-22T04:46:58.727" v="1514"/>
          <ac:inkMkLst>
            <pc:docMk/>
            <pc:sldMk cId="3373910745" sldId="278"/>
            <ac:inkMk id="134" creationId="{5F22EAA4-4B3A-B0D2-1B58-2D6A75CB8AA2}"/>
          </ac:inkMkLst>
        </pc:inkChg>
        <pc:inkChg chg="add mod">
          <ac:chgData name="Michael Kuniega" userId="999f7fd1-0dc3-4cba-81fd-6a42a8d75a98" providerId="ADAL" clId="{232F5FE5-349D-4D73-B8B0-74DC29CCAFB3}" dt="2023-01-22T04:46:58.727" v="1514"/>
          <ac:inkMkLst>
            <pc:docMk/>
            <pc:sldMk cId="3373910745" sldId="278"/>
            <ac:inkMk id="135" creationId="{FAB12EEE-ECBB-F7BE-B7E7-01E343233E2E}"/>
          </ac:inkMkLst>
        </pc:inkChg>
        <pc:inkChg chg="add mod">
          <ac:chgData name="Michael Kuniega" userId="999f7fd1-0dc3-4cba-81fd-6a42a8d75a98" providerId="ADAL" clId="{232F5FE5-349D-4D73-B8B0-74DC29CCAFB3}" dt="2023-01-22T04:46:58.727" v="1514"/>
          <ac:inkMkLst>
            <pc:docMk/>
            <pc:sldMk cId="3373910745" sldId="278"/>
            <ac:inkMk id="136" creationId="{5289134C-4AA5-FBEF-CC9C-C723003E2E34}"/>
          </ac:inkMkLst>
        </pc:inkChg>
        <pc:inkChg chg="add mod">
          <ac:chgData name="Michael Kuniega" userId="999f7fd1-0dc3-4cba-81fd-6a42a8d75a98" providerId="ADAL" clId="{232F5FE5-349D-4D73-B8B0-74DC29CCAFB3}" dt="2023-01-22T04:46:58.727" v="1514"/>
          <ac:inkMkLst>
            <pc:docMk/>
            <pc:sldMk cId="3373910745" sldId="278"/>
            <ac:inkMk id="137" creationId="{A778D497-F307-0310-A23B-89AB67251F1F}"/>
          </ac:inkMkLst>
        </pc:inkChg>
        <pc:inkChg chg="add mod">
          <ac:chgData name="Michael Kuniega" userId="999f7fd1-0dc3-4cba-81fd-6a42a8d75a98" providerId="ADAL" clId="{232F5FE5-349D-4D73-B8B0-74DC29CCAFB3}" dt="2023-01-22T04:46:58.727" v="1514"/>
          <ac:inkMkLst>
            <pc:docMk/>
            <pc:sldMk cId="3373910745" sldId="278"/>
            <ac:inkMk id="138" creationId="{DB2D7D5F-071E-C8BB-A750-497A01C98DD6}"/>
          </ac:inkMkLst>
        </pc:inkChg>
        <pc:inkChg chg="add mod">
          <ac:chgData name="Michael Kuniega" userId="999f7fd1-0dc3-4cba-81fd-6a42a8d75a98" providerId="ADAL" clId="{232F5FE5-349D-4D73-B8B0-74DC29CCAFB3}" dt="2023-01-22T04:46:58.727" v="1514"/>
          <ac:inkMkLst>
            <pc:docMk/>
            <pc:sldMk cId="3373910745" sldId="278"/>
            <ac:inkMk id="139" creationId="{49C42CCA-4018-3C64-EDC0-35FB163357BF}"/>
          </ac:inkMkLst>
        </pc:inkChg>
        <pc:inkChg chg="add mod">
          <ac:chgData name="Michael Kuniega" userId="999f7fd1-0dc3-4cba-81fd-6a42a8d75a98" providerId="ADAL" clId="{232F5FE5-349D-4D73-B8B0-74DC29CCAFB3}" dt="2023-01-22T04:46:58.727" v="1514"/>
          <ac:inkMkLst>
            <pc:docMk/>
            <pc:sldMk cId="3373910745" sldId="278"/>
            <ac:inkMk id="140" creationId="{4F9E4AAF-FC19-610C-1AEB-BC3B00E99339}"/>
          </ac:inkMkLst>
        </pc:inkChg>
        <pc:inkChg chg="add mod">
          <ac:chgData name="Michael Kuniega" userId="999f7fd1-0dc3-4cba-81fd-6a42a8d75a98" providerId="ADAL" clId="{232F5FE5-349D-4D73-B8B0-74DC29CCAFB3}" dt="2023-01-22T04:46:58.727" v="1514"/>
          <ac:inkMkLst>
            <pc:docMk/>
            <pc:sldMk cId="3373910745" sldId="278"/>
            <ac:inkMk id="143" creationId="{79D38616-C4AC-9BF9-575D-2F41DAC057A1}"/>
          </ac:inkMkLst>
        </pc:inkChg>
        <pc:inkChg chg="add del mod">
          <ac:chgData name="Michael Kuniega" userId="999f7fd1-0dc3-4cba-81fd-6a42a8d75a98" providerId="ADAL" clId="{232F5FE5-349D-4D73-B8B0-74DC29CCAFB3}" dt="2023-01-22T04:47:07.757" v="1520"/>
          <ac:inkMkLst>
            <pc:docMk/>
            <pc:sldMk cId="3373910745" sldId="278"/>
            <ac:inkMk id="145" creationId="{5504BFF1-532F-4811-6CC4-DEBD359F6562}"/>
          </ac:inkMkLst>
        </pc:inkChg>
        <pc:inkChg chg="add del mod">
          <ac:chgData name="Michael Kuniega" userId="999f7fd1-0dc3-4cba-81fd-6a42a8d75a98" providerId="ADAL" clId="{232F5FE5-349D-4D73-B8B0-74DC29CCAFB3}" dt="2023-01-22T04:47:07.756" v="1519"/>
          <ac:inkMkLst>
            <pc:docMk/>
            <pc:sldMk cId="3373910745" sldId="278"/>
            <ac:inkMk id="146" creationId="{52047C24-9408-6C4A-209B-6CCB3EBCD226}"/>
          </ac:inkMkLst>
        </pc:inkChg>
        <pc:inkChg chg="add del mod">
          <ac:chgData name="Michael Kuniega" userId="999f7fd1-0dc3-4cba-81fd-6a42a8d75a98" providerId="ADAL" clId="{232F5FE5-349D-4D73-B8B0-74DC29CCAFB3}" dt="2023-01-22T04:47:07.760" v="1521"/>
          <ac:inkMkLst>
            <pc:docMk/>
            <pc:sldMk cId="3373910745" sldId="278"/>
            <ac:inkMk id="147" creationId="{BAADB0E7-8944-2A3A-C2F0-5AA4A42255E3}"/>
          </ac:inkMkLst>
        </pc:inkChg>
        <pc:inkChg chg="add mod">
          <ac:chgData name="Michael Kuniega" userId="999f7fd1-0dc3-4cba-81fd-6a42a8d75a98" providerId="ADAL" clId="{232F5FE5-349D-4D73-B8B0-74DC29CCAFB3}" dt="2023-01-22T04:47:21.083" v="1540"/>
          <ac:inkMkLst>
            <pc:docMk/>
            <pc:sldMk cId="3373910745" sldId="278"/>
            <ac:inkMk id="149" creationId="{B3FD4B5F-57BF-F8A8-C85D-9580BDFEBC06}"/>
          </ac:inkMkLst>
        </pc:inkChg>
        <pc:inkChg chg="add mod">
          <ac:chgData name="Michael Kuniega" userId="999f7fd1-0dc3-4cba-81fd-6a42a8d75a98" providerId="ADAL" clId="{232F5FE5-349D-4D73-B8B0-74DC29CCAFB3}" dt="2023-01-22T04:47:21.083" v="1540"/>
          <ac:inkMkLst>
            <pc:docMk/>
            <pc:sldMk cId="3373910745" sldId="278"/>
            <ac:inkMk id="150" creationId="{83E2E3EB-3677-EE8B-4901-D1BFC8F86905}"/>
          </ac:inkMkLst>
        </pc:inkChg>
        <pc:inkChg chg="add mod">
          <ac:chgData name="Michael Kuniega" userId="999f7fd1-0dc3-4cba-81fd-6a42a8d75a98" providerId="ADAL" clId="{232F5FE5-349D-4D73-B8B0-74DC29CCAFB3}" dt="2023-01-22T04:47:21.083" v="1540"/>
          <ac:inkMkLst>
            <pc:docMk/>
            <pc:sldMk cId="3373910745" sldId="278"/>
            <ac:inkMk id="151" creationId="{226AA056-EBB5-30FA-D298-49C7D8E32F7A}"/>
          </ac:inkMkLst>
        </pc:inkChg>
        <pc:inkChg chg="add mod">
          <ac:chgData name="Michael Kuniega" userId="999f7fd1-0dc3-4cba-81fd-6a42a8d75a98" providerId="ADAL" clId="{232F5FE5-349D-4D73-B8B0-74DC29CCAFB3}" dt="2023-01-22T04:47:21.083" v="1540"/>
          <ac:inkMkLst>
            <pc:docMk/>
            <pc:sldMk cId="3373910745" sldId="278"/>
            <ac:inkMk id="152" creationId="{55080F44-7677-9E1E-3851-6908E9D25DBB}"/>
          </ac:inkMkLst>
        </pc:inkChg>
        <pc:inkChg chg="add mod">
          <ac:chgData name="Michael Kuniega" userId="999f7fd1-0dc3-4cba-81fd-6a42a8d75a98" providerId="ADAL" clId="{232F5FE5-349D-4D73-B8B0-74DC29CCAFB3}" dt="2023-01-22T04:47:21.083" v="1540"/>
          <ac:inkMkLst>
            <pc:docMk/>
            <pc:sldMk cId="3373910745" sldId="278"/>
            <ac:inkMk id="153" creationId="{0515C870-7B4D-DCAA-296A-148F8694696C}"/>
          </ac:inkMkLst>
        </pc:inkChg>
        <pc:inkChg chg="add mod">
          <ac:chgData name="Michael Kuniega" userId="999f7fd1-0dc3-4cba-81fd-6a42a8d75a98" providerId="ADAL" clId="{232F5FE5-349D-4D73-B8B0-74DC29CCAFB3}" dt="2023-01-22T04:47:21.083" v="1540"/>
          <ac:inkMkLst>
            <pc:docMk/>
            <pc:sldMk cId="3373910745" sldId="278"/>
            <ac:inkMk id="154" creationId="{2A81C5F6-75BE-739E-20A4-51184372A4FA}"/>
          </ac:inkMkLst>
        </pc:inkChg>
        <pc:inkChg chg="add mod">
          <ac:chgData name="Michael Kuniega" userId="999f7fd1-0dc3-4cba-81fd-6a42a8d75a98" providerId="ADAL" clId="{232F5FE5-349D-4D73-B8B0-74DC29CCAFB3}" dt="2023-01-22T04:47:21.083" v="1540"/>
          <ac:inkMkLst>
            <pc:docMk/>
            <pc:sldMk cId="3373910745" sldId="278"/>
            <ac:inkMk id="155" creationId="{99DA1A2F-8901-4EE1-69DB-EF759CB334C9}"/>
          </ac:inkMkLst>
        </pc:inkChg>
        <pc:inkChg chg="add mod">
          <ac:chgData name="Michael Kuniega" userId="999f7fd1-0dc3-4cba-81fd-6a42a8d75a98" providerId="ADAL" clId="{232F5FE5-349D-4D73-B8B0-74DC29CCAFB3}" dt="2023-01-22T04:47:21.083" v="1540"/>
          <ac:inkMkLst>
            <pc:docMk/>
            <pc:sldMk cId="3373910745" sldId="278"/>
            <ac:inkMk id="156" creationId="{55210E9E-6B4E-56CD-0A8E-A50532839240}"/>
          </ac:inkMkLst>
        </pc:inkChg>
        <pc:inkChg chg="add mod">
          <ac:chgData name="Michael Kuniega" userId="999f7fd1-0dc3-4cba-81fd-6a42a8d75a98" providerId="ADAL" clId="{232F5FE5-349D-4D73-B8B0-74DC29CCAFB3}" dt="2023-01-22T04:47:21.083" v="1540"/>
          <ac:inkMkLst>
            <pc:docMk/>
            <pc:sldMk cId="3373910745" sldId="278"/>
            <ac:inkMk id="157" creationId="{07CED23E-E435-82A6-9C08-59124386EF92}"/>
          </ac:inkMkLst>
        </pc:inkChg>
        <pc:inkChg chg="add mod">
          <ac:chgData name="Michael Kuniega" userId="999f7fd1-0dc3-4cba-81fd-6a42a8d75a98" providerId="ADAL" clId="{232F5FE5-349D-4D73-B8B0-74DC29CCAFB3}" dt="2023-01-22T04:47:21.083" v="1540"/>
          <ac:inkMkLst>
            <pc:docMk/>
            <pc:sldMk cId="3373910745" sldId="278"/>
            <ac:inkMk id="158" creationId="{24252B77-5EF0-DC18-DBA0-AEBF507A4A7D}"/>
          </ac:inkMkLst>
        </pc:inkChg>
        <pc:inkChg chg="add mod">
          <ac:chgData name="Michael Kuniega" userId="999f7fd1-0dc3-4cba-81fd-6a42a8d75a98" providerId="ADAL" clId="{232F5FE5-349D-4D73-B8B0-74DC29CCAFB3}" dt="2023-01-22T04:47:21.083" v="1540"/>
          <ac:inkMkLst>
            <pc:docMk/>
            <pc:sldMk cId="3373910745" sldId="278"/>
            <ac:inkMk id="159" creationId="{D838CA92-3DCB-7377-C8FC-CBCA99CDFF41}"/>
          </ac:inkMkLst>
        </pc:inkChg>
        <pc:inkChg chg="add mod">
          <ac:chgData name="Michael Kuniega" userId="999f7fd1-0dc3-4cba-81fd-6a42a8d75a98" providerId="ADAL" clId="{232F5FE5-349D-4D73-B8B0-74DC29CCAFB3}" dt="2023-01-22T04:47:21.083" v="1540"/>
          <ac:inkMkLst>
            <pc:docMk/>
            <pc:sldMk cId="3373910745" sldId="278"/>
            <ac:inkMk id="160" creationId="{7A82148D-84C4-9741-5948-213605A7E94C}"/>
          </ac:inkMkLst>
        </pc:inkChg>
        <pc:inkChg chg="add mod">
          <ac:chgData name="Michael Kuniega" userId="999f7fd1-0dc3-4cba-81fd-6a42a8d75a98" providerId="ADAL" clId="{232F5FE5-349D-4D73-B8B0-74DC29CCAFB3}" dt="2023-01-22T04:47:21.083" v="1540"/>
          <ac:inkMkLst>
            <pc:docMk/>
            <pc:sldMk cId="3373910745" sldId="278"/>
            <ac:inkMk id="161" creationId="{D1391C0D-A24A-67A4-DD4D-54524C1B9E56}"/>
          </ac:inkMkLst>
        </pc:inkChg>
        <pc:inkChg chg="add mod">
          <ac:chgData name="Michael Kuniega" userId="999f7fd1-0dc3-4cba-81fd-6a42a8d75a98" providerId="ADAL" clId="{232F5FE5-349D-4D73-B8B0-74DC29CCAFB3}" dt="2023-01-22T04:47:21.083" v="1540"/>
          <ac:inkMkLst>
            <pc:docMk/>
            <pc:sldMk cId="3373910745" sldId="278"/>
            <ac:inkMk id="162" creationId="{76330D48-664D-26A9-EA11-A40360CB87E5}"/>
          </ac:inkMkLst>
        </pc:inkChg>
        <pc:inkChg chg="add mod">
          <ac:chgData name="Michael Kuniega" userId="999f7fd1-0dc3-4cba-81fd-6a42a8d75a98" providerId="ADAL" clId="{232F5FE5-349D-4D73-B8B0-74DC29CCAFB3}" dt="2023-01-22T04:47:21.083" v="1540"/>
          <ac:inkMkLst>
            <pc:docMk/>
            <pc:sldMk cId="3373910745" sldId="278"/>
            <ac:inkMk id="163" creationId="{06F2717C-E377-419A-D48D-68BDC394F0D0}"/>
          </ac:inkMkLst>
        </pc:inkChg>
        <pc:inkChg chg="add mod">
          <ac:chgData name="Michael Kuniega" userId="999f7fd1-0dc3-4cba-81fd-6a42a8d75a98" providerId="ADAL" clId="{232F5FE5-349D-4D73-B8B0-74DC29CCAFB3}" dt="2023-01-22T04:47:21.083" v="1540"/>
          <ac:inkMkLst>
            <pc:docMk/>
            <pc:sldMk cId="3373910745" sldId="278"/>
            <ac:inkMk id="164" creationId="{CFB51183-9E94-54FA-FD8E-6CD642505A05}"/>
          </ac:inkMkLst>
        </pc:inkChg>
        <pc:inkChg chg="add mod">
          <ac:chgData name="Michael Kuniega" userId="999f7fd1-0dc3-4cba-81fd-6a42a8d75a98" providerId="ADAL" clId="{232F5FE5-349D-4D73-B8B0-74DC29CCAFB3}" dt="2023-01-22T04:47:21.083" v="1540"/>
          <ac:inkMkLst>
            <pc:docMk/>
            <pc:sldMk cId="3373910745" sldId="278"/>
            <ac:inkMk id="165" creationId="{EE3E4E2A-DE09-D48C-337C-BFB615A06D75}"/>
          </ac:inkMkLst>
        </pc:inkChg>
        <pc:inkChg chg="add mod">
          <ac:chgData name="Michael Kuniega" userId="999f7fd1-0dc3-4cba-81fd-6a42a8d75a98" providerId="ADAL" clId="{232F5FE5-349D-4D73-B8B0-74DC29CCAFB3}" dt="2023-01-22T04:47:21.083" v="1540"/>
          <ac:inkMkLst>
            <pc:docMk/>
            <pc:sldMk cId="3373910745" sldId="278"/>
            <ac:inkMk id="166" creationId="{24187094-DAD8-F5D0-FC0E-372FAD945C17}"/>
          </ac:inkMkLst>
        </pc:inkChg>
        <pc:inkChg chg="add mod">
          <ac:chgData name="Michael Kuniega" userId="999f7fd1-0dc3-4cba-81fd-6a42a8d75a98" providerId="ADAL" clId="{232F5FE5-349D-4D73-B8B0-74DC29CCAFB3}" dt="2023-01-22T04:50:59.258" v="1689"/>
          <ac:inkMkLst>
            <pc:docMk/>
            <pc:sldMk cId="3373910745" sldId="278"/>
            <ac:inkMk id="168" creationId="{AE76148E-34E4-F878-9B81-0C33F37677FD}"/>
          </ac:inkMkLst>
        </pc:inkChg>
        <pc:inkChg chg="add mod">
          <ac:chgData name="Michael Kuniega" userId="999f7fd1-0dc3-4cba-81fd-6a42a8d75a98" providerId="ADAL" clId="{232F5FE5-349D-4D73-B8B0-74DC29CCAFB3}" dt="2023-01-22T04:50:59.258" v="1689"/>
          <ac:inkMkLst>
            <pc:docMk/>
            <pc:sldMk cId="3373910745" sldId="278"/>
            <ac:inkMk id="169" creationId="{BF33216E-CEF8-D536-5344-CE3276D800F7}"/>
          </ac:inkMkLst>
        </pc:inkChg>
        <pc:inkChg chg="add mod">
          <ac:chgData name="Michael Kuniega" userId="999f7fd1-0dc3-4cba-81fd-6a42a8d75a98" providerId="ADAL" clId="{232F5FE5-349D-4D73-B8B0-74DC29CCAFB3}" dt="2023-01-22T04:50:59.258" v="1689"/>
          <ac:inkMkLst>
            <pc:docMk/>
            <pc:sldMk cId="3373910745" sldId="278"/>
            <ac:inkMk id="170" creationId="{F2958683-D398-EF41-F8BA-F91FF4D3D8DF}"/>
          </ac:inkMkLst>
        </pc:inkChg>
        <pc:inkChg chg="add mod">
          <ac:chgData name="Michael Kuniega" userId="999f7fd1-0dc3-4cba-81fd-6a42a8d75a98" providerId="ADAL" clId="{232F5FE5-349D-4D73-B8B0-74DC29CCAFB3}" dt="2023-01-22T04:50:59.258" v="1689"/>
          <ac:inkMkLst>
            <pc:docMk/>
            <pc:sldMk cId="3373910745" sldId="278"/>
            <ac:inkMk id="171" creationId="{B3BB7F21-DF6C-8F9A-72EF-0181E9ACDF8B}"/>
          </ac:inkMkLst>
        </pc:inkChg>
        <pc:inkChg chg="add mod">
          <ac:chgData name="Michael Kuniega" userId="999f7fd1-0dc3-4cba-81fd-6a42a8d75a98" providerId="ADAL" clId="{232F5FE5-349D-4D73-B8B0-74DC29CCAFB3}" dt="2023-01-22T04:50:59.258" v="1689"/>
          <ac:inkMkLst>
            <pc:docMk/>
            <pc:sldMk cId="3373910745" sldId="278"/>
            <ac:inkMk id="172" creationId="{55A83ED9-39A2-7BFE-3612-A29E706C6028}"/>
          </ac:inkMkLst>
        </pc:inkChg>
        <pc:inkChg chg="add mod">
          <ac:chgData name="Michael Kuniega" userId="999f7fd1-0dc3-4cba-81fd-6a42a8d75a98" providerId="ADAL" clId="{232F5FE5-349D-4D73-B8B0-74DC29CCAFB3}" dt="2023-01-22T04:50:59.258" v="1689"/>
          <ac:inkMkLst>
            <pc:docMk/>
            <pc:sldMk cId="3373910745" sldId="278"/>
            <ac:inkMk id="173" creationId="{712FBDCE-5375-B7C8-0785-D8E7DEAC7162}"/>
          </ac:inkMkLst>
        </pc:inkChg>
        <pc:inkChg chg="add mod">
          <ac:chgData name="Michael Kuniega" userId="999f7fd1-0dc3-4cba-81fd-6a42a8d75a98" providerId="ADAL" clId="{232F5FE5-349D-4D73-B8B0-74DC29CCAFB3}" dt="2023-01-22T04:50:59.258" v="1689"/>
          <ac:inkMkLst>
            <pc:docMk/>
            <pc:sldMk cId="3373910745" sldId="278"/>
            <ac:inkMk id="174" creationId="{1868C6CB-31AB-0A18-37FC-B608AF5064CA}"/>
          </ac:inkMkLst>
        </pc:inkChg>
        <pc:inkChg chg="add mod">
          <ac:chgData name="Michael Kuniega" userId="999f7fd1-0dc3-4cba-81fd-6a42a8d75a98" providerId="ADAL" clId="{232F5FE5-349D-4D73-B8B0-74DC29CCAFB3}" dt="2023-01-22T04:50:59.258" v="1689"/>
          <ac:inkMkLst>
            <pc:docMk/>
            <pc:sldMk cId="3373910745" sldId="278"/>
            <ac:inkMk id="175" creationId="{46FF9501-AA6E-AC38-B5AB-E52EDB99BA57}"/>
          </ac:inkMkLst>
        </pc:inkChg>
        <pc:inkChg chg="add mod">
          <ac:chgData name="Michael Kuniega" userId="999f7fd1-0dc3-4cba-81fd-6a42a8d75a98" providerId="ADAL" clId="{232F5FE5-349D-4D73-B8B0-74DC29CCAFB3}" dt="2023-01-22T04:50:59.258" v="1689"/>
          <ac:inkMkLst>
            <pc:docMk/>
            <pc:sldMk cId="3373910745" sldId="278"/>
            <ac:inkMk id="176" creationId="{1BC80597-A909-E2B4-1ED8-1B39A0184D58}"/>
          </ac:inkMkLst>
        </pc:inkChg>
        <pc:inkChg chg="add mod">
          <ac:chgData name="Michael Kuniega" userId="999f7fd1-0dc3-4cba-81fd-6a42a8d75a98" providerId="ADAL" clId="{232F5FE5-349D-4D73-B8B0-74DC29CCAFB3}" dt="2023-01-22T04:50:59.258" v="1689"/>
          <ac:inkMkLst>
            <pc:docMk/>
            <pc:sldMk cId="3373910745" sldId="278"/>
            <ac:inkMk id="177" creationId="{04DD7DF5-DD97-6AF6-8E1D-7623AA2C1234}"/>
          </ac:inkMkLst>
        </pc:inkChg>
        <pc:inkChg chg="add mod">
          <ac:chgData name="Michael Kuniega" userId="999f7fd1-0dc3-4cba-81fd-6a42a8d75a98" providerId="ADAL" clId="{232F5FE5-349D-4D73-B8B0-74DC29CCAFB3}" dt="2023-01-22T04:50:59.258" v="1689"/>
          <ac:inkMkLst>
            <pc:docMk/>
            <pc:sldMk cId="3373910745" sldId="278"/>
            <ac:inkMk id="178" creationId="{E0CDE32F-57BE-2D94-B535-1570531557B2}"/>
          </ac:inkMkLst>
        </pc:inkChg>
        <pc:inkChg chg="add mod">
          <ac:chgData name="Michael Kuniega" userId="999f7fd1-0dc3-4cba-81fd-6a42a8d75a98" providerId="ADAL" clId="{232F5FE5-349D-4D73-B8B0-74DC29CCAFB3}" dt="2023-01-22T04:50:59.258" v="1689"/>
          <ac:inkMkLst>
            <pc:docMk/>
            <pc:sldMk cId="3373910745" sldId="278"/>
            <ac:inkMk id="179" creationId="{D0196019-029C-DDB9-890C-1DDCA5DF09EE}"/>
          </ac:inkMkLst>
        </pc:inkChg>
        <pc:inkChg chg="add mod">
          <ac:chgData name="Michael Kuniega" userId="999f7fd1-0dc3-4cba-81fd-6a42a8d75a98" providerId="ADAL" clId="{232F5FE5-349D-4D73-B8B0-74DC29CCAFB3}" dt="2023-01-22T04:50:59.258" v="1689"/>
          <ac:inkMkLst>
            <pc:docMk/>
            <pc:sldMk cId="3373910745" sldId="278"/>
            <ac:inkMk id="180" creationId="{E3121A5D-FDC3-887C-B004-0D31B21F551D}"/>
          </ac:inkMkLst>
        </pc:inkChg>
        <pc:inkChg chg="add mod">
          <ac:chgData name="Michael Kuniega" userId="999f7fd1-0dc3-4cba-81fd-6a42a8d75a98" providerId="ADAL" clId="{232F5FE5-349D-4D73-B8B0-74DC29CCAFB3}" dt="2023-01-22T04:50:59.258" v="1689"/>
          <ac:inkMkLst>
            <pc:docMk/>
            <pc:sldMk cId="3373910745" sldId="278"/>
            <ac:inkMk id="182" creationId="{A3BFFFAF-D7A0-06B9-512D-7629AF6EA3BF}"/>
          </ac:inkMkLst>
        </pc:inkChg>
        <pc:inkChg chg="add mod">
          <ac:chgData name="Michael Kuniega" userId="999f7fd1-0dc3-4cba-81fd-6a42a8d75a98" providerId="ADAL" clId="{232F5FE5-349D-4D73-B8B0-74DC29CCAFB3}" dt="2023-01-22T04:50:59.258" v="1689"/>
          <ac:inkMkLst>
            <pc:docMk/>
            <pc:sldMk cId="3373910745" sldId="278"/>
            <ac:inkMk id="183" creationId="{6FEBF301-00B9-F2BF-2603-7598E0360937}"/>
          </ac:inkMkLst>
        </pc:inkChg>
        <pc:inkChg chg="add mod">
          <ac:chgData name="Michael Kuniega" userId="999f7fd1-0dc3-4cba-81fd-6a42a8d75a98" providerId="ADAL" clId="{232F5FE5-349D-4D73-B8B0-74DC29CCAFB3}" dt="2023-01-22T04:50:59.258" v="1689"/>
          <ac:inkMkLst>
            <pc:docMk/>
            <pc:sldMk cId="3373910745" sldId="278"/>
            <ac:inkMk id="184" creationId="{3807C26E-1D50-FC13-1411-05C79B7AF15C}"/>
          </ac:inkMkLst>
        </pc:inkChg>
        <pc:inkChg chg="add mod">
          <ac:chgData name="Michael Kuniega" userId="999f7fd1-0dc3-4cba-81fd-6a42a8d75a98" providerId="ADAL" clId="{232F5FE5-349D-4D73-B8B0-74DC29CCAFB3}" dt="2023-01-22T04:50:59.258" v="1689"/>
          <ac:inkMkLst>
            <pc:docMk/>
            <pc:sldMk cId="3373910745" sldId="278"/>
            <ac:inkMk id="185" creationId="{71534453-D025-60A0-0B2B-1B402B88A501}"/>
          </ac:inkMkLst>
        </pc:inkChg>
        <pc:inkChg chg="add mod">
          <ac:chgData name="Michael Kuniega" userId="999f7fd1-0dc3-4cba-81fd-6a42a8d75a98" providerId="ADAL" clId="{232F5FE5-349D-4D73-B8B0-74DC29CCAFB3}" dt="2023-01-22T04:50:59.258" v="1689"/>
          <ac:inkMkLst>
            <pc:docMk/>
            <pc:sldMk cId="3373910745" sldId="278"/>
            <ac:inkMk id="186" creationId="{0382887B-701D-0D19-5AC2-CA615D940709}"/>
          </ac:inkMkLst>
        </pc:inkChg>
        <pc:inkChg chg="add mod">
          <ac:chgData name="Michael Kuniega" userId="999f7fd1-0dc3-4cba-81fd-6a42a8d75a98" providerId="ADAL" clId="{232F5FE5-349D-4D73-B8B0-74DC29CCAFB3}" dt="2023-01-22T04:50:59.258" v="1689"/>
          <ac:inkMkLst>
            <pc:docMk/>
            <pc:sldMk cId="3373910745" sldId="278"/>
            <ac:inkMk id="187" creationId="{9559D9BC-8955-0007-9C0D-6035AA5FBC34}"/>
          </ac:inkMkLst>
        </pc:inkChg>
        <pc:inkChg chg="add mod">
          <ac:chgData name="Michael Kuniega" userId="999f7fd1-0dc3-4cba-81fd-6a42a8d75a98" providerId="ADAL" clId="{232F5FE5-349D-4D73-B8B0-74DC29CCAFB3}" dt="2023-01-22T04:50:59.258" v="1689"/>
          <ac:inkMkLst>
            <pc:docMk/>
            <pc:sldMk cId="3373910745" sldId="278"/>
            <ac:inkMk id="188" creationId="{25A7B985-76C5-3FA5-6610-D6852078EE91}"/>
          </ac:inkMkLst>
        </pc:inkChg>
        <pc:inkChg chg="add mod">
          <ac:chgData name="Michael Kuniega" userId="999f7fd1-0dc3-4cba-81fd-6a42a8d75a98" providerId="ADAL" clId="{232F5FE5-349D-4D73-B8B0-74DC29CCAFB3}" dt="2023-01-22T04:50:59.258" v="1689"/>
          <ac:inkMkLst>
            <pc:docMk/>
            <pc:sldMk cId="3373910745" sldId="278"/>
            <ac:inkMk id="190" creationId="{8E318A76-A843-BA33-F544-31AA118B97AE}"/>
          </ac:inkMkLst>
        </pc:inkChg>
        <pc:inkChg chg="add mod">
          <ac:chgData name="Michael Kuniega" userId="999f7fd1-0dc3-4cba-81fd-6a42a8d75a98" providerId="ADAL" clId="{232F5FE5-349D-4D73-B8B0-74DC29CCAFB3}" dt="2023-01-22T04:50:59.258" v="1689"/>
          <ac:inkMkLst>
            <pc:docMk/>
            <pc:sldMk cId="3373910745" sldId="278"/>
            <ac:inkMk id="191" creationId="{8788E539-AB7B-49C0-E627-A76E88774C2B}"/>
          </ac:inkMkLst>
        </pc:inkChg>
        <pc:inkChg chg="add mod">
          <ac:chgData name="Michael Kuniega" userId="999f7fd1-0dc3-4cba-81fd-6a42a8d75a98" providerId="ADAL" clId="{232F5FE5-349D-4D73-B8B0-74DC29CCAFB3}" dt="2023-01-22T04:50:59.258" v="1689"/>
          <ac:inkMkLst>
            <pc:docMk/>
            <pc:sldMk cId="3373910745" sldId="278"/>
            <ac:inkMk id="192" creationId="{BBE2DABC-261B-4C91-D866-9C94DD9533E4}"/>
          </ac:inkMkLst>
        </pc:inkChg>
        <pc:inkChg chg="add mod">
          <ac:chgData name="Michael Kuniega" userId="999f7fd1-0dc3-4cba-81fd-6a42a8d75a98" providerId="ADAL" clId="{232F5FE5-349D-4D73-B8B0-74DC29CCAFB3}" dt="2023-01-22T04:50:59.258" v="1689"/>
          <ac:inkMkLst>
            <pc:docMk/>
            <pc:sldMk cId="3373910745" sldId="278"/>
            <ac:inkMk id="193" creationId="{C8AD94F1-39DA-0C9D-7FB9-C25119A8D9C1}"/>
          </ac:inkMkLst>
        </pc:inkChg>
        <pc:inkChg chg="add mod">
          <ac:chgData name="Michael Kuniega" userId="999f7fd1-0dc3-4cba-81fd-6a42a8d75a98" providerId="ADAL" clId="{232F5FE5-349D-4D73-B8B0-74DC29CCAFB3}" dt="2023-01-22T04:50:59.258" v="1689"/>
          <ac:inkMkLst>
            <pc:docMk/>
            <pc:sldMk cId="3373910745" sldId="278"/>
            <ac:inkMk id="194" creationId="{6156D257-FA4F-67A6-4C67-EFB9AAE9E741}"/>
          </ac:inkMkLst>
        </pc:inkChg>
        <pc:inkChg chg="add mod">
          <ac:chgData name="Michael Kuniega" userId="999f7fd1-0dc3-4cba-81fd-6a42a8d75a98" providerId="ADAL" clId="{232F5FE5-349D-4D73-B8B0-74DC29CCAFB3}" dt="2023-01-22T04:50:59.258" v="1689"/>
          <ac:inkMkLst>
            <pc:docMk/>
            <pc:sldMk cId="3373910745" sldId="278"/>
            <ac:inkMk id="195" creationId="{378E49C4-330E-3485-E4F1-A212086BFFB2}"/>
          </ac:inkMkLst>
        </pc:inkChg>
        <pc:inkChg chg="add mod">
          <ac:chgData name="Michael Kuniega" userId="999f7fd1-0dc3-4cba-81fd-6a42a8d75a98" providerId="ADAL" clId="{232F5FE5-349D-4D73-B8B0-74DC29CCAFB3}" dt="2023-01-22T04:50:59.258" v="1689"/>
          <ac:inkMkLst>
            <pc:docMk/>
            <pc:sldMk cId="3373910745" sldId="278"/>
            <ac:inkMk id="196" creationId="{4B06FC76-B7A5-2A23-7953-6EAF93929B16}"/>
          </ac:inkMkLst>
        </pc:inkChg>
        <pc:inkChg chg="add mod">
          <ac:chgData name="Michael Kuniega" userId="999f7fd1-0dc3-4cba-81fd-6a42a8d75a98" providerId="ADAL" clId="{232F5FE5-349D-4D73-B8B0-74DC29CCAFB3}" dt="2023-01-22T04:50:59.258" v="1689"/>
          <ac:inkMkLst>
            <pc:docMk/>
            <pc:sldMk cId="3373910745" sldId="278"/>
            <ac:inkMk id="198" creationId="{6A52AFA3-E44A-6CC8-D66D-63DA564228DB}"/>
          </ac:inkMkLst>
        </pc:inkChg>
        <pc:inkChg chg="add mod">
          <ac:chgData name="Michael Kuniega" userId="999f7fd1-0dc3-4cba-81fd-6a42a8d75a98" providerId="ADAL" clId="{232F5FE5-349D-4D73-B8B0-74DC29CCAFB3}" dt="2023-01-22T04:50:59.258" v="1689"/>
          <ac:inkMkLst>
            <pc:docMk/>
            <pc:sldMk cId="3373910745" sldId="278"/>
            <ac:inkMk id="199" creationId="{4BE665C9-3022-F2B9-F5DA-B50796FBE8E2}"/>
          </ac:inkMkLst>
        </pc:inkChg>
        <pc:inkChg chg="add mod">
          <ac:chgData name="Michael Kuniega" userId="999f7fd1-0dc3-4cba-81fd-6a42a8d75a98" providerId="ADAL" clId="{232F5FE5-349D-4D73-B8B0-74DC29CCAFB3}" dt="2023-01-22T04:50:59.258" v="1689"/>
          <ac:inkMkLst>
            <pc:docMk/>
            <pc:sldMk cId="3373910745" sldId="278"/>
            <ac:inkMk id="200" creationId="{FA989618-316E-7DF6-D3D8-E8C77D9B5357}"/>
          </ac:inkMkLst>
        </pc:inkChg>
        <pc:inkChg chg="add mod">
          <ac:chgData name="Michael Kuniega" userId="999f7fd1-0dc3-4cba-81fd-6a42a8d75a98" providerId="ADAL" clId="{232F5FE5-349D-4D73-B8B0-74DC29CCAFB3}" dt="2023-01-22T04:50:59.258" v="1689"/>
          <ac:inkMkLst>
            <pc:docMk/>
            <pc:sldMk cId="3373910745" sldId="278"/>
            <ac:inkMk id="201" creationId="{96C3F2B8-8E91-2018-4121-660C21A42C9A}"/>
          </ac:inkMkLst>
        </pc:inkChg>
        <pc:inkChg chg="add mod">
          <ac:chgData name="Michael Kuniega" userId="999f7fd1-0dc3-4cba-81fd-6a42a8d75a98" providerId="ADAL" clId="{232F5FE5-349D-4D73-B8B0-74DC29CCAFB3}" dt="2023-01-22T04:50:59.258" v="1689"/>
          <ac:inkMkLst>
            <pc:docMk/>
            <pc:sldMk cId="3373910745" sldId="278"/>
            <ac:inkMk id="202" creationId="{09A391D5-3110-870C-5B4F-CB94D6407AF3}"/>
          </ac:inkMkLst>
        </pc:inkChg>
        <pc:inkChg chg="add mod">
          <ac:chgData name="Michael Kuniega" userId="999f7fd1-0dc3-4cba-81fd-6a42a8d75a98" providerId="ADAL" clId="{232F5FE5-349D-4D73-B8B0-74DC29CCAFB3}" dt="2023-01-22T04:50:59.258" v="1689"/>
          <ac:inkMkLst>
            <pc:docMk/>
            <pc:sldMk cId="3373910745" sldId="278"/>
            <ac:inkMk id="204" creationId="{EBFF2C75-04A8-65D8-BE3A-1CB887F81CCA}"/>
          </ac:inkMkLst>
        </pc:inkChg>
        <pc:inkChg chg="add mod">
          <ac:chgData name="Michael Kuniega" userId="999f7fd1-0dc3-4cba-81fd-6a42a8d75a98" providerId="ADAL" clId="{232F5FE5-349D-4D73-B8B0-74DC29CCAFB3}" dt="2023-01-22T04:50:59.258" v="1689"/>
          <ac:inkMkLst>
            <pc:docMk/>
            <pc:sldMk cId="3373910745" sldId="278"/>
            <ac:inkMk id="206" creationId="{FD039C32-3AA8-012C-5853-2339ACB73DBD}"/>
          </ac:inkMkLst>
        </pc:inkChg>
        <pc:inkChg chg="add mod">
          <ac:chgData name="Michael Kuniega" userId="999f7fd1-0dc3-4cba-81fd-6a42a8d75a98" providerId="ADAL" clId="{232F5FE5-349D-4D73-B8B0-74DC29CCAFB3}" dt="2023-01-22T04:50:59.258" v="1689"/>
          <ac:inkMkLst>
            <pc:docMk/>
            <pc:sldMk cId="3373910745" sldId="278"/>
            <ac:inkMk id="207" creationId="{FB1D578A-92FA-7000-0127-F8391020B583}"/>
          </ac:inkMkLst>
        </pc:inkChg>
        <pc:inkChg chg="add mod">
          <ac:chgData name="Michael Kuniega" userId="999f7fd1-0dc3-4cba-81fd-6a42a8d75a98" providerId="ADAL" clId="{232F5FE5-349D-4D73-B8B0-74DC29CCAFB3}" dt="2023-01-22T04:50:59.258" v="1689"/>
          <ac:inkMkLst>
            <pc:docMk/>
            <pc:sldMk cId="3373910745" sldId="278"/>
            <ac:inkMk id="208" creationId="{272AEF18-F4D8-D7C3-74AC-9534353E89B3}"/>
          </ac:inkMkLst>
        </pc:inkChg>
        <pc:inkChg chg="add mod">
          <ac:chgData name="Michael Kuniega" userId="999f7fd1-0dc3-4cba-81fd-6a42a8d75a98" providerId="ADAL" clId="{232F5FE5-349D-4D73-B8B0-74DC29CCAFB3}" dt="2023-01-22T04:50:59.258" v="1689"/>
          <ac:inkMkLst>
            <pc:docMk/>
            <pc:sldMk cId="3373910745" sldId="278"/>
            <ac:inkMk id="209" creationId="{3A9836DA-CD8B-C244-72F1-28C5554EFE02}"/>
          </ac:inkMkLst>
        </pc:inkChg>
        <pc:inkChg chg="add mod">
          <ac:chgData name="Michael Kuniega" userId="999f7fd1-0dc3-4cba-81fd-6a42a8d75a98" providerId="ADAL" clId="{232F5FE5-349D-4D73-B8B0-74DC29CCAFB3}" dt="2023-01-22T04:50:59.258" v="1689"/>
          <ac:inkMkLst>
            <pc:docMk/>
            <pc:sldMk cId="3373910745" sldId="278"/>
            <ac:inkMk id="210" creationId="{C1CFDFB7-31B5-822D-CB56-1552AED48935}"/>
          </ac:inkMkLst>
        </pc:inkChg>
        <pc:inkChg chg="add mod">
          <ac:chgData name="Michael Kuniega" userId="999f7fd1-0dc3-4cba-81fd-6a42a8d75a98" providerId="ADAL" clId="{232F5FE5-349D-4D73-B8B0-74DC29CCAFB3}" dt="2023-01-22T04:50:59.258" v="1689"/>
          <ac:inkMkLst>
            <pc:docMk/>
            <pc:sldMk cId="3373910745" sldId="278"/>
            <ac:inkMk id="211" creationId="{F5ED2771-7752-8FE5-5714-A3FD55CB9465}"/>
          </ac:inkMkLst>
        </pc:inkChg>
        <pc:inkChg chg="add mod">
          <ac:chgData name="Michael Kuniega" userId="999f7fd1-0dc3-4cba-81fd-6a42a8d75a98" providerId="ADAL" clId="{232F5FE5-349D-4D73-B8B0-74DC29CCAFB3}" dt="2023-01-22T04:50:59.258" v="1689"/>
          <ac:inkMkLst>
            <pc:docMk/>
            <pc:sldMk cId="3373910745" sldId="278"/>
            <ac:inkMk id="212" creationId="{F4E56A36-9858-7BB5-A12F-C36083B8AF50}"/>
          </ac:inkMkLst>
        </pc:inkChg>
        <pc:inkChg chg="add mod">
          <ac:chgData name="Michael Kuniega" userId="999f7fd1-0dc3-4cba-81fd-6a42a8d75a98" providerId="ADAL" clId="{232F5FE5-349D-4D73-B8B0-74DC29CCAFB3}" dt="2023-01-22T04:50:59.258" v="1689"/>
          <ac:inkMkLst>
            <pc:docMk/>
            <pc:sldMk cId="3373910745" sldId="278"/>
            <ac:inkMk id="213" creationId="{7BBB2E6C-5B7A-6B35-120C-F2E71B7DC56D}"/>
          </ac:inkMkLst>
        </pc:inkChg>
        <pc:inkChg chg="add mod">
          <ac:chgData name="Michael Kuniega" userId="999f7fd1-0dc3-4cba-81fd-6a42a8d75a98" providerId="ADAL" clId="{232F5FE5-349D-4D73-B8B0-74DC29CCAFB3}" dt="2023-01-22T04:50:59.258" v="1689"/>
          <ac:inkMkLst>
            <pc:docMk/>
            <pc:sldMk cId="3373910745" sldId="278"/>
            <ac:inkMk id="215" creationId="{F4D2AE65-2666-3728-0C16-B6FEA57F9881}"/>
          </ac:inkMkLst>
        </pc:inkChg>
        <pc:inkChg chg="add mod">
          <ac:chgData name="Michael Kuniega" userId="999f7fd1-0dc3-4cba-81fd-6a42a8d75a98" providerId="ADAL" clId="{232F5FE5-349D-4D73-B8B0-74DC29CCAFB3}" dt="2023-01-22T04:51:39.696" v="1729"/>
          <ac:inkMkLst>
            <pc:docMk/>
            <pc:sldMk cId="3373910745" sldId="278"/>
            <ac:inkMk id="216" creationId="{0622D7A3-952A-1480-381F-32059D976810}"/>
          </ac:inkMkLst>
        </pc:inkChg>
        <pc:inkChg chg="add mod">
          <ac:chgData name="Michael Kuniega" userId="999f7fd1-0dc3-4cba-81fd-6a42a8d75a98" providerId="ADAL" clId="{232F5FE5-349D-4D73-B8B0-74DC29CCAFB3}" dt="2023-01-22T04:51:39.696" v="1729"/>
          <ac:inkMkLst>
            <pc:docMk/>
            <pc:sldMk cId="3373910745" sldId="278"/>
            <ac:inkMk id="217" creationId="{89C27A0D-AEB4-B431-1ED6-1CEB3A4A8A2E}"/>
          </ac:inkMkLst>
        </pc:inkChg>
        <pc:inkChg chg="add mod">
          <ac:chgData name="Michael Kuniega" userId="999f7fd1-0dc3-4cba-81fd-6a42a8d75a98" providerId="ADAL" clId="{232F5FE5-349D-4D73-B8B0-74DC29CCAFB3}" dt="2023-01-22T04:51:39.696" v="1729"/>
          <ac:inkMkLst>
            <pc:docMk/>
            <pc:sldMk cId="3373910745" sldId="278"/>
            <ac:inkMk id="218" creationId="{6A08C671-E8E0-B736-5F24-D3F52D8A25A2}"/>
          </ac:inkMkLst>
        </pc:inkChg>
        <pc:inkChg chg="add mod">
          <ac:chgData name="Michael Kuniega" userId="999f7fd1-0dc3-4cba-81fd-6a42a8d75a98" providerId="ADAL" clId="{232F5FE5-349D-4D73-B8B0-74DC29CCAFB3}" dt="2023-01-22T04:51:39.696" v="1729"/>
          <ac:inkMkLst>
            <pc:docMk/>
            <pc:sldMk cId="3373910745" sldId="278"/>
            <ac:inkMk id="219" creationId="{2E223651-357C-9C95-FB28-552E24BB405F}"/>
          </ac:inkMkLst>
        </pc:inkChg>
        <pc:inkChg chg="add mod">
          <ac:chgData name="Michael Kuniega" userId="999f7fd1-0dc3-4cba-81fd-6a42a8d75a98" providerId="ADAL" clId="{232F5FE5-349D-4D73-B8B0-74DC29CCAFB3}" dt="2023-01-22T04:51:39.696" v="1729"/>
          <ac:inkMkLst>
            <pc:docMk/>
            <pc:sldMk cId="3373910745" sldId="278"/>
            <ac:inkMk id="220" creationId="{A25038BD-6820-783A-BF5B-60384EE1BD6C}"/>
          </ac:inkMkLst>
        </pc:inkChg>
        <pc:inkChg chg="add mod">
          <ac:chgData name="Michael Kuniega" userId="999f7fd1-0dc3-4cba-81fd-6a42a8d75a98" providerId="ADAL" clId="{232F5FE5-349D-4D73-B8B0-74DC29CCAFB3}" dt="2023-01-22T04:51:39.696" v="1729"/>
          <ac:inkMkLst>
            <pc:docMk/>
            <pc:sldMk cId="3373910745" sldId="278"/>
            <ac:inkMk id="222" creationId="{56D25212-0C7E-4F33-CE46-FCFAA66213CB}"/>
          </ac:inkMkLst>
        </pc:inkChg>
        <pc:inkChg chg="add mod">
          <ac:chgData name="Michael Kuniega" userId="999f7fd1-0dc3-4cba-81fd-6a42a8d75a98" providerId="ADAL" clId="{232F5FE5-349D-4D73-B8B0-74DC29CCAFB3}" dt="2023-01-22T04:51:39.696" v="1729"/>
          <ac:inkMkLst>
            <pc:docMk/>
            <pc:sldMk cId="3373910745" sldId="278"/>
            <ac:inkMk id="223" creationId="{1F52FBEF-5862-9714-58F1-07C5505F65C7}"/>
          </ac:inkMkLst>
        </pc:inkChg>
        <pc:inkChg chg="add mod">
          <ac:chgData name="Michael Kuniega" userId="999f7fd1-0dc3-4cba-81fd-6a42a8d75a98" providerId="ADAL" clId="{232F5FE5-349D-4D73-B8B0-74DC29CCAFB3}" dt="2023-01-22T04:51:39.696" v="1729"/>
          <ac:inkMkLst>
            <pc:docMk/>
            <pc:sldMk cId="3373910745" sldId="278"/>
            <ac:inkMk id="224" creationId="{6F2013F4-0E18-92C1-0675-E2627180FE8C}"/>
          </ac:inkMkLst>
        </pc:inkChg>
        <pc:inkChg chg="add mod">
          <ac:chgData name="Michael Kuniega" userId="999f7fd1-0dc3-4cba-81fd-6a42a8d75a98" providerId="ADAL" clId="{232F5FE5-349D-4D73-B8B0-74DC29CCAFB3}" dt="2023-01-22T04:51:39.696" v="1729"/>
          <ac:inkMkLst>
            <pc:docMk/>
            <pc:sldMk cId="3373910745" sldId="278"/>
            <ac:inkMk id="225" creationId="{5D81699B-00F8-05D3-5F00-B4CADB3AFAB9}"/>
          </ac:inkMkLst>
        </pc:inkChg>
        <pc:inkChg chg="add mod">
          <ac:chgData name="Michael Kuniega" userId="999f7fd1-0dc3-4cba-81fd-6a42a8d75a98" providerId="ADAL" clId="{232F5FE5-349D-4D73-B8B0-74DC29CCAFB3}" dt="2023-01-22T04:51:39.696" v="1729"/>
          <ac:inkMkLst>
            <pc:docMk/>
            <pc:sldMk cId="3373910745" sldId="278"/>
            <ac:inkMk id="226" creationId="{5997F5D7-30AE-2FEB-D8B3-5B38F0F58341}"/>
          </ac:inkMkLst>
        </pc:inkChg>
        <pc:inkChg chg="add mod">
          <ac:chgData name="Michael Kuniega" userId="999f7fd1-0dc3-4cba-81fd-6a42a8d75a98" providerId="ADAL" clId="{232F5FE5-349D-4D73-B8B0-74DC29CCAFB3}" dt="2023-01-22T04:51:39.696" v="1729"/>
          <ac:inkMkLst>
            <pc:docMk/>
            <pc:sldMk cId="3373910745" sldId="278"/>
            <ac:inkMk id="227" creationId="{0C97EBC8-FA1E-6FDE-F9E9-CE204C925536}"/>
          </ac:inkMkLst>
        </pc:inkChg>
        <pc:inkChg chg="add mod">
          <ac:chgData name="Michael Kuniega" userId="999f7fd1-0dc3-4cba-81fd-6a42a8d75a98" providerId="ADAL" clId="{232F5FE5-349D-4D73-B8B0-74DC29CCAFB3}" dt="2023-01-22T04:51:39.696" v="1729"/>
          <ac:inkMkLst>
            <pc:docMk/>
            <pc:sldMk cId="3373910745" sldId="278"/>
            <ac:inkMk id="228" creationId="{EFB75AAC-A9BD-F49A-7071-6709405B697C}"/>
          </ac:inkMkLst>
        </pc:inkChg>
        <pc:inkChg chg="add mod">
          <ac:chgData name="Michael Kuniega" userId="999f7fd1-0dc3-4cba-81fd-6a42a8d75a98" providerId="ADAL" clId="{232F5FE5-349D-4D73-B8B0-74DC29CCAFB3}" dt="2023-01-22T04:51:39.696" v="1729"/>
          <ac:inkMkLst>
            <pc:docMk/>
            <pc:sldMk cId="3373910745" sldId="278"/>
            <ac:inkMk id="230" creationId="{07FD734E-AEE1-B720-F307-708AA4150713}"/>
          </ac:inkMkLst>
        </pc:inkChg>
        <pc:inkChg chg="add mod">
          <ac:chgData name="Michael Kuniega" userId="999f7fd1-0dc3-4cba-81fd-6a42a8d75a98" providerId="ADAL" clId="{232F5FE5-349D-4D73-B8B0-74DC29CCAFB3}" dt="2023-01-22T04:51:39.696" v="1729"/>
          <ac:inkMkLst>
            <pc:docMk/>
            <pc:sldMk cId="3373910745" sldId="278"/>
            <ac:inkMk id="232" creationId="{7940E310-3621-04E5-AD41-3440B333463A}"/>
          </ac:inkMkLst>
        </pc:inkChg>
        <pc:inkChg chg="add mod">
          <ac:chgData name="Michael Kuniega" userId="999f7fd1-0dc3-4cba-81fd-6a42a8d75a98" providerId="ADAL" clId="{232F5FE5-349D-4D73-B8B0-74DC29CCAFB3}" dt="2023-01-22T04:51:39.696" v="1729"/>
          <ac:inkMkLst>
            <pc:docMk/>
            <pc:sldMk cId="3373910745" sldId="278"/>
            <ac:inkMk id="233" creationId="{4420FEFC-C666-D676-4BFE-B4703FAD43A6}"/>
          </ac:inkMkLst>
        </pc:inkChg>
        <pc:inkChg chg="add mod">
          <ac:chgData name="Michael Kuniega" userId="999f7fd1-0dc3-4cba-81fd-6a42a8d75a98" providerId="ADAL" clId="{232F5FE5-349D-4D73-B8B0-74DC29CCAFB3}" dt="2023-01-22T04:51:39.696" v="1729"/>
          <ac:inkMkLst>
            <pc:docMk/>
            <pc:sldMk cId="3373910745" sldId="278"/>
            <ac:inkMk id="234" creationId="{87C4E9B6-D96F-7355-914B-7160599DCD71}"/>
          </ac:inkMkLst>
        </pc:inkChg>
        <pc:inkChg chg="add mod">
          <ac:chgData name="Michael Kuniega" userId="999f7fd1-0dc3-4cba-81fd-6a42a8d75a98" providerId="ADAL" clId="{232F5FE5-349D-4D73-B8B0-74DC29CCAFB3}" dt="2023-01-22T04:51:39.696" v="1729"/>
          <ac:inkMkLst>
            <pc:docMk/>
            <pc:sldMk cId="3373910745" sldId="278"/>
            <ac:inkMk id="235" creationId="{74ED0729-5903-DBB3-B507-2061BF52A16D}"/>
          </ac:inkMkLst>
        </pc:inkChg>
        <pc:inkChg chg="add mod">
          <ac:chgData name="Michael Kuniega" userId="999f7fd1-0dc3-4cba-81fd-6a42a8d75a98" providerId="ADAL" clId="{232F5FE5-349D-4D73-B8B0-74DC29CCAFB3}" dt="2023-01-22T04:51:39.696" v="1729"/>
          <ac:inkMkLst>
            <pc:docMk/>
            <pc:sldMk cId="3373910745" sldId="278"/>
            <ac:inkMk id="236" creationId="{03D7E44B-2B06-9E63-0B46-280006EA9E4E}"/>
          </ac:inkMkLst>
        </pc:inkChg>
        <pc:inkChg chg="add mod">
          <ac:chgData name="Michael Kuniega" userId="999f7fd1-0dc3-4cba-81fd-6a42a8d75a98" providerId="ADAL" clId="{232F5FE5-349D-4D73-B8B0-74DC29CCAFB3}" dt="2023-01-22T04:51:39.696" v="1729"/>
          <ac:inkMkLst>
            <pc:docMk/>
            <pc:sldMk cId="3373910745" sldId="278"/>
            <ac:inkMk id="237" creationId="{C0B6C454-F73B-3E7A-8D99-B4E1F8A42F05}"/>
          </ac:inkMkLst>
        </pc:inkChg>
        <pc:inkChg chg="add mod">
          <ac:chgData name="Michael Kuniega" userId="999f7fd1-0dc3-4cba-81fd-6a42a8d75a98" providerId="ADAL" clId="{232F5FE5-349D-4D73-B8B0-74DC29CCAFB3}" dt="2023-01-22T04:51:39.696" v="1729"/>
          <ac:inkMkLst>
            <pc:docMk/>
            <pc:sldMk cId="3373910745" sldId="278"/>
            <ac:inkMk id="238" creationId="{04B82962-E036-EA28-AF22-5E5CB1B44CD6}"/>
          </ac:inkMkLst>
        </pc:inkChg>
        <pc:inkChg chg="add mod">
          <ac:chgData name="Michael Kuniega" userId="999f7fd1-0dc3-4cba-81fd-6a42a8d75a98" providerId="ADAL" clId="{232F5FE5-349D-4D73-B8B0-74DC29CCAFB3}" dt="2023-01-22T04:51:39.696" v="1729"/>
          <ac:inkMkLst>
            <pc:docMk/>
            <pc:sldMk cId="3373910745" sldId="278"/>
            <ac:inkMk id="241" creationId="{4B8A97BC-A856-A14A-5E44-F3DDC5390CA6}"/>
          </ac:inkMkLst>
        </pc:inkChg>
        <pc:inkChg chg="add mod">
          <ac:chgData name="Michael Kuniega" userId="999f7fd1-0dc3-4cba-81fd-6a42a8d75a98" providerId="ADAL" clId="{232F5FE5-349D-4D73-B8B0-74DC29CCAFB3}" dt="2023-01-22T04:51:39.696" v="1729"/>
          <ac:inkMkLst>
            <pc:docMk/>
            <pc:sldMk cId="3373910745" sldId="278"/>
            <ac:inkMk id="242" creationId="{827EAAF3-C92A-747A-0E38-F6E8969A7EFA}"/>
          </ac:inkMkLst>
        </pc:inkChg>
        <pc:inkChg chg="add mod">
          <ac:chgData name="Michael Kuniega" userId="999f7fd1-0dc3-4cba-81fd-6a42a8d75a98" providerId="ADAL" clId="{232F5FE5-349D-4D73-B8B0-74DC29CCAFB3}" dt="2023-01-22T04:51:39.696" v="1729"/>
          <ac:inkMkLst>
            <pc:docMk/>
            <pc:sldMk cId="3373910745" sldId="278"/>
            <ac:inkMk id="243" creationId="{693312E1-0496-B2DC-49D0-2DFBBD6D6C9A}"/>
          </ac:inkMkLst>
        </pc:inkChg>
        <pc:inkChg chg="add mod">
          <ac:chgData name="Michael Kuniega" userId="999f7fd1-0dc3-4cba-81fd-6a42a8d75a98" providerId="ADAL" clId="{232F5FE5-349D-4D73-B8B0-74DC29CCAFB3}" dt="2023-01-22T04:51:39.696" v="1729"/>
          <ac:inkMkLst>
            <pc:docMk/>
            <pc:sldMk cId="3373910745" sldId="278"/>
            <ac:inkMk id="245" creationId="{24F5D573-3221-8CF5-F8E3-64E4E6627784}"/>
          </ac:inkMkLst>
        </pc:inkChg>
        <pc:inkChg chg="add mod">
          <ac:chgData name="Michael Kuniega" userId="999f7fd1-0dc3-4cba-81fd-6a42a8d75a98" providerId="ADAL" clId="{232F5FE5-349D-4D73-B8B0-74DC29CCAFB3}" dt="2023-01-22T04:51:39.696" v="1729"/>
          <ac:inkMkLst>
            <pc:docMk/>
            <pc:sldMk cId="3373910745" sldId="278"/>
            <ac:inkMk id="246" creationId="{A869C294-8C64-0AC1-BE94-5585E1085C5C}"/>
          </ac:inkMkLst>
        </pc:inkChg>
        <pc:inkChg chg="add mod">
          <ac:chgData name="Michael Kuniega" userId="999f7fd1-0dc3-4cba-81fd-6a42a8d75a98" providerId="ADAL" clId="{232F5FE5-349D-4D73-B8B0-74DC29CCAFB3}" dt="2023-01-22T04:51:39.696" v="1729"/>
          <ac:inkMkLst>
            <pc:docMk/>
            <pc:sldMk cId="3373910745" sldId="278"/>
            <ac:inkMk id="247" creationId="{E6869D72-3D62-4D18-0E2E-B2A94CD8F7D2}"/>
          </ac:inkMkLst>
        </pc:inkChg>
        <pc:inkChg chg="add del mod">
          <ac:chgData name="Michael Kuniega" userId="999f7fd1-0dc3-4cba-81fd-6a42a8d75a98" providerId="ADAL" clId="{232F5FE5-349D-4D73-B8B0-74DC29CCAFB3}" dt="2023-01-22T04:51:08.914" v="1699"/>
          <ac:inkMkLst>
            <pc:docMk/>
            <pc:sldMk cId="3373910745" sldId="278"/>
            <ac:inkMk id="248" creationId="{FED6808E-7B2D-8AC5-E207-7E0E8AC0A5B1}"/>
          </ac:inkMkLst>
        </pc:inkChg>
        <pc:inkChg chg="add del mod">
          <ac:chgData name="Michael Kuniega" userId="999f7fd1-0dc3-4cba-81fd-6a42a8d75a98" providerId="ADAL" clId="{232F5FE5-349D-4D73-B8B0-74DC29CCAFB3}" dt="2023-01-22T04:51:08.604" v="1698"/>
          <ac:inkMkLst>
            <pc:docMk/>
            <pc:sldMk cId="3373910745" sldId="278"/>
            <ac:inkMk id="249" creationId="{1BA1E1A8-84C6-1CB4-716B-621937079DE9}"/>
          </ac:inkMkLst>
        </pc:inkChg>
        <pc:inkChg chg="add del mod">
          <ac:chgData name="Michael Kuniega" userId="999f7fd1-0dc3-4cba-81fd-6a42a8d75a98" providerId="ADAL" clId="{232F5FE5-349D-4D73-B8B0-74DC29CCAFB3}" dt="2023-01-22T04:51:08.251" v="1695"/>
          <ac:inkMkLst>
            <pc:docMk/>
            <pc:sldMk cId="3373910745" sldId="278"/>
            <ac:inkMk id="250" creationId="{0C00B165-C105-960A-48C2-BE106F9C30AC}"/>
          </ac:inkMkLst>
        </pc:inkChg>
        <pc:inkChg chg="add del mod">
          <ac:chgData name="Michael Kuniega" userId="999f7fd1-0dc3-4cba-81fd-6a42a8d75a98" providerId="ADAL" clId="{232F5FE5-349D-4D73-B8B0-74DC29CCAFB3}" dt="2023-01-22T04:51:08.253" v="1697"/>
          <ac:inkMkLst>
            <pc:docMk/>
            <pc:sldMk cId="3373910745" sldId="278"/>
            <ac:inkMk id="251" creationId="{1D3E52AB-E2B2-4B2E-0011-D0C054812215}"/>
          </ac:inkMkLst>
        </pc:inkChg>
        <pc:inkChg chg="add del mod">
          <ac:chgData name="Michael Kuniega" userId="999f7fd1-0dc3-4cba-81fd-6a42a8d75a98" providerId="ADAL" clId="{232F5FE5-349D-4D73-B8B0-74DC29CCAFB3}" dt="2023-01-22T04:51:07.795" v="1694"/>
          <ac:inkMkLst>
            <pc:docMk/>
            <pc:sldMk cId="3373910745" sldId="278"/>
            <ac:inkMk id="252" creationId="{1EFA8AEB-2BB9-0861-F7E5-B48B58C036B8}"/>
          </ac:inkMkLst>
        </pc:inkChg>
        <pc:inkChg chg="add del mod">
          <ac:chgData name="Michael Kuniega" userId="999f7fd1-0dc3-4cba-81fd-6a42a8d75a98" providerId="ADAL" clId="{232F5FE5-349D-4D73-B8B0-74DC29CCAFB3}" dt="2023-01-22T04:51:08.253" v="1696"/>
          <ac:inkMkLst>
            <pc:docMk/>
            <pc:sldMk cId="3373910745" sldId="278"/>
            <ac:inkMk id="253" creationId="{E195FD25-5EDC-6B73-A059-4EA943E0BAF1}"/>
          </ac:inkMkLst>
        </pc:inkChg>
        <pc:inkChg chg="add del mod">
          <ac:chgData name="Michael Kuniega" userId="999f7fd1-0dc3-4cba-81fd-6a42a8d75a98" providerId="ADAL" clId="{232F5FE5-349D-4D73-B8B0-74DC29CCAFB3}" dt="2023-01-22T04:51:05.579" v="1693"/>
          <ac:inkMkLst>
            <pc:docMk/>
            <pc:sldMk cId="3373910745" sldId="278"/>
            <ac:inkMk id="254" creationId="{990F898C-177C-1C40-BEB8-6313EBD85639}"/>
          </ac:inkMkLst>
        </pc:inkChg>
        <pc:inkChg chg="add del mod">
          <ac:chgData name="Michael Kuniega" userId="999f7fd1-0dc3-4cba-81fd-6a42a8d75a98" providerId="ADAL" clId="{232F5FE5-349D-4D73-B8B0-74DC29CCAFB3}" dt="2023-01-22T04:51:05.579" v="1692"/>
          <ac:inkMkLst>
            <pc:docMk/>
            <pc:sldMk cId="3373910745" sldId="278"/>
            <ac:inkMk id="255" creationId="{44D9D60F-5C01-3845-6CE1-21DF9B05815D}"/>
          </ac:inkMkLst>
        </pc:inkChg>
        <pc:inkChg chg="add mod">
          <ac:chgData name="Michael Kuniega" userId="999f7fd1-0dc3-4cba-81fd-6a42a8d75a98" providerId="ADAL" clId="{232F5FE5-349D-4D73-B8B0-74DC29CCAFB3}" dt="2023-01-22T04:51:39.696" v="1729"/>
          <ac:inkMkLst>
            <pc:docMk/>
            <pc:sldMk cId="3373910745" sldId="278"/>
            <ac:inkMk id="257" creationId="{96C387A0-D867-4BD8-4864-5222BA20FA42}"/>
          </ac:inkMkLst>
        </pc:inkChg>
        <pc:inkChg chg="add mod">
          <ac:chgData name="Michael Kuniega" userId="999f7fd1-0dc3-4cba-81fd-6a42a8d75a98" providerId="ADAL" clId="{232F5FE5-349D-4D73-B8B0-74DC29CCAFB3}" dt="2023-01-22T04:51:39.696" v="1729"/>
          <ac:inkMkLst>
            <pc:docMk/>
            <pc:sldMk cId="3373910745" sldId="278"/>
            <ac:inkMk id="258" creationId="{02779AB0-EBCE-2358-AB62-7FB8114F7901}"/>
          </ac:inkMkLst>
        </pc:inkChg>
        <pc:inkChg chg="add mod">
          <ac:chgData name="Michael Kuniega" userId="999f7fd1-0dc3-4cba-81fd-6a42a8d75a98" providerId="ADAL" clId="{232F5FE5-349D-4D73-B8B0-74DC29CCAFB3}" dt="2023-01-22T04:51:39.696" v="1729"/>
          <ac:inkMkLst>
            <pc:docMk/>
            <pc:sldMk cId="3373910745" sldId="278"/>
            <ac:inkMk id="259" creationId="{D49F10EB-AEFC-A5DD-4E8F-950DDCE841DE}"/>
          </ac:inkMkLst>
        </pc:inkChg>
        <pc:inkChg chg="add mod">
          <ac:chgData name="Michael Kuniega" userId="999f7fd1-0dc3-4cba-81fd-6a42a8d75a98" providerId="ADAL" clId="{232F5FE5-349D-4D73-B8B0-74DC29CCAFB3}" dt="2023-01-22T04:51:39.696" v="1729"/>
          <ac:inkMkLst>
            <pc:docMk/>
            <pc:sldMk cId="3373910745" sldId="278"/>
            <ac:inkMk id="260" creationId="{2957A7B6-E5F1-7AAC-2FCB-B5945D48021C}"/>
          </ac:inkMkLst>
        </pc:inkChg>
        <pc:inkChg chg="add">
          <ac:chgData name="Michael Kuniega" userId="999f7fd1-0dc3-4cba-81fd-6a42a8d75a98" providerId="ADAL" clId="{232F5FE5-349D-4D73-B8B0-74DC29CCAFB3}" dt="2023-01-22T04:48:49.444" v="1661" actId="9405"/>
          <ac:inkMkLst>
            <pc:docMk/>
            <pc:sldMk cId="3373910745" sldId="278"/>
            <ac:inkMk id="261" creationId="{915287C7-700E-2BFF-E711-5AA2D561A538}"/>
          </ac:inkMkLst>
        </pc:inkChg>
        <pc:inkChg chg="add del mod">
          <ac:chgData name="Michael Kuniega" userId="999f7fd1-0dc3-4cba-81fd-6a42a8d75a98" providerId="ADAL" clId="{232F5FE5-349D-4D73-B8B0-74DC29CCAFB3}" dt="2023-01-22T04:51:01.914" v="1690"/>
          <ac:inkMkLst>
            <pc:docMk/>
            <pc:sldMk cId="3373910745" sldId="278"/>
            <ac:inkMk id="262" creationId="{F1A07115-83B2-4E44-8817-640E58C67A64}"/>
          </ac:inkMkLst>
        </pc:inkChg>
        <pc:inkChg chg="add del mod">
          <ac:chgData name="Michael Kuniega" userId="999f7fd1-0dc3-4cba-81fd-6a42a8d75a98" providerId="ADAL" clId="{232F5FE5-349D-4D73-B8B0-74DC29CCAFB3}" dt="2023-01-22T04:51:03.170" v="1691"/>
          <ac:inkMkLst>
            <pc:docMk/>
            <pc:sldMk cId="3373910745" sldId="278"/>
            <ac:inkMk id="263" creationId="{55EB2AD7-9200-D512-43FC-DD6360A5945F}"/>
          </ac:inkMkLst>
        </pc:inkChg>
        <pc:inkChg chg="add mod">
          <ac:chgData name="Michael Kuniega" userId="999f7fd1-0dc3-4cba-81fd-6a42a8d75a98" providerId="ADAL" clId="{232F5FE5-349D-4D73-B8B0-74DC29CCAFB3}" dt="2023-01-22T04:51:39.696" v="1729"/>
          <ac:inkMkLst>
            <pc:docMk/>
            <pc:sldMk cId="3373910745" sldId="278"/>
            <ac:inkMk id="265" creationId="{77D64D46-9B9A-5950-90ED-2D12F67145F9}"/>
          </ac:inkMkLst>
        </pc:inkChg>
        <pc:inkChg chg="add mod">
          <ac:chgData name="Michael Kuniega" userId="999f7fd1-0dc3-4cba-81fd-6a42a8d75a98" providerId="ADAL" clId="{232F5FE5-349D-4D73-B8B0-74DC29CCAFB3}" dt="2023-01-22T04:51:39.696" v="1729"/>
          <ac:inkMkLst>
            <pc:docMk/>
            <pc:sldMk cId="3373910745" sldId="278"/>
            <ac:inkMk id="266" creationId="{0CF2C985-FCFC-855E-FF40-1C712CD0AB2B}"/>
          </ac:inkMkLst>
        </pc:inkChg>
        <pc:inkChg chg="add mod">
          <ac:chgData name="Michael Kuniega" userId="999f7fd1-0dc3-4cba-81fd-6a42a8d75a98" providerId="ADAL" clId="{232F5FE5-349D-4D73-B8B0-74DC29CCAFB3}" dt="2023-01-22T04:51:39.696" v="1729"/>
          <ac:inkMkLst>
            <pc:docMk/>
            <pc:sldMk cId="3373910745" sldId="278"/>
            <ac:inkMk id="267" creationId="{9EC2AD11-4F41-5935-26B9-1D1EA5AE3004}"/>
          </ac:inkMkLst>
        </pc:inkChg>
        <pc:inkChg chg="add mod">
          <ac:chgData name="Michael Kuniega" userId="999f7fd1-0dc3-4cba-81fd-6a42a8d75a98" providerId="ADAL" clId="{232F5FE5-349D-4D73-B8B0-74DC29CCAFB3}" dt="2023-01-22T04:51:39.696" v="1729"/>
          <ac:inkMkLst>
            <pc:docMk/>
            <pc:sldMk cId="3373910745" sldId="278"/>
            <ac:inkMk id="268" creationId="{242AFF93-C43A-8CF0-7539-C47D2EF378AC}"/>
          </ac:inkMkLst>
        </pc:inkChg>
        <pc:inkChg chg="add mod">
          <ac:chgData name="Michael Kuniega" userId="999f7fd1-0dc3-4cba-81fd-6a42a8d75a98" providerId="ADAL" clId="{232F5FE5-349D-4D73-B8B0-74DC29CCAFB3}" dt="2023-01-22T04:51:39.696" v="1729"/>
          <ac:inkMkLst>
            <pc:docMk/>
            <pc:sldMk cId="3373910745" sldId="278"/>
            <ac:inkMk id="270" creationId="{8FE9FEE1-8D3E-206D-7062-D30E818F8C12}"/>
          </ac:inkMkLst>
        </pc:inkChg>
        <pc:inkChg chg="add mod">
          <ac:chgData name="Michael Kuniega" userId="999f7fd1-0dc3-4cba-81fd-6a42a8d75a98" providerId="ADAL" clId="{232F5FE5-349D-4D73-B8B0-74DC29CCAFB3}" dt="2023-01-22T04:51:39.696" v="1729"/>
          <ac:inkMkLst>
            <pc:docMk/>
            <pc:sldMk cId="3373910745" sldId="278"/>
            <ac:inkMk id="271" creationId="{7817B86F-A9A8-91CF-1548-E245A6A73857}"/>
          </ac:inkMkLst>
        </pc:inkChg>
        <pc:inkChg chg="add mod">
          <ac:chgData name="Michael Kuniega" userId="999f7fd1-0dc3-4cba-81fd-6a42a8d75a98" providerId="ADAL" clId="{232F5FE5-349D-4D73-B8B0-74DC29CCAFB3}" dt="2023-01-22T04:51:39.696" v="1729"/>
          <ac:inkMkLst>
            <pc:docMk/>
            <pc:sldMk cId="3373910745" sldId="278"/>
            <ac:inkMk id="272" creationId="{71100A02-5DE7-0CC4-5015-37CAB4D75641}"/>
          </ac:inkMkLst>
        </pc:inkChg>
        <pc:inkChg chg="add mod">
          <ac:chgData name="Michael Kuniega" userId="999f7fd1-0dc3-4cba-81fd-6a42a8d75a98" providerId="ADAL" clId="{232F5FE5-349D-4D73-B8B0-74DC29CCAFB3}" dt="2023-01-22T04:51:39.696" v="1729"/>
          <ac:inkMkLst>
            <pc:docMk/>
            <pc:sldMk cId="3373910745" sldId="278"/>
            <ac:inkMk id="273" creationId="{25B972F1-E46A-0A92-5A56-A0D360B5B5F9}"/>
          </ac:inkMkLst>
        </pc:inkChg>
        <pc:inkChg chg="add mod">
          <ac:chgData name="Michael Kuniega" userId="999f7fd1-0dc3-4cba-81fd-6a42a8d75a98" providerId="ADAL" clId="{232F5FE5-349D-4D73-B8B0-74DC29CCAFB3}" dt="2023-01-22T04:51:39.696" v="1729"/>
          <ac:inkMkLst>
            <pc:docMk/>
            <pc:sldMk cId="3373910745" sldId="278"/>
            <ac:inkMk id="274" creationId="{570D9D5F-2305-590D-BCE2-49D7F4D5A619}"/>
          </ac:inkMkLst>
        </pc:inkChg>
        <pc:inkChg chg="add mod">
          <ac:chgData name="Michael Kuniega" userId="999f7fd1-0dc3-4cba-81fd-6a42a8d75a98" providerId="ADAL" clId="{232F5FE5-349D-4D73-B8B0-74DC29CCAFB3}" dt="2023-01-22T04:51:39.696" v="1729"/>
          <ac:inkMkLst>
            <pc:docMk/>
            <pc:sldMk cId="3373910745" sldId="278"/>
            <ac:inkMk id="275" creationId="{344E49B1-B66C-4D83-7AA3-CBF045D54525}"/>
          </ac:inkMkLst>
        </pc:inkChg>
        <pc:inkChg chg="add mod">
          <ac:chgData name="Michael Kuniega" userId="999f7fd1-0dc3-4cba-81fd-6a42a8d75a98" providerId="ADAL" clId="{232F5FE5-349D-4D73-B8B0-74DC29CCAFB3}" dt="2023-01-22T04:51:39.696" v="1729"/>
          <ac:inkMkLst>
            <pc:docMk/>
            <pc:sldMk cId="3373910745" sldId="278"/>
            <ac:inkMk id="276" creationId="{97134342-80AD-8A13-E4DE-A0972D7582A2}"/>
          </ac:inkMkLst>
        </pc:inkChg>
        <pc:inkChg chg="add mod">
          <ac:chgData name="Michael Kuniega" userId="999f7fd1-0dc3-4cba-81fd-6a42a8d75a98" providerId="ADAL" clId="{232F5FE5-349D-4D73-B8B0-74DC29CCAFB3}" dt="2023-01-22T04:51:39.696" v="1729"/>
          <ac:inkMkLst>
            <pc:docMk/>
            <pc:sldMk cId="3373910745" sldId="278"/>
            <ac:inkMk id="277" creationId="{45281B7F-2EC4-A63D-1513-CE6FDC2B9B87}"/>
          </ac:inkMkLst>
        </pc:inkChg>
        <pc:inkChg chg="add mod">
          <ac:chgData name="Michael Kuniega" userId="999f7fd1-0dc3-4cba-81fd-6a42a8d75a98" providerId="ADAL" clId="{232F5FE5-349D-4D73-B8B0-74DC29CCAFB3}" dt="2023-01-22T04:51:39.696" v="1729"/>
          <ac:inkMkLst>
            <pc:docMk/>
            <pc:sldMk cId="3373910745" sldId="278"/>
            <ac:inkMk id="278" creationId="{EF03F150-2672-008A-DCBA-757D5DDC3BE6}"/>
          </ac:inkMkLst>
        </pc:inkChg>
        <pc:inkChg chg="add mod">
          <ac:chgData name="Michael Kuniega" userId="999f7fd1-0dc3-4cba-81fd-6a42a8d75a98" providerId="ADAL" clId="{232F5FE5-349D-4D73-B8B0-74DC29CCAFB3}" dt="2023-01-22T04:51:39.696" v="1729"/>
          <ac:inkMkLst>
            <pc:docMk/>
            <pc:sldMk cId="3373910745" sldId="278"/>
            <ac:inkMk id="279" creationId="{A227B62C-6B78-FEBC-09E1-627D76C251ED}"/>
          </ac:inkMkLst>
        </pc:inkChg>
        <pc:inkChg chg="add mod">
          <ac:chgData name="Michael Kuniega" userId="999f7fd1-0dc3-4cba-81fd-6a42a8d75a98" providerId="ADAL" clId="{232F5FE5-349D-4D73-B8B0-74DC29CCAFB3}" dt="2023-01-22T04:51:39.696" v="1729"/>
          <ac:inkMkLst>
            <pc:docMk/>
            <pc:sldMk cId="3373910745" sldId="278"/>
            <ac:inkMk id="280" creationId="{B94AE4C9-6ABA-9DA0-43D5-7E3D63D39721}"/>
          </ac:inkMkLst>
        </pc:inkChg>
        <pc:inkChg chg="add mod">
          <ac:chgData name="Michael Kuniega" userId="999f7fd1-0dc3-4cba-81fd-6a42a8d75a98" providerId="ADAL" clId="{232F5FE5-349D-4D73-B8B0-74DC29CCAFB3}" dt="2023-01-22T04:51:39.696" v="1729"/>
          <ac:inkMkLst>
            <pc:docMk/>
            <pc:sldMk cId="3373910745" sldId="278"/>
            <ac:inkMk id="281" creationId="{7B6C026C-3F9A-7748-7CFF-5DA28B559A78}"/>
          </ac:inkMkLst>
        </pc:inkChg>
        <pc:inkChg chg="add del">
          <ac:chgData name="Michael Kuniega" userId="999f7fd1-0dc3-4cba-81fd-6a42a8d75a98" providerId="ADAL" clId="{232F5FE5-349D-4D73-B8B0-74DC29CCAFB3}" dt="2023-01-22T04:50:55.754" v="1687" actId="9405"/>
          <ac:inkMkLst>
            <pc:docMk/>
            <pc:sldMk cId="3373910745" sldId="278"/>
            <ac:inkMk id="283" creationId="{30819667-2761-6F98-BEAD-D32F4AE380B3}"/>
          </ac:inkMkLst>
        </pc:inkChg>
        <pc:inkChg chg="add mod">
          <ac:chgData name="Michael Kuniega" userId="999f7fd1-0dc3-4cba-81fd-6a42a8d75a98" providerId="ADAL" clId="{232F5FE5-349D-4D73-B8B0-74DC29CCAFB3}" dt="2023-01-22T04:51:16.465" v="1712"/>
          <ac:inkMkLst>
            <pc:docMk/>
            <pc:sldMk cId="3373910745" sldId="278"/>
            <ac:inkMk id="284" creationId="{AF5CAF84-6A7E-EB6A-7923-49A013B6267B}"/>
          </ac:inkMkLst>
        </pc:inkChg>
        <pc:inkChg chg="add mod">
          <ac:chgData name="Michael Kuniega" userId="999f7fd1-0dc3-4cba-81fd-6a42a8d75a98" providerId="ADAL" clId="{232F5FE5-349D-4D73-B8B0-74DC29CCAFB3}" dt="2023-01-22T04:51:39.696" v="1729"/>
          <ac:inkMkLst>
            <pc:docMk/>
            <pc:sldMk cId="3373910745" sldId="278"/>
            <ac:inkMk id="286" creationId="{96491051-47F4-2C0C-4C78-A908B52E69D2}"/>
          </ac:inkMkLst>
        </pc:inkChg>
        <pc:inkChg chg="add mod">
          <ac:chgData name="Michael Kuniega" userId="999f7fd1-0dc3-4cba-81fd-6a42a8d75a98" providerId="ADAL" clId="{232F5FE5-349D-4D73-B8B0-74DC29CCAFB3}" dt="2023-01-22T04:51:39.696" v="1729"/>
          <ac:inkMkLst>
            <pc:docMk/>
            <pc:sldMk cId="3373910745" sldId="278"/>
            <ac:inkMk id="287" creationId="{B4FE4CC0-CADB-092E-7189-C6F65640115C}"/>
          </ac:inkMkLst>
        </pc:inkChg>
        <pc:inkChg chg="add mod">
          <ac:chgData name="Michael Kuniega" userId="999f7fd1-0dc3-4cba-81fd-6a42a8d75a98" providerId="ADAL" clId="{232F5FE5-349D-4D73-B8B0-74DC29CCAFB3}" dt="2023-01-22T04:51:39.696" v="1729"/>
          <ac:inkMkLst>
            <pc:docMk/>
            <pc:sldMk cId="3373910745" sldId="278"/>
            <ac:inkMk id="288" creationId="{DD0EB1D9-3C26-E396-920B-9B98597B72F7}"/>
          </ac:inkMkLst>
        </pc:inkChg>
        <pc:inkChg chg="add mod">
          <ac:chgData name="Michael Kuniega" userId="999f7fd1-0dc3-4cba-81fd-6a42a8d75a98" providerId="ADAL" clId="{232F5FE5-349D-4D73-B8B0-74DC29CCAFB3}" dt="2023-01-22T04:51:39.696" v="1729"/>
          <ac:inkMkLst>
            <pc:docMk/>
            <pc:sldMk cId="3373910745" sldId="278"/>
            <ac:inkMk id="289" creationId="{55E25C6D-9267-5296-100E-CEFD1835B665}"/>
          </ac:inkMkLst>
        </pc:inkChg>
        <pc:inkChg chg="add mod">
          <ac:chgData name="Michael Kuniega" userId="999f7fd1-0dc3-4cba-81fd-6a42a8d75a98" providerId="ADAL" clId="{232F5FE5-349D-4D73-B8B0-74DC29CCAFB3}" dt="2023-01-22T04:51:39.696" v="1729"/>
          <ac:inkMkLst>
            <pc:docMk/>
            <pc:sldMk cId="3373910745" sldId="278"/>
            <ac:inkMk id="290" creationId="{A1A277B5-994C-0D86-1C46-2B38B14A4C59}"/>
          </ac:inkMkLst>
        </pc:inkChg>
        <pc:inkChg chg="add mod">
          <ac:chgData name="Michael Kuniega" userId="999f7fd1-0dc3-4cba-81fd-6a42a8d75a98" providerId="ADAL" clId="{232F5FE5-349D-4D73-B8B0-74DC29CCAFB3}" dt="2023-01-22T04:51:39.696" v="1729"/>
          <ac:inkMkLst>
            <pc:docMk/>
            <pc:sldMk cId="3373910745" sldId="278"/>
            <ac:inkMk id="291" creationId="{AF6ED2B0-8567-9631-14B2-D143BEACAED5}"/>
          </ac:inkMkLst>
        </pc:inkChg>
        <pc:inkChg chg="add mod">
          <ac:chgData name="Michael Kuniega" userId="999f7fd1-0dc3-4cba-81fd-6a42a8d75a98" providerId="ADAL" clId="{232F5FE5-349D-4D73-B8B0-74DC29CCAFB3}" dt="2023-01-22T04:51:39.696" v="1729"/>
          <ac:inkMkLst>
            <pc:docMk/>
            <pc:sldMk cId="3373910745" sldId="278"/>
            <ac:inkMk id="292" creationId="{3B815B16-BAC7-1D31-DC5E-C1DB2416EE6F}"/>
          </ac:inkMkLst>
        </pc:inkChg>
        <pc:inkChg chg="add mod">
          <ac:chgData name="Michael Kuniega" userId="999f7fd1-0dc3-4cba-81fd-6a42a8d75a98" providerId="ADAL" clId="{232F5FE5-349D-4D73-B8B0-74DC29CCAFB3}" dt="2023-01-22T04:51:39.696" v="1729"/>
          <ac:inkMkLst>
            <pc:docMk/>
            <pc:sldMk cId="3373910745" sldId="278"/>
            <ac:inkMk id="293" creationId="{40B1F9F8-68FA-E321-8049-C0DCE9C8A4A7}"/>
          </ac:inkMkLst>
        </pc:inkChg>
        <pc:inkChg chg="add mod">
          <ac:chgData name="Michael Kuniega" userId="999f7fd1-0dc3-4cba-81fd-6a42a8d75a98" providerId="ADAL" clId="{232F5FE5-349D-4D73-B8B0-74DC29CCAFB3}" dt="2023-01-22T04:51:39.696" v="1729"/>
          <ac:inkMkLst>
            <pc:docMk/>
            <pc:sldMk cId="3373910745" sldId="278"/>
            <ac:inkMk id="294" creationId="{67B2A342-FAA0-BD47-6139-FB784D5C1A16}"/>
          </ac:inkMkLst>
        </pc:inkChg>
        <pc:inkChg chg="add mod">
          <ac:chgData name="Michael Kuniega" userId="999f7fd1-0dc3-4cba-81fd-6a42a8d75a98" providerId="ADAL" clId="{232F5FE5-349D-4D73-B8B0-74DC29CCAFB3}" dt="2023-01-22T04:51:39.696" v="1729"/>
          <ac:inkMkLst>
            <pc:docMk/>
            <pc:sldMk cId="3373910745" sldId="278"/>
            <ac:inkMk id="295" creationId="{9E7806C5-DFB4-CF5F-1E5E-C9FC87CD0FA4}"/>
          </ac:inkMkLst>
        </pc:inkChg>
        <pc:inkChg chg="add mod">
          <ac:chgData name="Michael Kuniega" userId="999f7fd1-0dc3-4cba-81fd-6a42a8d75a98" providerId="ADAL" clId="{232F5FE5-349D-4D73-B8B0-74DC29CCAFB3}" dt="2023-01-22T04:51:39.696" v="1729"/>
          <ac:inkMkLst>
            <pc:docMk/>
            <pc:sldMk cId="3373910745" sldId="278"/>
            <ac:inkMk id="296" creationId="{E696809C-1CE2-3294-02AE-21E5CCB81767}"/>
          </ac:inkMkLst>
        </pc:inkChg>
        <pc:inkChg chg="add mod">
          <ac:chgData name="Michael Kuniega" userId="999f7fd1-0dc3-4cba-81fd-6a42a8d75a98" providerId="ADAL" clId="{232F5FE5-349D-4D73-B8B0-74DC29CCAFB3}" dt="2023-01-22T04:51:39.696" v="1729"/>
          <ac:inkMkLst>
            <pc:docMk/>
            <pc:sldMk cId="3373910745" sldId="278"/>
            <ac:inkMk id="297" creationId="{B8388741-ECAE-C8DA-A3BF-DF48330BA353}"/>
          </ac:inkMkLst>
        </pc:inkChg>
        <pc:inkChg chg="add">
          <ac:chgData name="Michael Kuniega" userId="999f7fd1-0dc3-4cba-81fd-6a42a8d75a98" providerId="ADAL" clId="{232F5FE5-349D-4D73-B8B0-74DC29CCAFB3}" dt="2023-01-22T04:51:29.682" v="1713" actId="9405"/>
          <ac:inkMkLst>
            <pc:docMk/>
            <pc:sldMk cId="3373910745" sldId="278"/>
            <ac:inkMk id="299" creationId="{722E60CB-AE38-76E0-2C9D-32E004481AAA}"/>
          </ac:inkMkLst>
        </pc:inkChg>
        <pc:inkChg chg="add mod">
          <ac:chgData name="Michael Kuniega" userId="999f7fd1-0dc3-4cba-81fd-6a42a8d75a98" providerId="ADAL" clId="{232F5FE5-349D-4D73-B8B0-74DC29CCAFB3}" dt="2023-01-22T04:51:39.696" v="1729"/>
          <ac:inkMkLst>
            <pc:docMk/>
            <pc:sldMk cId="3373910745" sldId="278"/>
            <ac:inkMk id="300" creationId="{EC6D6FD9-2996-CEBF-E2FC-361A698B0295}"/>
          </ac:inkMkLst>
        </pc:inkChg>
        <pc:inkChg chg="add mod">
          <ac:chgData name="Michael Kuniega" userId="999f7fd1-0dc3-4cba-81fd-6a42a8d75a98" providerId="ADAL" clId="{232F5FE5-349D-4D73-B8B0-74DC29CCAFB3}" dt="2023-01-22T04:51:39.696" v="1729"/>
          <ac:inkMkLst>
            <pc:docMk/>
            <pc:sldMk cId="3373910745" sldId="278"/>
            <ac:inkMk id="301" creationId="{867C9FC0-C4D1-5C4D-BA3A-FC76C4415657}"/>
          </ac:inkMkLst>
        </pc:inkChg>
        <pc:inkChg chg="add mod">
          <ac:chgData name="Michael Kuniega" userId="999f7fd1-0dc3-4cba-81fd-6a42a8d75a98" providerId="ADAL" clId="{232F5FE5-349D-4D73-B8B0-74DC29CCAFB3}" dt="2023-01-22T04:51:39.696" v="1729"/>
          <ac:inkMkLst>
            <pc:docMk/>
            <pc:sldMk cId="3373910745" sldId="278"/>
            <ac:inkMk id="302" creationId="{3E0491B7-AFE9-0614-37EC-CBA28CBF2C5A}"/>
          </ac:inkMkLst>
        </pc:inkChg>
        <pc:inkChg chg="add mod">
          <ac:chgData name="Michael Kuniega" userId="999f7fd1-0dc3-4cba-81fd-6a42a8d75a98" providerId="ADAL" clId="{232F5FE5-349D-4D73-B8B0-74DC29CCAFB3}" dt="2023-01-22T04:51:39.696" v="1729"/>
          <ac:inkMkLst>
            <pc:docMk/>
            <pc:sldMk cId="3373910745" sldId="278"/>
            <ac:inkMk id="304" creationId="{2103659A-7817-41F6-7ADD-0CDC3A00B0A9}"/>
          </ac:inkMkLst>
        </pc:inkChg>
        <pc:inkChg chg="add mod">
          <ac:chgData name="Michael Kuniega" userId="999f7fd1-0dc3-4cba-81fd-6a42a8d75a98" providerId="ADAL" clId="{232F5FE5-349D-4D73-B8B0-74DC29CCAFB3}" dt="2023-01-22T04:51:39.696" v="1729"/>
          <ac:inkMkLst>
            <pc:docMk/>
            <pc:sldMk cId="3373910745" sldId="278"/>
            <ac:inkMk id="305" creationId="{F4BE2338-B7F2-794F-198A-0D2B4F0058FD}"/>
          </ac:inkMkLst>
        </pc:inkChg>
        <pc:inkChg chg="add mod">
          <ac:chgData name="Michael Kuniega" userId="999f7fd1-0dc3-4cba-81fd-6a42a8d75a98" providerId="ADAL" clId="{232F5FE5-349D-4D73-B8B0-74DC29CCAFB3}" dt="2023-01-22T04:51:39.696" v="1729"/>
          <ac:inkMkLst>
            <pc:docMk/>
            <pc:sldMk cId="3373910745" sldId="278"/>
            <ac:inkMk id="306" creationId="{2AF54828-2595-AD5C-44CF-06E4A6751FA0}"/>
          </ac:inkMkLst>
        </pc:inkChg>
        <pc:inkChg chg="add mod">
          <ac:chgData name="Michael Kuniega" userId="999f7fd1-0dc3-4cba-81fd-6a42a8d75a98" providerId="ADAL" clId="{232F5FE5-349D-4D73-B8B0-74DC29CCAFB3}" dt="2023-01-22T04:51:39.696" v="1729"/>
          <ac:inkMkLst>
            <pc:docMk/>
            <pc:sldMk cId="3373910745" sldId="278"/>
            <ac:inkMk id="307" creationId="{CCDA3D9F-BE91-8114-579B-063653512246}"/>
          </ac:inkMkLst>
        </pc:inkChg>
        <pc:inkChg chg="add mod">
          <ac:chgData name="Michael Kuniega" userId="999f7fd1-0dc3-4cba-81fd-6a42a8d75a98" providerId="ADAL" clId="{232F5FE5-349D-4D73-B8B0-74DC29CCAFB3}" dt="2023-01-22T04:51:39.696" v="1729"/>
          <ac:inkMkLst>
            <pc:docMk/>
            <pc:sldMk cId="3373910745" sldId="278"/>
            <ac:inkMk id="308" creationId="{52DE0D0E-F98B-BC15-D135-BB39F646EC75}"/>
          </ac:inkMkLst>
        </pc:inkChg>
        <pc:inkChg chg="add mod">
          <ac:chgData name="Michael Kuniega" userId="999f7fd1-0dc3-4cba-81fd-6a42a8d75a98" providerId="ADAL" clId="{232F5FE5-349D-4D73-B8B0-74DC29CCAFB3}" dt="2023-01-22T04:51:39.696" v="1729"/>
          <ac:inkMkLst>
            <pc:docMk/>
            <pc:sldMk cId="3373910745" sldId="278"/>
            <ac:inkMk id="309" creationId="{AA25FEAA-A6C6-27CB-6F73-7EFF84574311}"/>
          </ac:inkMkLst>
        </pc:inkChg>
        <pc:inkChg chg="add mod">
          <ac:chgData name="Michael Kuniega" userId="999f7fd1-0dc3-4cba-81fd-6a42a8d75a98" providerId="ADAL" clId="{232F5FE5-349D-4D73-B8B0-74DC29CCAFB3}" dt="2023-01-22T04:51:39.696" v="1729"/>
          <ac:inkMkLst>
            <pc:docMk/>
            <pc:sldMk cId="3373910745" sldId="278"/>
            <ac:inkMk id="310" creationId="{9B5454CE-C87B-AC0B-8E3E-9CDBC406476C}"/>
          </ac:inkMkLst>
        </pc:inkChg>
        <pc:inkChg chg="add mod">
          <ac:chgData name="Michael Kuniega" userId="999f7fd1-0dc3-4cba-81fd-6a42a8d75a98" providerId="ADAL" clId="{232F5FE5-349D-4D73-B8B0-74DC29CCAFB3}" dt="2023-01-22T04:51:39.696" v="1729"/>
          <ac:inkMkLst>
            <pc:docMk/>
            <pc:sldMk cId="3373910745" sldId="278"/>
            <ac:inkMk id="311" creationId="{6ABA9CF2-F0FD-95BD-C521-F3B936756781}"/>
          </ac:inkMkLst>
        </pc:inkChg>
        <pc:inkChg chg="add mod">
          <ac:chgData name="Michael Kuniega" userId="999f7fd1-0dc3-4cba-81fd-6a42a8d75a98" providerId="ADAL" clId="{232F5FE5-349D-4D73-B8B0-74DC29CCAFB3}" dt="2023-01-22T04:51:39.696" v="1729"/>
          <ac:inkMkLst>
            <pc:docMk/>
            <pc:sldMk cId="3373910745" sldId="278"/>
            <ac:inkMk id="312" creationId="{39956D03-C6C7-A9F1-326E-28D79F1BBF29}"/>
          </ac:inkMkLst>
        </pc:inkChg>
        <pc:inkChg chg="add mod">
          <ac:chgData name="Michael Kuniega" userId="999f7fd1-0dc3-4cba-81fd-6a42a8d75a98" providerId="ADAL" clId="{232F5FE5-349D-4D73-B8B0-74DC29CCAFB3}" dt="2023-01-22T04:51:39.696" v="1729"/>
          <ac:inkMkLst>
            <pc:docMk/>
            <pc:sldMk cId="3373910745" sldId="278"/>
            <ac:inkMk id="313" creationId="{3E1D487E-60FA-43E8-A23A-029172A7E66C}"/>
          </ac:inkMkLst>
        </pc:inkChg>
        <pc:inkChg chg="add mod">
          <ac:chgData name="Michael Kuniega" userId="999f7fd1-0dc3-4cba-81fd-6a42a8d75a98" providerId="ADAL" clId="{232F5FE5-349D-4D73-B8B0-74DC29CCAFB3}" dt="2023-01-22T04:51:39.696" v="1729"/>
          <ac:inkMkLst>
            <pc:docMk/>
            <pc:sldMk cId="3373910745" sldId="278"/>
            <ac:inkMk id="314" creationId="{1DBD311C-8617-C0DC-AE67-6442ED5261CB}"/>
          </ac:inkMkLst>
        </pc:inkChg>
        <pc:inkChg chg="add mod">
          <ac:chgData name="Michael Kuniega" userId="999f7fd1-0dc3-4cba-81fd-6a42a8d75a98" providerId="ADAL" clId="{232F5FE5-349D-4D73-B8B0-74DC29CCAFB3}" dt="2023-01-22T04:51:44.530" v="1735"/>
          <ac:inkMkLst>
            <pc:docMk/>
            <pc:sldMk cId="3373910745" sldId="278"/>
            <ac:inkMk id="317" creationId="{00500FC9-F6AF-E393-ABFC-648170F53F3B}"/>
          </ac:inkMkLst>
        </pc:inkChg>
        <pc:inkChg chg="add mod">
          <ac:chgData name="Michael Kuniega" userId="999f7fd1-0dc3-4cba-81fd-6a42a8d75a98" providerId="ADAL" clId="{232F5FE5-349D-4D73-B8B0-74DC29CCAFB3}" dt="2023-01-22T04:51:44.530" v="1735"/>
          <ac:inkMkLst>
            <pc:docMk/>
            <pc:sldMk cId="3373910745" sldId="278"/>
            <ac:inkMk id="318" creationId="{FAE46BB1-757E-A1D0-7E70-014AA4B4C7C0}"/>
          </ac:inkMkLst>
        </pc:inkChg>
        <pc:inkChg chg="add mod">
          <ac:chgData name="Michael Kuniega" userId="999f7fd1-0dc3-4cba-81fd-6a42a8d75a98" providerId="ADAL" clId="{232F5FE5-349D-4D73-B8B0-74DC29CCAFB3}" dt="2023-01-22T04:51:44.530" v="1735"/>
          <ac:inkMkLst>
            <pc:docMk/>
            <pc:sldMk cId="3373910745" sldId="278"/>
            <ac:inkMk id="319" creationId="{9AAD7EBA-1CA1-E809-3979-FFE6320D5170}"/>
          </ac:inkMkLst>
        </pc:inkChg>
        <pc:inkChg chg="add mod">
          <ac:chgData name="Michael Kuniega" userId="999f7fd1-0dc3-4cba-81fd-6a42a8d75a98" providerId="ADAL" clId="{232F5FE5-349D-4D73-B8B0-74DC29CCAFB3}" dt="2023-01-22T04:51:44.530" v="1735"/>
          <ac:inkMkLst>
            <pc:docMk/>
            <pc:sldMk cId="3373910745" sldId="278"/>
            <ac:inkMk id="320" creationId="{C3812E6B-A5D5-6EE5-3CB3-8CDA90FFCFA3}"/>
          </ac:inkMkLst>
        </pc:inkChg>
        <pc:inkChg chg="add mod">
          <ac:chgData name="Michael Kuniega" userId="999f7fd1-0dc3-4cba-81fd-6a42a8d75a98" providerId="ADAL" clId="{232F5FE5-349D-4D73-B8B0-74DC29CCAFB3}" dt="2023-01-22T04:51:44.530" v="1735"/>
          <ac:inkMkLst>
            <pc:docMk/>
            <pc:sldMk cId="3373910745" sldId="278"/>
            <ac:inkMk id="321" creationId="{C0420793-DCB1-8690-3398-7DB1E7F1F314}"/>
          </ac:inkMkLst>
        </pc:inkChg>
        <pc:inkChg chg="add mod">
          <ac:chgData name="Michael Kuniega" userId="999f7fd1-0dc3-4cba-81fd-6a42a8d75a98" providerId="ADAL" clId="{232F5FE5-349D-4D73-B8B0-74DC29CCAFB3}" dt="2023-01-22T04:51:51.410" v="1749"/>
          <ac:inkMkLst>
            <pc:docMk/>
            <pc:sldMk cId="3373910745" sldId="278"/>
            <ac:inkMk id="324" creationId="{D615C9D4-321D-E951-D285-554E74682B6E}"/>
          </ac:inkMkLst>
        </pc:inkChg>
        <pc:inkChg chg="add mod">
          <ac:chgData name="Michael Kuniega" userId="999f7fd1-0dc3-4cba-81fd-6a42a8d75a98" providerId="ADAL" clId="{232F5FE5-349D-4D73-B8B0-74DC29CCAFB3}" dt="2023-01-22T04:51:51.410" v="1749"/>
          <ac:inkMkLst>
            <pc:docMk/>
            <pc:sldMk cId="3373910745" sldId="278"/>
            <ac:inkMk id="325" creationId="{E2B56471-7470-50B1-C2C1-936BA24F0D04}"/>
          </ac:inkMkLst>
        </pc:inkChg>
        <pc:inkChg chg="add mod">
          <ac:chgData name="Michael Kuniega" userId="999f7fd1-0dc3-4cba-81fd-6a42a8d75a98" providerId="ADAL" clId="{232F5FE5-349D-4D73-B8B0-74DC29CCAFB3}" dt="2023-01-22T04:51:51.410" v="1749"/>
          <ac:inkMkLst>
            <pc:docMk/>
            <pc:sldMk cId="3373910745" sldId="278"/>
            <ac:inkMk id="326" creationId="{4C43D2A4-2A5C-8B32-5758-875FFC2FC171}"/>
          </ac:inkMkLst>
        </pc:inkChg>
        <pc:inkChg chg="add mod">
          <ac:chgData name="Michael Kuniega" userId="999f7fd1-0dc3-4cba-81fd-6a42a8d75a98" providerId="ADAL" clId="{232F5FE5-349D-4D73-B8B0-74DC29CCAFB3}" dt="2023-01-22T04:51:51.410" v="1749"/>
          <ac:inkMkLst>
            <pc:docMk/>
            <pc:sldMk cId="3373910745" sldId="278"/>
            <ac:inkMk id="327" creationId="{A1BDF32B-6776-5110-E4B3-8F0DE1BECB35}"/>
          </ac:inkMkLst>
        </pc:inkChg>
        <pc:inkChg chg="add mod">
          <ac:chgData name="Michael Kuniega" userId="999f7fd1-0dc3-4cba-81fd-6a42a8d75a98" providerId="ADAL" clId="{232F5FE5-349D-4D73-B8B0-74DC29CCAFB3}" dt="2023-01-22T04:51:51.410" v="1749"/>
          <ac:inkMkLst>
            <pc:docMk/>
            <pc:sldMk cId="3373910745" sldId="278"/>
            <ac:inkMk id="328" creationId="{417DA61D-F6B7-0B6F-4F9A-BB37FEDBBC64}"/>
          </ac:inkMkLst>
        </pc:inkChg>
        <pc:inkChg chg="add mod">
          <ac:chgData name="Michael Kuniega" userId="999f7fd1-0dc3-4cba-81fd-6a42a8d75a98" providerId="ADAL" clId="{232F5FE5-349D-4D73-B8B0-74DC29CCAFB3}" dt="2023-01-22T04:51:51.410" v="1749"/>
          <ac:inkMkLst>
            <pc:docMk/>
            <pc:sldMk cId="3373910745" sldId="278"/>
            <ac:inkMk id="329" creationId="{C89A8D69-320B-C2AE-EB91-94715E7737F8}"/>
          </ac:inkMkLst>
        </pc:inkChg>
        <pc:inkChg chg="add mod">
          <ac:chgData name="Michael Kuniega" userId="999f7fd1-0dc3-4cba-81fd-6a42a8d75a98" providerId="ADAL" clId="{232F5FE5-349D-4D73-B8B0-74DC29CCAFB3}" dt="2023-01-22T04:51:51.410" v="1749"/>
          <ac:inkMkLst>
            <pc:docMk/>
            <pc:sldMk cId="3373910745" sldId="278"/>
            <ac:inkMk id="330" creationId="{14C1408C-F6A1-D864-BC73-78B937565DB2}"/>
          </ac:inkMkLst>
        </pc:inkChg>
        <pc:inkChg chg="add mod">
          <ac:chgData name="Michael Kuniega" userId="999f7fd1-0dc3-4cba-81fd-6a42a8d75a98" providerId="ADAL" clId="{232F5FE5-349D-4D73-B8B0-74DC29CCAFB3}" dt="2023-01-22T04:51:51.410" v="1749"/>
          <ac:inkMkLst>
            <pc:docMk/>
            <pc:sldMk cId="3373910745" sldId="278"/>
            <ac:inkMk id="331" creationId="{5CECC880-064D-AB1E-A292-A43621B33BA8}"/>
          </ac:inkMkLst>
        </pc:inkChg>
        <pc:inkChg chg="add mod">
          <ac:chgData name="Michael Kuniega" userId="999f7fd1-0dc3-4cba-81fd-6a42a8d75a98" providerId="ADAL" clId="{232F5FE5-349D-4D73-B8B0-74DC29CCAFB3}" dt="2023-01-22T04:51:51.410" v="1749"/>
          <ac:inkMkLst>
            <pc:docMk/>
            <pc:sldMk cId="3373910745" sldId="278"/>
            <ac:inkMk id="332" creationId="{F42AD8DA-5831-6446-49C9-352AB48EAFEC}"/>
          </ac:inkMkLst>
        </pc:inkChg>
        <pc:inkChg chg="add mod">
          <ac:chgData name="Michael Kuniega" userId="999f7fd1-0dc3-4cba-81fd-6a42a8d75a98" providerId="ADAL" clId="{232F5FE5-349D-4D73-B8B0-74DC29CCAFB3}" dt="2023-01-22T04:51:51.410" v="1749"/>
          <ac:inkMkLst>
            <pc:docMk/>
            <pc:sldMk cId="3373910745" sldId="278"/>
            <ac:inkMk id="333" creationId="{EA003130-23CA-E737-66BC-2EB9B351B0DA}"/>
          </ac:inkMkLst>
        </pc:inkChg>
        <pc:inkChg chg="add mod">
          <ac:chgData name="Michael Kuniega" userId="999f7fd1-0dc3-4cba-81fd-6a42a8d75a98" providerId="ADAL" clId="{232F5FE5-349D-4D73-B8B0-74DC29CCAFB3}" dt="2023-01-22T04:51:51.410" v="1749"/>
          <ac:inkMkLst>
            <pc:docMk/>
            <pc:sldMk cId="3373910745" sldId="278"/>
            <ac:inkMk id="334" creationId="{196B56B5-3508-6DC3-BF85-46F8C3C9C111}"/>
          </ac:inkMkLst>
        </pc:inkChg>
        <pc:inkChg chg="add mod">
          <ac:chgData name="Michael Kuniega" userId="999f7fd1-0dc3-4cba-81fd-6a42a8d75a98" providerId="ADAL" clId="{232F5FE5-349D-4D73-B8B0-74DC29CCAFB3}" dt="2023-01-22T04:51:51.410" v="1749"/>
          <ac:inkMkLst>
            <pc:docMk/>
            <pc:sldMk cId="3373910745" sldId="278"/>
            <ac:inkMk id="335" creationId="{72BD7DD8-0D74-91B8-030D-D8CD3C6B8507}"/>
          </ac:inkMkLst>
        </pc:inkChg>
        <pc:inkChg chg="add mod">
          <ac:chgData name="Michael Kuniega" userId="999f7fd1-0dc3-4cba-81fd-6a42a8d75a98" providerId="ADAL" clId="{232F5FE5-349D-4D73-B8B0-74DC29CCAFB3}" dt="2023-01-22T04:51:51.410" v="1749"/>
          <ac:inkMkLst>
            <pc:docMk/>
            <pc:sldMk cId="3373910745" sldId="278"/>
            <ac:inkMk id="336" creationId="{2977F701-0E11-604E-8BBB-ECB79D7B8B62}"/>
          </ac:inkMkLst>
        </pc:inkChg>
      </pc:sldChg>
      <pc:sldChg chg="addSp delSp modSp mod">
        <pc:chgData name="Michael Kuniega" userId="999f7fd1-0dc3-4cba-81fd-6a42a8d75a98" providerId="ADAL" clId="{232F5FE5-349D-4D73-B8B0-74DC29CCAFB3}" dt="2023-01-22T04:40:44.123" v="1345"/>
        <pc:sldMkLst>
          <pc:docMk/>
          <pc:sldMk cId="2117379577" sldId="279"/>
        </pc:sldMkLst>
        <pc:grpChg chg="del mod">
          <ac:chgData name="Michael Kuniega" userId="999f7fd1-0dc3-4cba-81fd-6a42a8d75a98" providerId="ADAL" clId="{232F5FE5-349D-4D73-B8B0-74DC29CCAFB3}" dt="2023-01-22T04:36:53.659" v="1155"/>
          <ac:grpSpMkLst>
            <pc:docMk/>
            <pc:sldMk cId="2117379577" sldId="279"/>
            <ac:grpSpMk id="5" creationId="{260D6B33-50A1-E2B7-DA62-FE8122600613}"/>
          </ac:grpSpMkLst>
        </pc:grpChg>
        <pc:grpChg chg="del mod">
          <ac:chgData name="Michael Kuniega" userId="999f7fd1-0dc3-4cba-81fd-6a42a8d75a98" providerId="ADAL" clId="{232F5FE5-349D-4D73-B8B0-74DC29CCAFB3}" dt="2023-01-22T04:36:56.481" v="1158"/>
          <ac:grpSpMkLst>
            <pc:docMk/>
            <pc:sldMk cId="2117379577" sldId="279"/>
            <ac:grpSpMk id="12" creationId="{DBF008C8-5E10-2A02-3338-F22A43D70C5E}"/>
          </ac:grpSpMkLst>
        </pc:grpChg>
        <pc:grpChg chg="del mod">
          <ac:chgData name="Michael Kuniega" userId="999f7fd1-0dc3-4cba-81fd-6a42a8d75a98" providerId="ADAL" clId="{232F5FE5-349D-4D73-B8B0-74DC29CCAFB3}" dt="2023-01-22T04:36:57.602" v="1160"/>
          <ac:grpSpMkLst>
            <pc:docMk/>
            <pc:sldMk cId="2117379577" sldId="279"/>
            <ac:grpSpMk id="15" creationId="{B2D8226D-C2B4-FA19-7350-BBFBBCA0E7C1}"/>
          </ac:grpSpMkLst>
        </pc:grpChg>
        <pc:grpChg chg="mod">
          <ac:chgData name="Michael Kuniega" userId="999f7fd1-0dc3-4cba-81fd-6a42a8d75a98" providerId="ADAL" clId="{232F5FE5-349D-4D73-B8B0-74DC29CCAFB3}" dt="2023-01-22T04:36:57.602" v="1160"/>
          <ac:grpSpMkLst>
            <pc:docMk/>
            <pc:sldMk cId="2117379577" sldId="279"/>
            <ac:grpSpMk id="17" creationId="{6EA8D3B7-E0A2-EB3C-332B-6212673853C0}"/>
          </ac:grpSpMkLst>
        </pc:grpChg>
        <pc:grpChg chg="mod">
          <ac:chgData name="Michael Kuniega" userId="999f7fd1-0dc3-4cba-81fd-6a42a8d75a98" providerId="ADAL" clId="{232F5FE5-349D-4D73-B8B0-74DC29CCAFB3}" dt="2023-01-22T04:37:04.139" v="1172"/>
          <ac:grpSpMkLst>
            <pc:docMk/>
            <pc:sldMk cId="2117379577" sldId="279"/>
            <ac:grpSpMk id="29" creationId="{8B13CF14-F840-1235-5B51-65FB9F635F50}"/>
          </ac:grpSpMkLst>
        </pc:grpChg>
        <pc:grpChg chg="del mod">
          <ac:chgData name="Michael Kuniega" userId="999f7fd1-0dc3-4cba-81fd-6a42a8d75a98" providerId="ADAL" clId="{232F5FE5-349D-4D73-B8B0-74DC29CCAFB3}" dt="2023-01-22T04:37:35.630" v="1199"/>
          <ac:grpSpMkLst>
            <pc:docMk/>
            <pc:sldMk cId="2117379577" sldId="279"/>
            <ac:grpSpMk id="37" creationId="{3F237BD8-A276-BB28-7B80-E0767BF6F30B}"/>
          </ac:grpSpMkLst>
        </pc:grpChg>
        <pc:grpChg chg="mod">
          <ac:chgData name="Michael Kuniega" userId="999f7fd1-0dc3-4cba-81fd-6a42a8d75a98" providerId="ADAL" clId="{232F5FE5-349D-4D73-B8B0-74DC29CCAFB3}" dt="2023-01-22T04:37:14.911" v="1189"/>
          <ac:grpSpMkLst>
            <pc:docMk/>
            <pc:sldMk cId="2117379577" sldId="279"/>
            <ac:grpSpMk id="46" creationId="{07CD6F18-32EC-209D-CC34-EEA32E936167}"/>
          </ac:grpSpMkLst>
        </pc:grpChg>
        <pc:grpChg chg="mod">
          <ac:chgData name="Michael Kuniega" userId="999f7fd1-0dc3-4cba-81fd-6a42a8d75a98" providerId="ADAL" clId="{232F5FE5-349D-4D73-B8B0-74DC29CCAFB3}" dt="2023-01-22T04:37:35.630" v="1199"/>
          <ac:grpSpMkLst>
            <pc:docMk/>
            <pc:sldMk cId="2117379577" sldId="279"/>
            <ac:grpSpMk id="55" creationId="{4CEB3441-2F16-8556-F1E0-7350DAD2C30C}"/>
          </ac:grpSpMkLst>
        </pc:grpChg>
        <pc:grpChg chg="del mod">
          <ac:chgData name="Michael Kuniega" userId="999f7fd1-0dc3-4cba-81fd-6a42a8d75a98" providerId="ADAL" clId="{232F5FE5-349D-4D73-B8B0-74DC29CCAFB3}" dt="2023-01-22T04:38:25.594" v="1226"/>
          <ac:grpSpMkLst>
            <pc:docMk/>
            <pc:sldMk cId="2117379577" sldId="279"/>
            <ac:grpSpMk id="62" creationId="{946FFE6D-4875-34C7-047E-1FCD9A871A6B}"/>
          </ac:grpSpMkLst>
        </pc:grpChg>
        <pc:grpChg chg="del mod">
          <ac:chgData name="Michael Kuniega" userId="999f7fd1-0dc3-4cba-81fd-6a42a8d75a98" providerId="ADAL" clId="{232F5FE5-349D-4D73-B8B0-74DC29CCAFB3}" dt="2023-01-22T04:38:19.215" v="1217"/>
          <ac:grpSpMkLst>
            <pc:docMk/>
            <pc:sldMk cId="2117379577" sldId="279"/>
            <ac:grpSpMk id="66" creationId="{D10E3391-8D42-EC47-502C-96DC3EEDE38D}"/>
          </ac:grpSpMkLst>
        </pc:grpChg>
        <pc:grpChg chg="del mod">
          <ac:chgData name="Michael Kuniega" userId="999f7fd1-0dc3-4cba-81fd-6a42a8d75a98" providerId="ADAL" clId="{232F5FE5-349D-4D73-B8B0-74DC29CCAFB3}" dt="2023-01-22T04:38:25.594" v="1226"/>
          <ac:grpSpMkLst>
            <pc:docMk/>
            <pc:sldMk cId="2117379577" sldId="279"/>
            <ac:grpSpMk id="73" creationId="{FC04C3A7-2999-B5C2-716D-D85334920F18}"/>
          </ac:grpSpMkLst>
        </pc:grpChg>
        <pc:grpChg chg="del mod">
          <ac:chgData name="Michael Kuniega" userId="999f7fd1-0dc3-4cba-81fd-6a42a8d75a98" providerId="ADAL" clId="{232F5FE5-349D-4D73-B8B0-74DC29CCAFB3}" dt="2023-01-22T04:38:26.574" v="1228"/>
          <ac:grpSpMkLst>
            <pc:docMk/>
            <pc:sldMk cId="2117379577" sldId="279"/>
            <ac:grpSpMk id="82" creationId="{6D721E63-B0B2-2775-51FD-E9D26F0A2D95}"/>
          </ac:grpSpMkLst>
        </pc:grpChg>
        <pc:grpChg chg="mod">
          <ac:chgData name="Michael Kuniega" userId="999f7fd1-0dc3-4cba-81fd-6a42a8d75a98" providerId="ADAL" clId="{232F5FE5-349D-4D73-B8B0-74DC29CCAFB3}" dt="2023-01-22T04:38:26.574" v="1228"/>
          <ac:grpSpMkLst>
            <pc:docMk/>
            <pc:sldMk cId="2117379577" sldId="279"/>
            <ac:grpSpMk id="84" creationId="{DE41F59F-9915-BA89-2848-77C13D85BB52}"/>
          </ac:grpSpMkLst>
        </pc:grpChg>
        <pc:grpChg chg="del mod">
          <ac:chgData name="Michael Kuniega" userId="999f7fd1-0dc3-4cba-81fd-6a42a8d75a98" providerId="ADAL" clId="{232F5FE5-349D-4D73-B8B0-74DC29CCAFB3}" dt="2023-01-22T04:38:36.812" v="1242"/>
          <ac:grpSpMkLst>
            <pc:docMk/>
            <pc:sldMk cId="2117379577" sldId="279"/>
            <ac:grpSpMk id="96" creationId="{46932EB1-D706-C17A-8746-2DC29E1921D5}"/>
          </ac:grpSpMkLst>
        </pc:grpChg>
        <pc:grpChg chg="del mod">
          <ac:chgData name="Michael Kuniega" userId="999f7fd1-0dc3-4cba-81fd-6a42a8d75a98" providerId="ADAL" clId="{232F5FE5-349D-4D73-B8B0-74DC29CCAFB3}" dt="2023-01-22T04:38:46.519" v="1253"/>
          <ac:grpSpMkLst>
            <pc:docMk/>
            <pc:sldMk cId="2117379577" sldId="279"/>
            <ac:grpSpMk id="98" creationId="{19DEF910-6EF7-0EA9-9436-156A8D54C44E}"/>
          </ac:grpSpMkLst>
        </pc:grpChg>
        <pc:grpChg chg="del mod">
          <ac:chgData name="Michael Kuniega" userId="999f7fd1-0dc3-4cba-81fd-6a42a8d75a98" providerId="ADAL" clId="{232F5FE5-349D-4D73-B8B0-74DC29CCAFB3}" dt="2023-01-22T04:38:46.519" v="1253"/>
          <ac:grpSpMkLst>
            <pc:docMk/>
            <pc:sldMk cId="2117379577" sldId="279"/>
            <ac:grpSpMk id="109" creationId="{04A1E5CF-C304-854C-D5EF-CA9B511D89A1}"/>
          </ac:grpSpMkLst>
        </pc:grpChg>
        <pc:grpChg chg="del mod">
          <ac:chgData name="Michael Kuniega" userId="999f7fd1-0dc3-4cba-81fd-6a42a8d75a98" providerId="ADAL" clId="{232F5FE5-349D-4D73-B8B0-74DC29CCAFB3}" dt="2023-01-22T04:39:07.800" v="1276"/>
          <ac:grpSpMkLst>
            <pc:docMk/>
            <pc:sldMk cId="2117379577" sldId="279"/>
            <ac:grpSpMk id="110" creationId="{4C4B0328-1C86-99C6-B594-826D4AE0D279}"/>
          </ac:grpSpMkLst>
        </pc:grpChg>
        <pc:grpChg chg="del mod">
          <ac:chgData name="Michael Kuniega" userId="999f7fd1-0dc3-4cba-81fd-6a42a8d75a98" providerId="ADAL" clId="{232F5FE5-349D-4D73-B8B0-74DC29CCAFB3}" dt="2023-01-22T04:39:00.702" v="1271"/>
          <ac:grpSpMkLst>
            <pc:docMk/>
            <pc:sldMk cId="2117379577" sldId="279"/>
            <ac:grpSpMk id="119" creationId="{1CD1DFA3-1AEA-3591-3354-DFF4FA860064}"/>
          </ac:grpSpMkLst>
        </pc:grpChg>
        <pc:grpChg chg="del mod">
          <ac:chgData name="Michael Kuniega" userId="999f7fd1-0dc3-4cba-81fd-6a42a8d75a98" providerId="ADAL" clId="{232F5FE5-349D-4D73-B8B0-74DC29CCAFB3}" dt="2023-01-22T04:39:07.800" v="1276"/>
          <ac:grpSpMkLst>
            <pc:docMk/>
            <pc:sldMk cId="2117379577" sldId="279"/>
            <ac:grpSpMk id="127" creationId="{9FCD33C3-E584-9F97-F426-FEECD97BFD60}"/>
          </ac:grpSpMkLst>
        </pc:grpChg>
        <pc:grpChg chg="del mod">
          <ac:chgData name="Michael Kuniega" userId="999f7fd1-0dc3-4cba-81fd-6a42a8d75a98" providerId="ADAL" clId="{232F5FE5-349D-4D73-B8B0-74DC29CCAFB3}" dt="2023-01-22T04:39:10.455" v="1280"/>
          <ac:grpSpMkLst>
            <pc:docMk/>
            <pc:sldMk cId="2117379577" sldId="279"/>
            <ac:grpSpMk id="132" creationId="{27535E3C-B4B3-AB1E-76CE-510BDA9192A1}"/>
          </ac:grpSpMkLst>
        </pc:grpChg>
        <pc:grpChg chg="del mod">
          <ac:chgData name="Michael Kuniega" userId="999f7fd1-0dc3-4cba-81fd-6a42a8d75a98" providerId="ADAL" clId="{232F5FE5-349D-4D73-B8B0-74DC29CCAFB3}" dt="2023-01-22T04:39:17.075" v="1287"/>
          <ac:grpSpMkLst>
            <pc:docMk/>
            <pc:sldMk cId="2117379577" sldId="279"/>
            <ac:grpSpMk id="136" creationId="{98CDAC3E-C55D-BB72-AE01-AC07AC476CE9}"/>
          </ac:grpSpMkLst>
        </pc:grpChg>
        <pc:grpChg chg="del mod">
          <ac:chgData name="Michael Kuniega" userId="999f7fd1-0dc3-4cba-81fd-6a42a8d75a98" providerId="ADAL" clId="{232F5FE5-349D-4D73-B8B0-74DC29CCAFB3}" dt="2023-01-22T04:39:18.157" v="1289"/>
          <ac:grpSpMkLst>
            <pc:docMk/>
            <pc:sldMk cId="2117379577" sldId="279"/>
            <ac:grpSpMk id="143" creationId="{9A0D8946-9A93-1AD6-3E53-E5ACA36F5181}"/>
          </ac:grpSpMkLst>
        </pc:grpChg>
        <pc:grpChg chg="del mod">
          <ac:chgData name="Michael Kuniega" userId="999f7fd1-0dc3-4cba-81fd-6a42a8d75a98" providerId="ADAL" clId="{232F5FE5-349D-4D73-B8B0-74DC29CCAFB3}" dt="2023-01-22T04:39:25.920" v="1295"/>
          <ac:grpSpMkLst>
            <pc:docMk/>
            <pc:sldMk cId="2117379577" sldId="279"/>
            <ac:grpSpMk id="145" creationId="{DB42894A-EF9F-EAC7-5B94-A3DB24E27CFB}"/>
          </ac:grpSpMkLst>
        </pc:grpChg>
        <pc:grpChg chg="del mod">
          <ac:chgData name="Michael Kuniega" userId="999f7fd1-0dc3-4cba-81fd-6a42a8d75a98" providerId="ADAL" clId="{232F5FE5-349D-4D73-B8B0-74DC29CCAFB3}" dt="2023-01-22T04:39:25.920" v="1295"/>
          <ac:grpSpMkLst>
            <pc:docMk/>
            <pc:sldMk cId="2117379577" sldId="279"/>
            <ac:grpSpMk id="151" creationId="{FAC25A6E-1C81-D4BB-DA35-A851AAF25526}"/>
          </ac:grpSpMkLst>
        </pc:grpChg>
        <pc:grpChg chg="mod">
          <ac:chgData name="Michael Kuniega" userId="999f7fd1-0dc3-4cba-81fd-6a42a8d75a98" providerId="ADAL" clId="{232F5FE5-349D-4D73-B8B0-74DC29CCAFB3}" dt="2023-01-22T04:39:25.920" v="1295"/>
          <ac:grpSpMkLst>
            <pc:docMk/>
            <pc:sldMk cId="2117379577" sldId="279"/>
            <ac:grpSpMk id="152" creationId="{82C94328-4207-9060-E0F1-1772AF77248D}"/>
          </ac:grpSpMkLst>
        </pc:grpChg>
        <pc:grpChg chg="del mod">
          <ac:chgData name="Michael Kuniega" userId="999f7fd1-0dc3-4cba-81fd-6a42a8d75a98" providerId="ADAL" clId="{232F5FE5-349D-4D73-B8B0-74DC29CCAFB3}" dt="2023-01-22T04:40:35.596" v="1328"/>
          <ac:grpSpMkLst>
            <pc:docMk/>
            <pc:sldMk cId="2117379577" sldId="279"/>
            <ac:grpSpMk id="160" creationId="{3F93CEB2-8C40-E899-D9BF-F764BF739B05}"/>
          </ac:grpSpMkLst>
        </pc:grpChg>
        <pc:grpChg chg="del mod">
          <ac:chgData name="Michael Kuniega" userId="999f7fd1-0dc3-4cba-81fd-6a42a8d75a98" providerId="ADAL" clId="{232F5FE5-349D-4D73-B8B0-74DC29CCAFB3}" dt="2023-01-22T04:40:17.430" v="1313"/>
          <ac:grpSpMkLst>
            <pc:docMk/>
            <pc:sldMk cId="2117379577" sldId="279"/>
            <ac:grpSpMk id="168" creationId="{B5EA3A6E-2A07-8A51-4DC4-4573EACF6790}"/>
          </ac:grpSpMkLst>
        </pc:grpChg>
        <pc:grpChg chg="del mod">
          <ac:chgData name="Michael Kuniega" userId="999f7fd1-0dc3-4cba-81fd-6a42a8d75a98" providerId="ADAL" clId="{232F5FE5-349D-4D73-B8B0-74DC29CCAFB3}" dt="2023-01-22T04:40:35.596" v="1328"/>
          <ac:grpSpMkLst>
            <pc:docMk/>
            <pc:sldMk cId="2117379577" sldId="279"/>
            <ac:grpSpMk id="170" creationId="{9BDF0799-FDCF-8C97-B72A-5E7E02E21D49}"/>
          </ac:grpSpMkLst>
        </pc:grpChg>
        <pc:grpChg chg="del mod">
          <ac:chgData name="Michael Kuniega" userId="999f7fd1-0dc3-4cba-81fd-6a42a8d75a98" providerId="ADAL" clId="{232F5FE5-349D-4D73-B8B0-74DC29CCAFB3}" dt="2023-01-22T04:40:35.596" v="1328"/>
          <ac:grpSpMkLst>
            <pc:docMk/>
            <pc:sldMk cId="2117379577" sldId="279"/>
            <ac:grpSpMk id="174" creationId="{B90FFDE4-61C3-CC8A-825E-0D23B242B62D}"/>
          </ac:grpSpMkLst>
        </pc:grpChg>
        <pc:grpChg chg="del mod">
          <ac:chgData name="Michael Kuniega" userId="999f7fd1-0dc3-4cba-81fd-6a42a8d75a98" providerId="ADAL" clId="{232F5FE5-349D-4D73-B8B0-74DC29CCAFB3}" dt="2023-01-22T04:40:44.123" v="1345"/>
          <ac:grpSpMkLst>
            <pc:docMk/>
            <pc:sldMk cId="2117379577" sldId="279"/>
            <ac:grpSpMk id="185" creationId="{316E7A5F-0591-27EC-8940-A8C41585CCDC}"/>
          </ac:grpSpMkLst>
        </pc:grpChg>
        <pc:grpChg chg="mod">
          <ac:chgData name="Michael Kuniega" userId="999f7fd1-0dc3-4cba-81fd-6a42a8d75a98" providerId="ADAL" clId="{232F5FE5-349D-4D73-B8B0-74DC29CCAFB3}" dt="2023-01-22T04:40:44.123" v="1345"/>
          <ac:grpSpMkLst>
            <pc:docMk/>
            <pc:sldMk cId="2117379577" sldId="279"/>
            <ac:grpSpMk id="202" creationId="{FC6FF06C-449A-9831-6417-629F46AD1ED7}"/>
          </ac:grpSpMkLst>
        </pc:grpChg>
        <pc:grpChg chg="mod">
          <ac:chgData name="Michael Kuniega" userId="999f7fd1-0dc3-4cba-81fd-6a42a8d75a98" providerId="ADAL" clId="{232F5FE5-349D-4D73-B8B0-74DC29CCAFB3}" dt="2023-01-22T04:40:44.123" v="1345"/>
          <ac:grpSpMkLst>
            <pc:docMk/>
            <pc:sldMk cId="2117379577" sldId="279"/>
            <ac:grpSpMk id="203" creationId="{BADBDC0F-9964-B8D4-E333-0335FA1F00F1}"/>
          </ac:grpSpMkLst>
        </pc:grpChg>
        <pc:inkChg chg="add mod">
          <ac:chgData name="Michael Kuniega" userId="999f7fd1-0dc3-4cba-81fd-6a42a8d75a98" providerId="ADAL" clId="{232F5FE5-349D-4D73-B8B0-74DC29CCAFB3}" dt="2023-01-22T04:36:57.602" v="1160"/>
          <ac:inkMkLst>
            <pc:docMk/>
            <pc:sldMk cId="2117379577" sldId="279"/>
            <ac:inkMk id="3" creationId="{04097C9D-3B00-A9A2-206B-CBA3233B2B79}"/>
          </ac:inkMkLst>
        </pc:inkChg>
        <pc:inkChg chg="add mod">
          <ac:chgData name="Michael Kuniega" userId="999f7fd1-0dc3-4cba-81fd-6a42a8d75a98" providerId="ADAL" clId="{232F5FE5-349D-4D73-B8B0-74DC29CCAFB3}" dt="2023-01-22T04:36:57.602" v="1160"/>
          <ac:inkMkLst>
            <pc:docMk/>
            <pc:sldMk cId="2117379577" sldId="279"/>
            <ac:inkMk id="4" creationId="{1B14BED6-EA38-4E41-E472-0D9A843583DB}"/>
          </ac:inkMkLst>
        </pc:inkChg>
        <pc:inkChg chg="add mod">
          <ac:chgData name="Michael Kuniega" userId="999f7fd1-0dc3-4cba-81fd-6a42a8d75a98" providerId="ADAL" clId="{232F5FE5-349D-4D73-B8B0-74DC29CCAFB3}" dt="2023-01-22T04:36:57.602" v="1160"/>
          <ac:inkMkLst>
            <pc:docMk/>
            <pc:sldMk cId="2117379577" sldId="279"/>
            <ac:inkMk id="6" creationId="{8D12632B-A466-3E73-B9D5-947346C21820}"/>
          </ac:inkMkLst>
        </pc:inkChg>
        <pc:inkChg chg="add mod">
          <ac:chgData name="Michael Kuniega" userId="999f7fd1-0dc3-4cba-81fd-6a42a8d75a98" providerId="ADAL" clId="{232F5FE5-349D-4D73-B8B0-74DC29CCAFB3}" dt="2023-01-22T04:36:57.602" v="1160"/>
          <ac:inkMkLst>
            <pc:docMk/>
            <pc:sldMk cId="2117379577" sldId="279"/>
            <ac:inkMk id="7" creationId="{CDDDDFFF-3354-8FF0-7745-C283BA811EBF}"/>
          </ac:inkMkLst>
        </pc:inkChg>
        <pc:inkChg chg="add mod">
          <ac:chgData name="Michael Kuniega" userId="999f7fd1-0dc3-4cba-81fd-6a42a8d75a98" providerId="ADAL" clId="{232F5FE5-349D-4D73-B8B0-74DC29CCAFB3}" dt="2023-01-22T04:36:57.602" v="1160"/>
          <ac:inkMkLst>
            <pc:docMk/>
            <pc:sldMk cId="2117379577" sldId="279"/>
            <ac:inkMk id="8" creationId="{70D6E159-D8CA-6B79-4A7F-5004AB63FC1A}"/>
          </ac:inkMkLst>
        </pc:inkChg>
        <pc:inkChg chg="add mod">
          <ac:chgData name="Michael Kuniega" userId="999f7fd1-0dc3-4cba-81fd-6a42a8d75a98" providerId="ADAL" clId="{232F5FE5-349D-4D73-B8B0-74DC29CCAFB3}" dt="2023-01-22T04:36:57.602" v="1160"/>
          <ac:inkMkLst>
            <pc:docMk/>
            <pc:sldMk cId="2117379577" sldId="279"/>
            <ac:inkMk id="9" creationId="{2DE0639B-AAFE-82F7-141E-FD6290A0A48C}"/>
          </ac:inkMkLst>
        </pc:inkChg>
        <pc:inkChg chg="add mod">
          <ac:chgData name="Michael Kuniega" userId="999f7fd1-0dc3-4cba-81fd-6a42a8d75a98" providerId="ADAL" clId="{232F5FE5-349D-4D73-B8B0-74DC29CCAFB3}" dt="2023-01-22T04:36:57.602" v="1160"/>
          <ac:inkMkLst>
            <pc:docMk/>
            <pc:sldMk cId="2117379577" sldId="279"/>
            <ac:inkMk id="10" creationId="{E4086C81-494A-EFD0-BB81-8E2202E2DC1E}"/>
          </ac:inkMkLst>
        </pc:inkChg>
        <pc:inkChg chg="add mod">
          <ac:chgData name="Michael Kuniega" userId="999f7fd1-0dc3-4cba-81fd-6a42a8d75a98" providerId="ADAL" clId="{232F5FE5-349D-4D73-B8B0-74DC29CCAFB3}" dt="2023-01-22T04:36:57.602" v="1160"/>
          <ac:inkMkLst>
            <pc:docMk/>
            <pc:sldMk cId="2117379577" sldId="279"/>
            <ac:inkMk id="11" creationId="{F0AEC2DF-638D-B88C-A5C0-9BE1D3654386}"/>
          </ac:inkMkLst>
        </pc:inkChg>
        <pc:inkChg chg="add mod">
          <ac:chgData name="Michael Kuniega" userId="999f7fd1-0dc3-4cba-81fd-6a42a8d75a98" providerId="ADAL" clId="{232F5FE5-349D-4D73-B8B0-74DC29CCAFB3}" dt="2023-01-22T04:36:57.602" v="1160"/>
          <ac:inkMkLst>
            <pc:docMk/>
            <pc:sldMk cId="2117379577" sldId="279"/>
            <ac:inkMk id="13" creationId="{A8E5D92C-9085-C4CC-74D6-9538184D7E7A}"/>
          </ac:inkMkLst>
        </pc:inkChg>
        <pc:inkChg chg="add mod">
          <ac:chgData name="Michael Kuniega" userId="999f7fd1-0dc3-4cba-81fd-6a42a8d75a98" providerId="ADAL" clId="{232F5FE5-349D-4D73-B8B0-74DC29CCAFB3}" dt="2023-01-22T04:36:57.602" v="1160"/>
          <ac:inkMkLst>
            <pc:docMk/>
            <pc:sldMk cId="2117379577" sldId="279"/>
            <ac:inkMk id="14" creationId="{BF1B03B4-CC6D-ADD2-6483-66DCB0E3CBDE}"/>
          </ac:inkMkLst>
        </pc:inkChg>
        <pc:inkChg chg="add mod">
          <ac:chgData name="Michael Kuniega" userId="999f7fd1-0dc3-4cba-81fd-6a42a8d75a98" providerId="ADAL" clId="{232F5FE5-349D-4D73-B8B0-74DC29CCAFB3}" dt="2023-01-22T04:36:57.602" v="1160"/>
          <ac:inkMkLst>
            <pc:docMk/>
            <pc:sldMk cId="2117379577" sldId="279"/>
            <ac:inkMk id="16" creationId="{14803047-A9FD-BDD2-DDFD-84E8A1DEE1C4}"/>
          </ac:inkMkLst>
        </pc:inkChg>
        <pc:inkChg chg="add mod">
          <ac:chgData name="Michael Kuniega" userId="999f7fd1-0dc3-4cba-81fd-6a42a8d75a98" providerId="ADAL" clId="{232F5FE5-349D-4D73-B8B0-74DC29CCAFB3}" dt="2023-01-22T04:37:04.139" v="1172"/>
          <ac:inkMkLst>
            <pc:docMk/>
            <pc:sldMk cId="2117379577" sldId="279"/>
            <ac:inkMk id="18" creationId="{5182CE23-5F8F-35CE-5E73-CD8A26B78198}"/>
          </ac:inkMkLst>
        </pc:inkChg>
        <pc:inkChg chg="add mod">
          <ac:chgData name="Michael Kuniega" userId="999f7fd1-0dc3-4cba-81fd-6a42a8d75a98" providerId="ADAL" clId="{232F5FE5-349D-4D73-B8B0-74DC29CCAFB3}" dt="2023-01-22T04:37:04.139" v="1172"/>
          <ac:inkMkLst>
            <pc:docMk/>
            <pc:sldMk cId="2117379577" sldId="279"/>
            <ac:inkMk id="19" creationId="{FC47A981-9AFC-654D-BD0F-CFD1DA74FFEA}"/>
          </ac:inkMkLst>
        </pc:inkChg>
        <pc:inkChg chg="add mod">
          <ac:chgData name="Michael Kuniega" userId="999f7fd1-0dc3-4cba-81fd-6a42a8d75a98" providerId="ADAL" clId="{232F5FE5-349D-4D73-B8B0-74DC29CCAFB3}" dt="2023-01-22T04:37:04.139" v="1172"/>
          <ac:inkMkLst>
            <pc:docMk/>
            <pc:sldMk cId="2117379577" sldId="279"/>
            <ac:inkMk id="20" creationId="{087223D0-A1EF-976F-010A-A1DF28032253}"/>
          </ac:inkMkLst>
        </pc:inkChg>
        <pc:inkChg chg="add mod">
          <ac:chgData name="Michael Kuniega" userId="999f7fd1-0dc3-4cba-81fd-6a42a8d75a98" providerId="ADAL" clId="{232F5FE5-349D-4D73-B8B0-74DC29CCAFB3}" dt="2023-01-22T04:37:04.139" v="1172"/>
          <ac:inkMkLst>
            <pc:docMk/>
            <pc:sldMk cId="2117379577" sldId="279"/>
            <ac:inkMk id="21" creationId="{247B0BC9-7265-5A0B-EE03-B524118DD119}"/>
          </ac:inkMkLst>
        </pc:inkChg>
        <pc:inkChg chg="add mod">
          <ac:chgData name="Michael Kuniega" userId="999f7fd1-0dc3-4cba-81fd-6a42a8d75a98" providerId="ADAL" clId="{232F5FE5-349D-4D73-B8B0-74DC29CCAFB3}" dt="2023-01-22T04:37:04.139" v="1172"/>
          <ac:inkMkLst>
            <pc:docMk/>
            <pc:sldMk cId="2117379577" sldId="279"/>
            <ac:inkMk id="22" creationId="{04175AAB-E02D-7FD9-C648-4A29806E5BFA}"/>
          </ac:inkMkLst>
        </pc:inkChg>
        <pc:inkChg chg="add mod">
          <ac:chgData name="Michael Kuniega" userId="999f7fd1-0dc3-4cba-81fd-6a42a8d75a98" providerId="ADAL" clId="{232F5FE5-349D-4D73-B8B0-74DC29CCAFB3}" dt="2023-01-22T04:37:04.139" v="1172"/>
          <ac:inkMkLst>
            <pc:docMk/>
            <pc:sldMk cId="2117379577" sldId="279"/>
            <ac:inkMk id="23" creationId="{77DB9CB6-F669-73F1-E3C3-3FC78178C396}"/>
          </ac:inkMkLst>
        </pc:inkChg>
        <pc:inkChg chg="add mod">
          <ac:chgData name="Michael Kuniega" userId="999f7fd1-0dc3-4cba-81fd-6a42a8d75a98" providerId="ADAL" clId="{232F5FE5-349D-4D73-B8B0-74DC29CCAFB3}" dt="2023-01-22T04:37:04.139" v="1172"/>
          <ac:inkMkLst>
            <pc:docMk/>
            <pc:sldMk cId="2117379577" sldId="279"/>
            <ac:inkMk id="24" creationId="{C1D7A396-2AF7-B22C-C17A-BC8768045E1A}"/>
          </ac:inkMkLst>
        </pc:inkChg>
        <pc:inkChg chg="add mod">
          <ac:chgData name="Michael Kuniega" userId="999f7fd1-0dc3-4cba-81fd-6a42a8d75a98" providerId="ADAL" clId="{232F5FE5-349D-4D73-B8B0-74DC29CCAFB3}" dt="2023-01-22T04:37:04.139" v="1172"/>
          <ac:inkMkLst>
            <pc:docMk/>
            <pc:sldMk cId="2117379577" sldId="279"/>
            <ac:inkMk id="25" creationId="{8DC3E409-8424-9C22-3A53-9A19933FB53D}"/>
          </ac:inkMkLst>
        </pc:inkChg>
        <pc:inkChg chg="add mod">
          <ac:chgData name="Michael Kuniega" userId="999f7fd1-0dc3-4cba-81fd-6a42a8d75a98" providerId="ADAL" clId="{232F5FE5-349D-4D73-B8B0-74DC29CCAFB3}" dt="2023-01-22T04:37:04.139" v="1172"/>
          <ac:inkMkLst>
            <pc:docMk/>
            <pc:sldMk cId="2117379577" sldId="279"/>
            <ac:inkMk id="26" creationId="{3433E0B1-6F42-36C7-EDFC-ADC72E1FF633}"/>
          </ac:inkMkLst>
        </pc:inkChg>
        <pc:inkChg chg="add mod">
          <ac:chgData name="Michael Kuniega" userId="999f7fd1-0dc3-4cba-81fd-6a42a8d75a98" providerId="ADAL" clId="{232F5FE5-349D-4D73-B8B0-74DC29CCAFB3}" dt="2023-01-22T04:37:04.139" v="1172"/>
          <ac:inkMkLst>
            <pc:docMk/>
            <pc:sldMk cId="2117379577" sldId="279"/>
            <ac:inkMk id="27" creationId="{3A94EDCA-F4A0-8AFC-B092-5E9145318A60}"/>
          </ac:inkMkLst>
        </pc:inkChg>
        <pc:inkChg chg="add mod">
          <ac:chgData name="Michael Kuniega" userId="999f7fd1-0dc3-4cba-81fd-6a42a8d75a98" providerId="ADAL" clId="{232F5FE5-349D-4D73-B8B0-74DC29CCAFB3}" dt="2023-01-22T04:37:04.139" v="1172"/>
          <ac:inkMkLst>
            <pc:docMk/>
            <pc:sldMk cId="2117379577" sldId="279"/>
            <ac:inkMk id="28" creationId="{1027C273-4A0D-2E8F-8468-EABE98C9A46C}"/>
          </ac:inkMkLst>
        </pc:inkChg>
        <pc:inkChg chg="add mod">
          <ac:chgData name="Michael Kuniega" userId="999f7fd1-0dc3-4cba-81fd-6a42a8d75a98" providerId="ADAL" clId="{232F5FE5-349D-4D73-B8B0-74DC29CCAFB3}" dt="2023-01-22T04:37:35.630" v="1199"/>
          <ac:inkMkLst>
            <pc:docMk/>
            <pc:sldMk cId="2117379577" sldId="279"/>
            <ac:inkMk id="30" creationId="{5AE78028-0C93-49C4-99A6-2AAC1EFA94F9}"/>
          </ac:inkMkLst>
        </pc:inkChg>
        <pc:inkChg chg="add mod">
          <ac:chgData name="Michael Kuniega" userId="999f7fd1-0dc3-4cba-81fd-6a42a8d75a98" providerId="ADAL" clId="{232F5FE5-349D-4D73-B8B0-74DC29CCAFB3}" dt="2023-01-22T04:37:35.630" v="1199"/>
          <ac:inkMkLst>
            <pc:docMk/>
            <pc:sldMk cId="2117379577" sldId="279"/>
            <ac:inkMk id="31" creationId="{F40D71D6-D56E-ACCC-7A51-34D97B7BD099}"/>
          </ac:inkMkLst>
        </pc:inkChg>
        <pc:inkChg chg="add mod">
          <ac:chgData name="Michael Kuniega" userId="999f7fd1-0dc3-4cba-81fd-6a42a8d75a98" providerId="ADAL" clId="{232F5FE5-349D-4D73-B8B0-74DC29CCAFB3}" dt="2023-01-22T04:37:35.630" v="1199"/>
          <ac:inkMkLst>
            <pc:docMk/>
            <pc:sldMk cId="2117379577" sldId="279"/>
            <ac:inkMk id="32" creationId="{DE4CD0B3-5052-7D39-DE1C-844C67284BC2}"/>
          </ac:inkMkLst>
        </pc:inkChg>
        <pc:inkChg chg="add mod">
          <ac:chgData name="Michael Kuniega" userId="999f7fd1-0dc3-4cba-81fd-6a42a8d75a98" providerId="ADAL" clId="{232F5FE5-349D-4D73-B8B0-74DC29CCAFB3}" dt="2023-01-22T04:37:35.630" v="1199"/>
          <ac:inkMkLst>
            <pc:docMk/>
            <pc:sldMk cId="2117379577" sldId="279"/>
            <ac:inkMk id="33" creationId="{0754E3F6-4F8D-519E-482E-4BF2C1C03E7A}"/>
          </ac:inkMkLst>
        </pc:inkChg>
        <pc:inkChg chg="add mod">
          <ac:chgData name="Michael Kuniega" userId="999f7fd1-0dc3-4cba-81fd-6a42a8d75a98" providerId="ADAL" clId="{232F5FE5-349D-4D73-B8B0-74DC29CCAFB3}" dt="2023-01-22T04:37:35.630" v="1199"/>
          <ac:inkMkLst>
            <pc:docMk/>
            <pc:sldMk cId="2117379577" sldId="279"/>
            <ac:inkMk id="34" creationId="{3CB976F5-ABE4-3D13-03E0-8DC2FF503204}"/>
          </ac:inkMkLst>
        </pc:inkChg>
        <pc:inkChg chg="add mod">
          <ac:chgData name="Michael Kuniega" userId="999f7fd1-0dc3-4cba-81fd-6a42a8d75a98" providerId="ADAL" clId="{232F5FE5-349D-4D73-B8B0-74DC29CCAFB3}" dt="2023-01-22T04:37:35.630" v="1199"/>
          <ac:inkMkLst>
            <pc:docMk/>
            <pc:sldMk cId="2117379577" sldId="279"/>
            <ac:inkMk id="35" creationId="{94F80AF8-1B8C-8291-4FF7-5D0A6F1D7197}"/>
          </ac:inkMkLst>
        </pc:inkChg>
        <pc:inkChg chg="add mod">
          <ac:chgData name="Michael Kuniega" userId="999f7fd1-0dc3-4cba-81fd-6a42a8d75a98" providerId="ADAL" clId="{232F5FE5-349D-4D73-B8B0-74DC29CCAFB3}" dt="2023-01-22T04:37:35.630" v="1199"/>
          <ac:inkMkLst>
            <pc:docMk/>
            <pc:sldMk cId="2117379577" sldId="279"/>
            <ac:inkMk id="36" creationId="{016D4895-63A2-4474-CB29-36F67721043F}"/>
          </ac:inkMkLst>
        </pc:inkChg>
        <pc:inkChg chg="add mod">
          <ac:chgData name="Michael Kuniega" userId="999f7fd1-0dc3-4cba-81fd-6a42a8d75a98" providerId="ADAL" clId="{232F5FE5-349D-4D73-B8B0-74DC29CCAFB3}" dt="2023-01-22T04:37:14.911" v="1189"/>
          <ac:inkMkLst>
            <pc:docMk/>
            <pc:sldMk cId="2117379577" sldId="279"/>
            <ac:inkMk id="38" creationId="{C71A6F88-5EE6-AB70-BF3B-A9900FD68128}"/>
          </ac:inkMkLst>
        </pc:inkChg>
        <pc:inkChg chg="add del">
          <ac:chgData name="Michael Kuniega" userId="999f7fd1-0dc3-4cba-81fd-6a42a8d75a98" providerId="ADAL" clId="{232F5FE5-349D-4D73-B8B0-74DC29CCAFB3}" dt="2023-01-22T04:37:17.290" v="1190"/>
          <ac:inkMkLst>
            <pc:docMk/>
            <pc:sldMk cId="2117379577" sldId="279"/>
            <ac:inkMk id="39" creationId="{2EFB0E79-A822-EB04-6A84-FD75861C76FB}"/>
          </ac:inkMkLst>
        </pc:inkChg>
        <pc:inkChg chg="add mod">
          <ac:chgData name="Michael Kuniega" userId="999f7fd1-0dc3-4cba-81fd-6a42a8d75a98" providerId="ADAL" clId="{232F5FE5-349D-4D73-B8B0-74DC29CCAFB3}" dt="2023-01-22T04:37:14.911" v="1189"/>
          <ac:inkMkLst>
            <pc:docMk/>
            <pc:sldMk cId="2117379577" sldId="279"/>
            <ac:inkMk id="40" creationId="{ABBBAACB-9F95-47C6-4F4F-F43066A4352C}"/>
          </ac:inkMkLst>
        </pc:inkChg>
        <pc:inkChg chg="add mod">
          <ac:chgData name="Michael Kuniega" userId="999f7fd1-0dc3-4cba-81fd-6a42a8d75a98" providerId="ADAL" clId="{232F5FE5-349D-4D73-B8B0-74DC29CCAFB3}" dt="2023-01-22T04:37:14.911" v="1189"/>
          <ac:inkMkLst>
            <pc:docMk/>
            <pc:sldMk cId="2117379577" sldId="279"/>
            <ac:inkMk id="41" creationId="{A426A339-9D13-E990-1721-4B3019870406}"/>
          </ac:inkMkLst>
        </pc:inkChg>
        <pc:inkChg chg="add mod">
          <ac:chgData name="Michael Kuniega" userId="999f7fd1-0dc3-4cba-81fd-6a42a8d75a98" providerId="ADAL" clId="{232F5FE5-349D-4D73-B8B0-74DC29CCAFB3}" dt="2023-01-22T04:37:14.911" v="1189"/>
          <ac:inkMkLst>
            <pc:docMk/>
            <pc:sldMk cId="2117379577" sldId="279"/>
            <ac:inkMk id="42" creationId="{6B037B7F-F025-1ADE-EA23-5E157264375D}"/>
          </ac:inkMkLst>
        </pc:inkChg>
        <pc:inkChg chg="add mod">
          <ac:chgData name="Michael Kuniega" userId="999f7fd1-0dc3-4cba-81fd-6a42a8d75a98" providerId="ADAL" clId="{232F5FE5-349D-4D73-B8B0-74DC29CCAFB3}" dt="2023-01-22T04:37:14.911" v="1189"/>
          <ac:inkMkLst>
            <pc:docMk/>
            <pc:sldMk cId="2117379577" sldId="279"/>
            <ac:inkMk id="43" creationId="{866210B5-BAB4-66E5-0EC3-4F4CA1DF0016}"/>
          </ac:inkMkLst>
        </pc:inkChg>
        <pc:inkChg chg="add mod">
          <ac:chgData name="Michael Kuniega" userId="999f7fd1-0dc3-4cba-81fd-6a42a8d75a98" providerId="ADAL" clId="{232F5FE5-349D-4D73-B8B0-74DC29CCAFB3}" dt="2023-01-22T04:37:14.911" v="1189"/>
          <ac:inkMkLst>
            <pc:docMk/>
            <pc:sldMk cId="2117379577" sldId="279"/>
            <ac:inkMk id="44" creationId="{16C96F83-0B78-7EA1-49EA-B7E10B095655}"/>
          </ac:inkMkLst>
        </pc:inkChg>
        <pc:inkChg chg="add mod">
          <ac:chgData name="Michael Kuniega" userId="999f7fd1-0dc3-4cba-81fd-6a42a8d75a98" providerId="ADAL" clId="{232F5FE5-349D-4D73-B8B0-74DC29CCAFB3}" dt="2023-01-22T04:37:14.911" v="1189"/>
          <ac:inkMkLst>
            <pc:docMk/>
            <pc:sldMk cId="2117379577" sldId="279"/>
            <ac:inkMk id="45" creationId="{9579DDEF-F2C1-F006-B4A9-A57CC3038AB8}"/>
          </ac:inkMkLst>
        </pc:inkChg>
        <pc:inkChg chg="add mod">
          <ac:chgData name="Michael Kuniega" userId="999f7fd1-0dc3-4cba-81fd-6a42a8d75a98" providerId="ADAL" clId="{232F5FE5-349D-4D73-B8B0-74DC29CCAFB3}" dt="2023-01-22T04:37:35.630" v="1199"/>
          <ac:inkMkLst>
            <pc:docMk/>
            <pc:sldMk cId="2117379577" sldId="279"/>
            <ac:inkMk id="47" creationId="{DD551706-BBE0-9AC2-768B-E9B2CB34B51D}"/>
          </ac:inkMkLst>
        </pc:inkChg>
        <pc:inkChg chg="add mod">
          <ac:chgData name="Michael Kuniega" userId="999f7fd1-0dc3-4cba-81fd-6a42a8d75a98" providerId="ADAL" clId="{232F5FE5-349D-4D73-B8B0-74DC29CCAFB3}" dt="2023-01-22T04:37:35.630" v="1199"/>
          <ac:inkMkLst>
            <pc:docMk/>
            <pc:sldMk cId="2117379577" sldId="279"/>
            <ac:inkMk id="48" creationId="{254DBCE2-3271-13D1-8876-D22FB4113457}"/>
          </ac:inkMkLst>
        </pc:inkChg>
        <pc:inkChg chg="add mod">
          <ac:chgData name="Michael Kuniega" userId="999f7fd1-0dc3-4cba-81fd-6a42a8d75a98" providerId="ADAL" clId="{232F5FE5-349D-4D73-B8B0-74DC29CCAFB3}" dt="2023-01-22T04:37:35.630" v="1199"/>
          <ac:inkMkLst>
            <pc:docMk/>
            <pc:sldMk cId="2117379577" sldId="279"/>
            <ac:inkMk id="49" creationId="{34132466-240D-00C9-06B9-CEED0683A525}"/>
          </ac:inkMkLst>
        </pc:inkChg>
        <pc:inkChg chg="add mod">
          <ac:chgData name="Michael Kuniega" userId="999f7fd1-0dc3-4cba-81fd-6a42a8d75a98" providerId="ADAL" clId="{232F5FE5-349D-4D73-B8B0-74DC29CCAFB3}" dt="2023-01-22T04:37:35.630" v="1199"/>
          <ac:inkMkLst>
            <pc:docMk/>
            <pc:sldMk cId="2117379577" sldId="279"/>
            <ac:inkMk id="50" creationId="{ADDD2565-973B-CA84-CBFA-ACE01B1B06A8}"/>
          </ac:inkMkLst>
        </pc:inkChg>
        <pc:inkChg chg="add mod">
          <ac:chgData name="Michael Kuniega" userId="999f7fd1-0dc3-4cba-81fd-6a42a8d75a98" providerId="ADAL" clId="{232F5FE5-349D-4D73-B8B0-74DC29CCAFB3}" dt="2023-01-22T04:37:35.630" v="1199"/>
          <ac:inkMkLst>
            <pc:docMk/>
            <pc:sldMk cId="2117379577" sldId="279"/>
            <ac:inkMk id="51" creationId="{9E14E0CF-0551-0567-D5E1-8AE3CD2A9FA7}"/>
          </ac:inkMkLst>
        </pc:inkChg>
        <pc:inkChg chg="add mod">
          <ac:chgData name="Michael Kuniega" userId="999f7fd1-0dc3-4cba-81fd-6a42a8d75a98" providerId="ADAL" clId="{232F5FE5-349D-4D73-B8B0-74DC29CCAFB3}" dt="2023-01-22T04:37:35.630" v="1199"/>
          <ac:inkMkLst>
            <pc:docMk/>
            <pc:sldMk cId="2117379577" sldId="279"/>
            <ac:inkMk id="52" creationId="{95CEAF7E-616C-8E73-5CA5-15961479C6CC}"/>
          </ac:inkMkLst>
        </pc:inkChg>
        <pc:inkChg chg="add mod">
          <ac:chgData name="Michael Kuniega" userId="999f7fd1-0dc3-4cba-81fd-6a42a8d75a98" providerId="ADAL" clId="{232F5FE5-349D-4D73-B8B0-74DC29CCAFB3}" dt="2023-01-22T04:37:35.630" v="1199"/>
          <ac:inkMkLst>
            <pc:docMk/>
            <pc:sldMk cId="2117379577" sldId="279"/>
            <ac:inkMk id="53" creationId="{61E378EF-F501-AEC9-E186-C7B0B036A811}"/>
          </ac:inkMkLst>
        </pc:inkChg>
        <pc:inkChg chg="add mod">
          <ac:chgData name="Michael Kuniega" userId="999f7fd1-0dc3-4cba-81fd-6a42a8d75a98" providerId="ADAL" clId="{232F5FE5-349D-4D73-B8B0-74DC29CCAFB3}" dt="2023-01-22T04:37:35.630" v="1199"/>
          <ac:inkMkLst>
            <pc:docMk/>
            <pc:sldMk cId="2117379577" sldId="279"/>
            <ac:inkMk id="54" creationId="{2CE9023C-1973-76C1-2ED6-2AE5AB86E40A}"/>
          </ac:inkMkLst>
        </pc:inkChg>
        <pc:inkChg chg="add mod">
          <ac:chgData name="Michael Kuniega" userId="999f7fd1-0dc3-4cba-81fd-6a42a8d75a98" providerId="ADAL" clId="{232F5FE5-349D-4D73-B8B0-74DC29CCAFB3}" dt="2023-01-22T04:38:26.574" v="1228"/>
          <ac:inkMkLst>
            <pc:docMk/>
            <pc:sldMk cId="2117379577" sldId="279"/>
            <ac:inkMk id="56" creationId="{1052A8AB-132F-A677-EF62-564A05B67FBC}"/>
          </ac:inkMkLst>
        </pc:inkChg>
        <pc:inkChg chg="add mod">
          <ac:chgData name="Michael Kuniega" userId="999f7fd1-0dc3-4cba-81fd-6a42a8d75a98" providerId="ADAL" clId="{232F5FE5-349D-4D73-B8B0-74DC29CCAFB3}" dt="2023-01-22T04:38:26.574" v="1228"/>
          <ac:inkMkLst>
            <pc:docMk/>
            <pc:sldMk cId="2117379577" sldId="279"/>
            <ac:inkMk id="57" creationId="{38D48A23-E361-947C-F400-3DB7D1986D0E}"/>
          </ac:inkMkLst>
        </pc:inkChg>
        <pc:inkChg chg="add mod">
          <ac:chgData name="Michael Kuniega" userId="999f7fd1-0dc3-4cba-81fd-6a42a8d75a98" providerId="ADAL" clId="{232F5FE5-349D-4D73-B8B0-74DC29CCAFB3}" dt="2023-01-22T04:38:26.574" v="1228"/>
          <ac:inkMkLst>
            <pc:docMk/>
            <pc:sldMk cId="2117379577" sldId="279"/>
            <ac:inkMk id="58" creationId="{37DFB92C-92B6-863F-0D48-62B806A5D4A3}"/>
          </ac:inkMkLst>
        </pc:inkChg>
        <pc:inkChg chg="add mod">
          <ac:chgData name="Michael Kuniega" userId="999f7fd1-0dc3-4cba-81fd-6a42a8d75a98" providerId="ADAL" clId="{232F5FE5-349D-4D73-B8B0-74DC29CCAFB3}" dt="2023-01-22T04:38:26.574" v="1228"/>
          <ac:inkMkLst>
            <pc:docMk/>
            <pc:sldMk cId="2117379577" sldId="279"/>
            <ac:inkMk id="59" creationId="{E1B6E38C-F89D-D199-FF9C-8183A1D9A2DE}"/>
          </ac:inkMkLst>
        </pc:inkChg>
        <pc:inkChg chg="add mod">
          <ac:chgData name="Michael Kuniega" userId="999f7fd1-0dc3-4cba-81fd-6a42a8d75a98" providerId="ADAL" clId="{232F5FE5-349D-4D73-B8B0-74DC29CCAFB3}" dt="2023-01-22T04:38:26.574" v="1228"/>
          <ac:inkMkLst>
            <pc:docMk/>
            <pc:sldMk cId="2117379577" sldId="279"/>
            <ac:inkMk id="60" creationId="{983A7304-02F5-0373-AE22-0D85938E3E89}"/>
          </ac:inkMkLst>
        </pc:inkChg>
        <pc:inkChg chg="add mod">
          <ac:chgData name="Michael Kuniega" userId="999f7fd1-0dc3-4cba-81fd-6a42a8d75a98" providerId="ADAL" clId="{232F5FE5-349D-4D73-B8B0-74DC29CCAFB3}" dt="2023-01-22T04:38:26.574" v="1228"/>
          <ac:inkMkLst>
            <pc:docMk/>
            <pc:sldMk cId="2117379577" sldId="279"/>
            <ac:inkMk id="61" creationId="{DBE7716E-5D52-0E00-D256-15E04C9AC22A}"/>
          </ac:inkMkLst>
        </pc:inkChg>
        <pc:inkChg chg="add mod">
          <ac:chgData name="Michael Kuniega" userId="999f7fd1-0dc3-4cba-81fd-6a42a8d75a98" providerId="ADAL" clId="{232F5FE5-349D-4D73-B8B0-74DC29CCAFB3}" dt="2023-01-22T04:38:26.574" v="1228"/>
          <ac:inkMkLst>
            <pc:docMk/>
            <pc:sldMk cId="2117379577" sldId="279"/>
            <ac:inkMk id="63" creationId="{A0BF7788-6CBC-C032-9FAE-219332265387}"/>
          </ac:inkMkLst>
        </pc:inkChg>
        <pc:inkChg chg="add mod">
          <ac:chgData name="Michael Kuniega" userId="999f7fd1-0dc3-4cba-81fd-6a42a8d75a98" providerId="ADAL" clId="{232F5FE5-349D-4D73-B8B0-74DC29CCAFB3}" dt="2023-01-22T04:38:26.574" v="1228"/>
          <ac:inkMkLst>
            <pc:docMk/>
            <pc:sldMk cId="2117379577" sldId="279"/>
            <ac:inkMk id="64" creationId="{E52A6CB0-4E5B-E2C3-4490-7FC2EECE7686}"/>
          </ac:inkMkLst>
        </pc:inkChg>
        <pc:inkChg chg="add mod">
          <ac:chgData name="Michael Kuniega" userId="999f7fd1-0dc3-4cba-81fd-6a42a8d75a98" providerId="ADAL" clId="{232F5FE5-349D-4D73-B8B0-74DC29CCAFB3}" dt="2023-01-22T04:38:26.574" v="1228"/>
          <ac:inkMkLst>
            <pc:docMk/>
            <pc:sldMk cId="2117379577" sldId="279"/>
            <ac:inkMk id="65" creationId="{B5ED4648-94E0-9F8B-CAC3-90BFEB23FF48}"/>
          </ac:inkMkLst>
        </pc:inkChg>
        <pc:inkChg chg="add mod">
          <ac:chgData name="Michael Kuniega" userId="999f7fd1-0dc3-4cba-81fd-6a42a8d75a98" providerId="ADAL" clId="{232F5FE5-349D-4D73-B8B0-74DC29CCAFB3}" dt="2023-01-22T04:38:26.574" v="1228"/>
          <ac:inkMkLst>
            <pc:docMk/>
            <pc:sldMk cId="2117379577" sldId="279"/>
            <ac:inkMk id="67" creationId="{CEC4EC8E-D120-9B8A-94DA-E2D25DBB0EE1}"/>
          </ac:inkMkLst>
        </pc:inkChg>
        <pc:inkChg chg="add mod">
          <ac:chgData name="Michael Kuniega" userId="999f7fd1-0dc3-4cba-81fd-6a42a8d75a98" providerId="ADAL" clId="{232F5FE5-349D-4D73-B8B0-74DC29CCAFB3}" dt="2023-01-22T04:38:26.574" v="1228"/>
          <ac:inkMkLst>
            <pc:docMk/>
            <pc:sldMk cId="2117379577" sldId="279"/>
            <ac:inkMk id="68" creationId="{7D9340BA-E87C-EC10-4AF4-D7DBA5058F05}"/>
          </ac:inkMkLst>
        </pc:inkChg>
        <pc:inkChg chg="add mod">
          <ac:chgData name="Michael Kuniega" userId="999f7fd1-0dc3-4cba-81fd-6a42a8d75a98" providerId="ADAL" clId="{232F5FE5-349D-4D73-B8B0-74DC29CCAFB3}" dt="2023-01-22T04:38:26.574" v="1228"/>
          <ac:inkMkLst>
            <pc:docMk/>
            <pc:sldMk cId="2117379577" sldId="279"/>
            <ac:inkMk id="69" creationId="{5916BF16-D859-77D1-D9E9-C1F705DAABC4}"/>
          </ac:inkMkLst>
        </pc:inkChg>
        <pc:inkChg chg="add mod">
          <ac:chgData name="Michael Kuniega" userId="999f7fd1-0dc3-4cba-81fd-6a42a8d75a98" providerId="ADAL" clId="{232F5FE5-349D-4D73-B8B0-74DC29CCAFB3}" dt="2023-01-22T04:38:26.574" v="1228"/>
          <ac:inkMkLst>
            <pc:docMk/>
            <pc:sldMk cId="2117379577" sldId="279"/>
            <ac:inkMk id="70" creationId="{EAABA612-6EC0-5282-716C-2B8DB1CD2F3D}"/>
          </ac:inkMkLst>
        </pc:inkChg>
        <pc:inkChg chg="add mod">
          <ac:chgData name="Michael Kuniega" userId="999f7fd1-0dc3-4cba-81fd-6a42a8d75a98" providerId="ADAL" clId="{232F5FE5-349D-4D73-B8B0-74DC29CCAFB3}" dt="2023-01-22T04:38:26.574" v="1228"/>
          <ac:inkMkLst>
            <pc:docMk/>
            <pc:sldMk cId="2117379577" sldId="279"/>
            <ac:inkMk id="71" creationId="{495F068C-5586-D0C9-B962-1A2D306791A3}"/>
          </ac:inkMkLst>
        </pc:inkChg>
        <pc:inkChg chg="add mod">
          <ac:chgData name="Michael Kuniega" userId="999f7fd1-0dc3-4cba-81fd-6a42a8d75a98" providerId="ADAL" clId="{232F5FE5-349D-4D73-B8B0-74DC29CCAFB3}" dt="2023-01-22T04:38:26.574" v="1228"/>
          <ac:inkMkLst>
            <pc:docMk/>
            <pc:sldMk cId="2117379577" sldId="279"/>
            <ac:inkMk id="72" creationId="{16E0CFFC-DA99-F4E7-DF24-FC4CB5BC6B6A}"/>
          </ac:inkMkLst>
        </pc:inkChg>
        <pc:inkChg chg="add mod">
          <ac:chgData name="Michael Kuniega" userId="999f7fd1-0dc3-4cba-81fd-6a42a8d75a98" providerId="ADAL" clId="{232F5FE5-349D-4D73-B8B0-74DC29CCAFB3}" dt="2023-01-22T04:38:26.574" v="1228"/>
          <ac:inkMkLst>
            <pc:docMk/>
            <pc:sldMk cId="2117379577" sldId="279"/>
            <ac:inkMk id="74" creationId="{475C541F-A3BF-F863-B6D7-AA11CA898CAB}"/>
          </ac:inkMkLst>
        </pc:inkChg>
        <pc:inkChg chg="add mod">
          <ac:chgData name="Michael Kuniega" userId="999f7fd1-0dc3-4cba-81fd-6a42a8d75a98" providerId="ADAL" clId="{232F5FE5-349D-4D73-B8B0-74DC29CCAFB3}" dt="2023-01-22T04:38:26.574" v="1228"/>
          <ac:inkMkLst>
            <pc:docMk/>
            <pc:sldMk cId="2117379577" sldId="279"/>
            <ac:inkMk id="75" creationId="{1CB55D6F-50C2-DDD5-03B2-7114C0C87AEC}"/>
          </ac:inkMkLst>
        </pc:inkChg>
        <pc:inkChg chg="add mod">
          <ac:chgData name="Michael Kuniega" userId="999f7fd1-0dc3-4cba-81fd-6a42a8d75a98" providerId="ADAL" clId="{232F5FE5-349D-4D73-B8B0-74DC29CCAFB3}" dt="2023-01-22T04:38:26.574" v="1228"/>
          <ac:inkMkLst>
            <pc:docMk/>
            <pc:sldMk cId="2117379577" sldId="279"/>
            <ac:inkMk id="76" creationId="{4452EB04-8FA5-0765-2700-92836413069A}"/>
          </ac:inkMkLst>
        </pc:inkChg>
        <pc:inkChg chg="add mod">
          <ac:chgData name="Michael Kuniega" userId="999f7fd1-0dc3-4cba-81fd-6a42a8d75a98" providerId="ADAL" clId="{232F5FE5-349D-4D73-B8B0-74DC29CCAFB3}" dt="2023-01-22T04:38:26.574" v="1228"/>
          <ac:inkMkLst>
            <pc:docMk/>
            <pc:sldMk cId="2117379577" sldId="279"/>
            <ac:inkMk id="77" creationId="{373A1B10-800B-3A42-31E8-2A5B49960A8F}"/>
          </ac:inkMkLst>
        </pc:inkChg>
        <pc:inkChg chg="add mod">
          <ac:chgData name="Michael Kuniega" userId="999f7fd1-0dc3-4cba-81fd-6a42a8d75a98" providerId="ADAL" clId="{232F5FE5-349D-4D73-B8B0-74DC29CCAFB3}" dt="2023-01-22T04:38:26.574" v="1228"/>
          <ac:inkMkLst>
            <pc:docMk/>
            <pc:sldMk cId="2117379577" sldId="279"/>
            <ac:inkMk id="78" creationId="{50ED6B67-E881-4214-92CE-67282307DB14}"/>
          </ac:inkMkLst>
        </pc:inkChg>
        <pc:inkChg chg="add mod">
          <ac:chgData name="Michael Kuniega" userId="999f7fd1-0dc3-4cba-81fd-6a42a8d75a98" providerId="ADAL" clId="{232F5FE5-349D-4D73-B8B0-74DC29CCAFB3}" dt="2023-01-22T04:38:26.574" v="1228"/>
          <ac:inkMkLst>
            <pc:docMk/>
            <pc:sldMk cId="2117379577" sldId="279"/>
            <ac:inkMk id="79" creationId="{0A07E2A0-594A-14B5-014E-B0CA6051B575}"/>
          </ac:inkMkLst>
        </pc:inkChg>
        <pc:inkChg chg="add mod">
          <ac:chgData name="Michael Kuniega" userId="999f7fd1-0dc3-4cba-81fd-6a42a8d75a98" providerId="ADAL" clId="{232F5FE5-349D-4D73-B8B0-74DC29CCAFB3}" dt="2023-01-22T04:38:26.574" v="1228"/>
          <ac:inkMkLst>
            <pc:docMk/>
            <pc:sldMk cId="2117379577" sldId="279"/>
            <ac:inkMk id="80" creationId="{4556A001-B5AC-B097-9260-A8AE119E0E35}"/>
          </ac:inkMkLst>
        </pc:inkChg>
        <pc:inkChg chg="add mod">
          <ac:chgData name="Michael Kuniega" userId="999f7fd1-0dc3-4cba-81fd-6a42a8d75a98" providerId="ADAL" clId="{232F5FE5-349D-4D73-B8B0-74DC29CCAFB3}" dt="2023-01-22T04:38:26.574" v="1228"/>
          <ac:inkMkLst>
            <pc:docMk/>
            <pc:sldMk cId="2117379577" sldId="279"/>
            <ac:inkMk id="81" creationId="{22A95D26-197A-0769-3FD7-239D07ECDC9A}"/>
          </ac:inkMkLst>
        </pc:inkChg>
        <pc:inkChg chg="add mod">
          <ac:chgData name="Michael Kuniega" userId="999f7fd1-0dc3-4cba-81fd-6a42a8d75a98" providerId="ADAL" clId="{232F5FE5-349D-4D73-B8B0-74DC29CCAFB3}" dt="2023-01-22T04:38:26.574" v="1228"/>
          <ac:inkMkLst>
            <pc:docMk/>
            <pc:sldMk cId="2117379577" sldId="279"/>
            <ac:inkMk id="83" creationId="{42DC1D65-80D9-AED9-54C5-5A06BC615C5B}"/>
          </ac:inkMkLst>
        </pc:inkChg>
        <pc:inkChg chg="add mod">
          <ac:chgData name="Michael Kuniega" userId="999f7fd1-0dc3-4cba-81fd-6a42a8d75a98" providerId="ADAL" clId="{232F5FE5-349D-4D73-B8B0-74DC29CCAFB3}" dt="2023-01-22T04:39:25.920" v="1295"/>
          <ac:inkMkLst>
            <pc:docMk/>
            <pc:sldMk cId="2117379577" sldId="279"/>
            <ac:inkMk id="85" creationId="{9D662097-B854-4A99-32A9-586D3A8C6EA1}"/>
          </ac:inkMkLst>
        </pc:inkChg>
        <pc:inkChg chg="add mod">
          <ac:chgData name="Michael Kuniega" userId="999f7fd1-0dc3-4cba-81fd-6a42a8d75a98" providerId="ADAL" clId="{232F5FE5-349D-4D73-B8B0-74DC29CCAFB3}" dt="2023-01-22T04:39:25.920" v="1295"/>
          <ac:inkMkLst>
            <pc:docMk/>
            <pc:sldMk cId="2117379577" sldId="279"/>
            <ac:inkMk id="86" creationId="{5FD77596-FAE8-B230-B359-BE814CCC4C80}"/>
          </ac:inkMkLst>
        </pc:inkChg>
        <pc:inkChg chg="add mod">
          <ac:chgData name="Michael Kuniega" userId="999f7fd1-0dc3-4cba-81fd-6a42a8d75a98" providerId="ADAL" clId="{232F5FE5-349D-4D73-B8B0-74DC29CCAFB3}" dt="2023-01-22T04:39:25.920" v="1295"/>
          <ac:inkMkLst>
            <pc:docMk/>
            <pc:sldMk cId="2117379577" sldId="279"/>
            <ac:inkMk id="87" creationId="{E3013DB3-CA7E-CD3C-8BE5-3C9AB4C50A8A}"/>
          </ac:inkMkLst>
        </pc:inkChg>
        <pc:inkChg chg="add mod">
          <ac:chgData name="Michael Kuniega" userId="999f7fd1-0dc3-4cba-81fd-6a42a8d75a98" providerId="ADAL" clId="{232F5FE5-349D-4D73-B8B0-74DC29CCAFB3}" dt="2023-01-22T04:39:25.920" v="1295"/>
          <ac:inkMkLst>
            <pc:docMk/>
            <pc:sldMk cId="2117379577" sldId="279"/>
            <ac:inkMk id="88" creationId="{D3F227A9-68A9-8385-A6A3-94956EA1C382}"/>
          </ac:inkMkLst>
        </pc:inkChg>
        <pc:inkChg chg="add mod">
          <ac:chgData name="Michael Kuniega" userId="999f7fd1-0dc3-4cba-81fd-6a42a8d75a98" providerId="ADAL" clId="{232F5FE5-349D-4D73-B8B0-74DC29CCAFB3}" dt="2023-01-22T04:39:25.920" v="1295"/>
          <ac:inkMkLst>
            <pc:docMk/>
            <pc:sldMk cId="2117379577" sldId="279"/>
            <ac:inkMk id="89" creationId="{5F668098-FEE5-32AE-0460-2C2C6BB3B33A}"/>
          </ac:inkMkLst>
        </pc:inkChg>
        <pc:inkChg chg="add mod">
          <ac:chgData name="Michael Kuniega" userId="999f7fd1-0dc3-4cba-81fd-6a42a8d75a98" providerId="ADAL" clId="{232F5FE5-349D-4D73-B8B0-74DC29CCAFB3}" dt="2023-01-22T04:39:25.920" v="1295"/>
          <ac:inkMkLst>
            <pc:docMk/>
            <pc:sldMk cId="2117379577" sldId="279"/>
            <ac:inkMk id="90" creationId="{CE782BAF-9D36-D2ED-6B50-C3868CDAEB85}"/>
          </ac:inkMkLst>
        </pc:inkChg>
        <pc:inkChg chg="add mod">
          <ac:chgData name="Michael Kuniega" userId="999f7fd1-0dc3-4cba-81fd-6a42a8d75a98" providerId="ADAL" clId="{232F5FE5-349D-4D73-B8B0-74DC29CCAFB3}" dt="2023-01-22T04:39:25.920" v="1295"/>
          <ac:inkMkLst>
            <pc:docMk/>
            <pc:sldMk cId="2117379577" sldId="279"/>
            <ac:inkMk id="91" creationId="{027B1ACA-5B65-5883-18C2-4921BB295EA9}"/>
          </ac:inkMkLst>
        </pc:inkChg>
        <pc:inkChg chg="add mod">
          <ac:chgData name="Michael Kuniega" userId="999f7fd1-0dc3-4cba-81fd-6a42a8d75a98" providerId="ADAL" clId="{232F5FE5-349D-4D73-B8B0-74DC29CCAFB3}" dt="2023-01-22T04:39:25.920" v="1295"/>
          <ac:inkMkLst>
            <pc:docMk/>
            <pc:sldMk cId="2117379577" sldId="279"/>
            <ac:inkMk id="92" creationId="{3E375A8C-CF6B-A3A2-89B2-079F80554992}"/>
          </ac:inkMkLst>
        </pc:inkChg>
        <pc:inkChg chg="add mod">
          <ac:chgData name="Michael Kuniega" userId="999f7fd1-0dc3-4cba-81fd-6a42a8d75a98" providerId="ADAL" clId="{232F5FE5-349D-4D73-B8B0-74DC29CCAFB3}" dt="2023-01-22T04:39:25.920" v="1295"/>
          <ac:inkMkLst>
            <pc:docMk/>
            <pc:sldMk cId="2117379577" sldId="279"/>
            <ac:inkMk id="93" creationId="{954FC376-A80D-8027-29C9-8037E2657C93}"/>
          </ac:inkMkLst>
        </pc:inkChg>
        <pc:inkChg chg="add mod">
          <ac:chgData name="Michael Kuniega" userId="999f7fd1-0dc3-4cba-81fd-6a42a8d75a98" providerId="ADAL" clId="{232F5FE5-349D-4D73-B8B0-74DC29CCAFB3}" dt="2023-01-22T04:39:25.920" v="1295"/>
          <ac:inkMkLst>
            <pc:docMk/>
            <pc:sldMk cId="2117379577" sldId="279"/>
            <ac:inkMk id="94" creationId="{4A81113B-4EEF-50ED-A8A4-6C944548F72B}"/>
          </ac:inkMkLst>
        </pc:inkChg>
        <pc:inkChg chg="add mod">
          <ac:chgData name="Michael Kuniega" userId="999f7fd1-0dc3-4cba-81fd-6a42a8d75a98" providerId="ADAL" clId="{232F5FE5-349D-4D73-B8B0-74DC29CCAFB3}" dt="2023-01-22T04:39:25.920" v="1295"/>
          <ac:inkMkLst>
            <pc:docMk/>
            <pc:sldMk cId="2117379577" sldId="279"/>
            <ac:inkMk id="95" creationId="{27519CC3-3785-3D8A-3AD1-C7F33D99D7D2}"/>
          </ac:inkMkLst>
        </pc:inkChg>
        <pc:inkChg chg="add mod">
          <ac:chgData name="Michael Kuniega" userId="999f7fd1-0dc3-4cba-81fd-6a42a8d75a98" providerId="ADAL" clId="{232F5FE5-349D-4D73-B8B0-74DC29CCAFB3}" dt="2023-01-22T04:39:25.920" v="1295"/>
          <ac:inkMkLst>
            <pc:docMk/>
            <pc:sldMk cId="2117379577" sldId="279"/>
            <ac:inkMk id="97" creationId="{8E9757D7-04E3-AAFB-A1EC-B04F6D2995F0}"/>
          </ac:inkMkLst>
        </pc:inkChg>
        <pc:inkChg chg="add mod">
          <ac:chgData name="Michael Kuniega" userId="999f7fd1-0dc3-4cba-81fd-6a42a8d75a98" providerId="ADAL" clId="{232F5FE5-349D-4D73-B8B0-74DC29CCAFB3}" dt="2023-01-22T04:39:25.920" v="1295"/>
          <ac:inkMkLst>
            <pc:docMk/>
            <pc:sldMk cId="2117379577" sldId="279"/>
            <ac:inkMk id="99" creationId="{F28D4345-6DD5-0B30-0DCF-44EBDAA30CA2}"/>
          </ac:inkMkLst>
        </pc:inkChg>
        <pc:inkChg chg="add mod">
          <ac:chgData name="Michael Kuniega" userId="999f7fd1-0dc3-4cba-81fd-6a42a8d75a98" providerId="ADAL" clId="{232F5FE5-349D-4D73-B8B0-74DC29CCAFB3}" dt="2023-01-22T04:39:25.920" v="1295"/>
          <ac:inkMkLst>
            <pc:docMk/>
            <pc:sldMk cId="2117379577" sldId="279"/>
            <ac:inkMk id="100" creationId="{C02F06A1-A2E9-4B05-5FB9-608247A5D209}"/>
          </ac:inkMkLst>
        </pc:inkChg>
        <pc:inkChg chg="add mod">
          <ac:chgData name="Michael Kuniega" userId="999f7fd1-0dc3-4cba-81fd-6a42a8d75a98" providerId="ADAL" clId="{232F5FE5-349D-4D73-B8B0-74DC29CCAFB3}" dt="2023-01-22T04:39:25.920" v="1295"/>
          <ac:inkMkLst>
            <pc:docMk/>
            <pc:sldMk cId="2117379577" sldId="279"/>
            <ac:inkMk id="101" creationId="{5810BFC2-8EAE-ABED-B085-EDD28FECDDAE}"/>
          </ac:inkMkLst>
        </pc:inkChg>
        <pc:inkChg chg="add mod">
          <ac:chgData name="Michael Kuniega" userId="999f7fd1-0dc3-4cba-81fd-6a42a8d75a98" providerId="ADAL" clId="{232F5FE5-349D-4D73-B8B0-74DC29CCAFB3}" dt="2023-01-22T04:39:25.920" v="1295"/>
          <ac:inkMkLst>
            <pc:docMk/>
            <pc:sldMk cId="2117379577" sldId="279"/>
            <ac:inkMk id="102" creationId="{A35DC6F0-2780-7B9A-561E-2DD269DDFF75}"/>
          </ac:inkMkLst>
        </pc:inkChg>
        <pc:inkChg chg="add mod">
          <ac:chgData name="Michael Kuniega" userId="999f7fd1-0dc3-4cba-81fd-6a42a8d75a98" providerId="ADAL" clId="{232F5FE5-349D-4D73-B8B0-74DC29CCAFB3}" dt="2023-01-22T04:39:25.920" v="1295"/>
          <ac:inkMkLst>
            <pc:docMk/>
            <pc:sldMk cId="2117379577" sldId="279"/>
            <ac:inkMk id="103" creationId="{633B73FF-5DF2-8375-AD63-64FA29E0FA51}"/>
          </ac:inkMkLst>
        </pc:inkChg>
        <pc:inkChg chg="add mod">
          <ac:chgData name="Michael Kuniega" userId="999f7fd1-0dc3-4cba-81fd-6a42a8d75a98" providerId="ADAL" clId="{232F5FE5-349D-4D73-B8B0-74DC29CCAFB3}" dt="2023-01-22T04:39:25.920" v="1295"/>
          <ac:inkMkLst>
            <pc:docMk/>
            <pc:sldMk cId="2117379577" sldId="279"/>
            <ac:inkMk id="104" creationId="{52726C71-56CF-E8AA-F450-B43CAEAB9A59}"/>
          </ac:inkMkLst>
        </pc:inkChg>
        <pc:inkChg chg="add mod">
          <ac:chgData name="Michael Kuniega" userId="999f7fd1-0dc3-4cba-81fd-6a42a8d75a98" providerId="ADAL" clId="{232F5FE5-349D-4D73-B8B0-74DC29CCAFB3}" dt="2023-01-22T04:39:25.920" v="1295"/>
          <ac:inkMkLst>
            <pc:docMk/>
            <pc:sldMk cId="2117379577" sldId="279"/>
            <ac:inkMk id="105" creationId="{CDFEEC88-0709-BADD-BF9B-0F5DB780B2D9}"/>
          </ac:inkMkLst>
        </pc:inkChg>
        <pc:inkChg chg="add mod">
          <ac:chgData name="Michael Kuniega" userId="999f7fd1-0dc3-4cba-81fd-6a42a8d75a98" providerId="ADAL" clId="{232F5FE5-349D-4D73-B8B0-74DC29CCAFB3}" dt="2023-01-22T04:39:25.920" v="1295"/>
          <ac:inkMkLst>
            <pc:docMk/>
            <pc:sldMk cId="2117379577" sldId="279"/>
            <ac:inkMk id="106" creationId="{DCF03418-6EB5-FE5B-8537-54A6D8EA1F36}"/>
          </ac:inkMkLst>
        </pc:inkChg>
        <pc:inkChg chg="add mod">
          <ac:chgData name="Michael Kuniega" userId="999f7fd1-0dc3-4cba-81fd-6a42a8d75a98" providerId="ADAL" clId="{232F5FE5-349D-4D73-B8B0-74DC29CCAFB3}" dt="2023-01-22T04:39:25.920" v="1295"/>
          <ac:inkMkLst>
            <pc:docMk/>
            <pc:sldMk cId="2117379577" sldId="279"/>
            <ac:inkMk id="107" creationId="{FEA5FA51-774B-7056-3C17-C3A67A3955B4}"/>
          </ac:inkMkLst>
        </pc:inkChg>
        <pc:inkChg chg="add del mod">
          <ac:chgData name="Michael Kuniega" userId="999f7fd1-0dc3-4cba-81fd-6a42a8d75a98" providerId="ADAL" clId="{232F5FE5-349D-4D73-B8B0-74DC29CCAFB3}" dt="2023-01-22T04:38:47.887" v="1254"/>
          <ac:inkMkLst>
            <pc:docMk/>
            <pc:sldMk cId="2117379577" sldId="279"/>
            <ac:inkMk id="108" creationId="{00AE05A0-9F62-6BBB-02F4-4C9450035EAF}"/>
          </ac:inkMkLst>
        </pc:inkChg>
        <pc:inkChg chg="add mod">
          <ac:chgData name="Michael Kuniega" userId="999f7fd1-0dc3-4cba-81fd-6a42a8d75a98" providerId="ADAL" clId="{232F5FE5-349D-4D73-B8B0-74DC29CCAFB3}" dt="2023-01-22T04:39:25.920" v="1295"/>
          <ac:inkMkLst>
            <pc:docMk/>
            <pc:sldMk cId="2117379577" sldId="279"/>
            <ac:inkMk id="111" creationId="{76265C7A-A480-4E85-5C9F-D15A4224F65B}"/>
          </ac:inkMkLst>
        </pc:inkChg>
        <pc:inkChg chg="add mod">
          <ac:chgData name="Michael Kuniega" userId="999f7fd1-0dc3-4cba-81fd-6a42a8d75a98" providerId="ADAL" clId="{232F5FE5-349D-4D73-B8B0-74DC29CCAFB3}" dt="2023-01-22T04:39:25.920" v="1295"/>
          <ac:inkMkLst>
            <pc:docMk/>
            <pc:sldMk cId="2117379577" sldId="279"/>
            <ac:inkMk id="112" creationId="{D9925ECE-85BE-C68E-91CA-868A22B060CF}"/>
          </ac:inkMkLst>
        </pc:inkChg>
        <pc:inkChg chg="add mod">
          <ac:chgData name="Michael Kuniega" userId="999f7fd1-0dc3-4cba-81fd-6a42a8d75a98" providerId="ADAL" clId="{232F5FE5-349D-4D73-B8B0-74DC29CCAFB3}" dt="2023-01-22T04:39:25.920" v="1295"/>
          <ac:inkMkLst>
            <pc:docMk/>
            <pc:sldMk cId="2117379577" sldId="279"/>
            <ac:inkMk id="113" creationId="{0B55CD3F-BFFD-2ECA-77D4-7EE00D997BEC}"/>
          </ac:inkMkLst>
        </pc:inkChg>
        <pc:inkChg chg="add mod">
          <ac:chgData name="Michael Kuniega" userId="999f7fd1-0dc3-4cba-81fd-6a42a8d75a98" providerId="ADAL" clId="{232F5FE5-349D-4D73-B8B0-74DC29CCAFB3}" dt="2023-01-22T04:39:25.920" v="1295"/>
          <ac:inkMkLst>
            <pc:docMk/>
            <pc:sldMk cId="2117379577" sldId="279"/>
            <ac:inkMk id="114" creationId="{D0868175-C557-0780-FEEE-FD94F4838B21}"/>
          </ac:inkMkLst>
        </pc:inkChg>
        <pc:inkChg chg="add mod">
          <ac:chgData name="Michael Kuniega" userId="999f7fd1-0dc3-4cba-81fd-6a42a8d75a98" providerId="ADAL" clId="{232F5FE5-349D-4D73-B8B0-74DC29CCAFB3}" dt="2023-01-22T04:39:25.920" v="1295"/>
          <ac:inkMkLst>
            <pc:docMk/>
            <pc:sldMk cId="2117379577" sldId="279"/>
            <ac:inkMk id="115" creationId="{70D69820-7E08-6B3A-27E4-213347F8A7FC}"/>
          </ac:inkMkLst>
        </pc:inkChg>
        <pc:inkChg chg="add mod">
          <ac:chgData name="Michael Kuniega" userId="999f7fd1-0dc3-4cba-81fd-6a42a8d75a98" providerId="ADAL" clId="{232F5FE5-349D-4D73-B8B0-74DC29CCAFB3}" dt="2023-01-22T04:39:25.920" v="1295"/>
          <ac:inkMkLst>
            <pc:docMk/>
            <pc:sldMk cId="2117379577" sldId="279"/>
            <ac:inkMk id="116" creationId="{D5112F19-AC2E-04FA-CC2E-A6D2EB0AAA71}"/>
          </ac:inkMkLst>
        </pc:inkChg>
        <pc:inkChg chg="add mod">
          <ac:chgData name="Michael Kuniega" userId="999f7fd1-0dc3-4cba-81fd-6a42a8d75a98" providerId="ADAL" clId="{232F5FE5-349D-4D73-B8B0-74DC29CCAFB3}" dt="2023-01-22T04:39:25.920" v="1295"/>
          <ac:inkMkLst>
            <pc:docMk/>
            <pc:sldMk cId="2117379577" sldId="279"/>
            <ac:inkMk id="117" creationId="{92EA0A3F-3098-A884-80DD-315D813B0286}"/>
          </ac:inkMkLst>
        </pc:inkChg>
        <pc:inkChg chg="add mod">
          <ac:chgData name="Michael Kuniega" userId="999f7fd1-0dc3-4cba-81fd-6a42a8d75a98" providerId="ADAL" clId="{232F5FE5-349D-4D73-B8B0-74DC29CCAFB3}" dt="2023-01-22T04:39:25.920" v="1295"/>
          <ac:inkMkLst>
            <pc:docMk/>
            <pc:sldMk cId="2117379577" sldId="279"/>
            <ac:inkMk id="118" creationId="{39721C70-FC6B-9DB8-B5A2-78B3EADB047F}"/>
          </ac:inkMkLst>
        </pc:inkChg>
        <pc:inkChg chg="add mod">
          <ac:chgData name="Michael Kuniega" userId="999f7fd1-0dc3-4cba-81fd-6a42a8d75a98" providerId="ADAL" clId="{232F5FE5-349D-4D73-B8B0-74DC29CCAFB3}" dt="2023-01-22T04:39:25.920" v="1295"/>
          <ac:inkMkLst>
            <pc:docMk/>
            <pc:sldMk cId="2117379577" sldId="279"/>
            <ac:inkMk id="120" creationId="{368B6143-A76A-0506-56D0-7E1F2485367E}"/>
          </ac:inkMkLst>
        </pc:inkChg>
        <pc:inkChg chg="add mod">
          <ac:chgData name="Michael Kuniega" userId="999f7fd1-0dc3-4cba-81fd-6a42a8d75a98" providerId="ADAL" clId="{232F5FE5-349D-4D73-B8B0-74DC29CCAFB3}" dt="2023-01-22T04:39:25.920" v="1295"/>
          <ac:inkMkLst>
            <pc:docMk/>
            <pc:sldMk cId="2117379577" sldId="279"/>
            <ac:inkMk id="121" creationId="{398DA19B-50FC-7D84-4396-B6BD1C60AD5F}"/>
          </ac:inkMkLst>
        </pc:inkChg>
        <pc:inkChg chg="add mod">
          <ac:chgData name="Michael Kuniega" userId="999f7fd1-0dc3-4cba-81fd-6a42a8d75a98" providerId="ADAL" clId="{232F5FE5-349D-4D73-B8B0-74DC29CCAFB3}" dt="2023-01-22T04:39:25.920" v="1295"/>
          <ac:inkMkLst>
            <pc:docMk/>
            <pc:sldMk cId="2117379577" sldId="279"/>
            <ac:inkMk id="122" creationId="{95903E1C-5385-0980-2B40-C666FCDE5680}"/>
          </ac:inkMkLst>
        </pc:inkChg>
        <pc:inkChg chg="add mod">
          <ac:chgData name="Michael Kuniega" userId="999f7fd1-0dc3-4cba-81fd-6a42a8d75a98" providerId="ADAL" clId="{232F5FE5-349D-4D73-B8B0-74DC29CCAFB3}" dt="2023-01-22T04:39:25.920" v="1295"/>
          <ac:inkMkLst>
            <pc:docMk/>
            <pc:sldMk cId="2117379577" sldId="279"/>
            <ac:inkMk id="123" creationId="{DA8A6841-037D-735E-0F83-D0E2A79D7641}"/>
          </ac:inkMkLst>
        </pc:inkChg>
        <pc:inkChg chg="add mod">
          <ac:chgData name="Michael Kuniega" userId="999f7fd1-0dc3-4cba-81fd-6a42a8d75a98" providerId="ADAL" clId="{232F5FE5-349D-4D73-B8B0-74DC29CCAFB3}" dt="2023-01-22T04:39:25.920" v="1295"/>
          <ac:inkMkLst>
            <pc:docMk/>
            <pc:sldMk cId="2117379577" sldId="279"/>
            <ac:inkMk id="124" creationId="{E1DBDDA9-502A-4444-FE01-78D079B27DD0}"/>
          </ac:inkMkLst>
        </pc:inkChg>
        <pc:inkChg chg="add mod">
          <ac:chgData name="Michael Kuniega" userId="999f7fd1-0dc3-4cba-81fd-6a42a8d75a98" providerId="ADAL" clId="{232F5FE5-349D-4D73-B8B0-74DC29CCAFB3}" dt="2023-01-22T04:39:25.920" v="1295"/>
          <ac:inkMkLst>
            <pc:docMk/>
            <pc:sldMk cId="2117379577" sldId="279"/>
            <ac:inkMk id="125" creationId="{F213B189-41FE-4D7B-8BAA-474032B971D5}"/>
          </ac:inkMkLst>
        </pc:inkChg>
        <pc:inkChg chg="add mod">
          <ac:chgData name="Michael Kuniega" userId="999f7fd1-0dc3-4cba-81fd-6a42a8d75a98" providerId="ADAL" clId="{232F5FE5-349D-4D73-B8B0-74DC29CCAFB3}" dt="2023-01-22T04:39:25.920" v="1295"/>
          <ac:inkMkLst>
            <pc:docMk/>
            <pc:sldMk cId="2117379577" sldId="279"/>
            <ac:inkMk id="126" creationId="{ABE02F33-5A65-0C66-CB0C-58B4D1CDC405}"/>
          </ac:inkMkLst>
        </pc:inkChg>
        <pc:inkChg chg="add mod">
          <ac:chgData name="Michael Kuniega" userId="999f7fd1-0dc3-4cba-81fd-6a42a8d75a98" providerId="ADAL" clId="{232F5FE5-349D-4D73-B8B0-74DC29CCAFB3}" dt="2023-01-22T04:39:25.920" v="1295"/>
          <ac:inkMkLst>
            <pc:docMk/>
            <pc:sldMk cId="2117379577" sldId="279"/>
            <ac:inkMk id="128" creationId="{F198DE22-0E47-BFCD-4C67-D7BA809E65C3}"/>
          </ac:inkMkLst>
        </pc:inkChg>
        <pc:inkChg chg="add mod">
          <ac:chgData name="Michael Kuniega" userId="999f7fd1-0dc3-4cba-81fd-6a42a8d75a98" providerId="ADAL" clId="{232F5FE5-349D-4D73-B8B0-74DC29CCAFB3}" dt="2023-01-22T04:39:25.920" v="1295"/>
          <ac:inkMkLst>
            <pc:docMk/>
            <pc:sldMk cId="2117379577" sldId="279"/>
            <ac:inkMk id="129" creationId="{AE15867E-0D39-78C0-50E6-9FCABE2A05F8}"/>
          </ac:inkMkLst>
        </pc:inkChg>
        <pc:inkChg chg="add mod">
          <ac:chgData name="Michael Kuniega" userId="999f7fd1-0dc3-4cba-81fd-6a42a8d75a98" providerId="ADAL" clId="{232F5FE5-349D-4D73-B8B0-74DC29CCAFB3}" dt="2023-01-22T04:39:25.920" v="1295"/>
          <ac:inkMkLst>
            <pc:docMk/>
            <pc:sldMk cId="2117379577" sldId="279"/>
            <ac:inkMk id="130" creationId="{9BADA5AD-4161-347C-9B6D-643751BC2573}"/>
          </ac:inkMkLst>
        </pc:inkChg>
        <pc:inkChg chg="add mod">
          <ac:chgData name="Michael Kuniega" userId="999f7fd1-0dc3-4cba-81fd-6a42a8d75a98" providerId="ADAL" clId="{232F5FE5-349D-4D73-B8B0-74DC29CCAFB3}" dt="2023-01-22T04:39:25.920" v="1295"/>
          <ac:inkMkLst>
            <pc:docMk/>
            <pc:sldMk cId="2117379577" sldId="279"/>
            <ac:inkMk id="131" creationId="{EB4D803D-CD17-B19E-0970-1593AA705B79}"/>
          </ac:inkMkLst>
        </pc:inkChg>
        <pc:inkChg chg="add mod">
          <ac:chgData name="Michael Kuniega" userId="999f7fd1-0dc3-4cba-81fd-6a42a8d75a98" providerId="ADAL" clId="{232F5FE5-349D-4D73-B8B0-74DC29CCAFB3}" dt="2023-01-22T04:39:25.920" v="1295"/>
          <ac:inkMkLst>
            <pc:docMk/>
            <pc:sldMk cId="2117379577" sldId="279"/>
            <ac:inkMk id="133" creationId="{09CAFF85-3CE9-F780-E840-0FC4C3FEB372}"/>
          </ac:inkMkLst>
        </pc:inkChg>
        <pc:inkChg chg="add mod">
          <ac:chgData name="Michael Kuniega" userId="999f7fd1-0dc3-4cba-81fd-6a42a8d75a98" providerId="ADAL" clId="{232F5FE5-349D-4D73-B8B0-74DC29CCAFB3}" dt="2023-01-22T04:39:25.920" v="1295"/>
          <ac:inkMkLst>
            <pc:docMk/>
            <pc:sldMk cId="2117379577" sldId="279"/>
            <ac:inkMk id="134" creationId="{18936BBD-BE14-EBF8-91B8-12E63B481A59}"/>
          </ac:inkMkLst>
        </pc:inkChg>
        <pc:inkChg chg="add mod">
          <ac:chgData name="Michael Kuniega" userId="999f7fd1-0dc3-4cba-81fd-6a42a8d75a98" providerId="ADAL" clId="{232F5FE5-349D-4D73-B8B0-74DC29CCAFB3}" dt="2023-01-22T04:39:25.920" v="1295"/>
          <ac:inkMkLst>
            <pc:docMk/>
            <pc:sldMk cId="2117379577" sldId="279"/>
            <ac:inkMk id="135" creationId="{5531A992-9E7F-A454-7066-72D8D05DFBD5}"/>
          </ac:inkMkLst>
        </pc:inkChg>
        <pc:inkChg chg="add mod">
          <ac:chgData name="Michael Kuniega" userId="999f7fd1-0dc3-4cba-81fd-6a42a8d75a98" providerId="ADAL" clId="{232F5FE5-349D-4D73-B8B0-74DC29CCAFB3}" dt="2023-01-22T04:39:25.920" v="1295"/>
          <ac:inkMkLst>
            <pc:docMk/>
            <pc:sldMk cId="2117379577" sldId="279"/>
            <ac:inkMk id="137" creationId="{DF315690-D6FF-88B7-0701-2B2E7C9128B9}"/>
          </ac:inkMkLst>
        </pc:inkChg>
        <pc:inkChg chg="add mod">
          <ac:chgData name="Michael Kuniega" userId="999f7fd1-0dc3-4cba-81fd-6a42a8d75a98" providerId="ADAL" clId="{232F5FE5-349D-4D73-B8B0-74DC29CCAFB3}" dt="2023-01-22T04:39:25.920" v="1295"/>
          <ac:inkMkLst>
            <pc:docMk/>
            <pc:sldMk cId="2117379577" sldId="279"/>
            <ac:inkMk id="138" creationId="{2DD1C555-616A-EF5A-9575-F4129B289EE3}"/>
          </ac:inkMkLst>
        </pc:inkChg>
        <pc:inkChg chg="add mod">
          <ac:chgData name="Michael Kuniega" userId="999f7fd1-0dc3-4cba-81fd-6a42a8d75a98" providerId="ADAL" clId="{232F5FE5-349D-4D73-B8B0-74DC29CCAFB3}" dt="2023-01-22T04:39:25.920" v="1295"/>
          <ac:inkMkLst>
            <pc:docMk/>
            <pc:sldMk cId="2117379577" sldId="279"/>
            <ac:inkMk id="139" creationId="{FCF6033D-4B3E-846B-0D7A-2A330B780D11}"/>
          </ac:inkMkLst>
        </pc:inkChg>
        <pc:inkChg chg="add mod">
          <ac:chgData name="Michael Kuniega" userId="999f7fd1-0dc3-4cba-81fd-6a42a8d75a98" providerId="ADAL" clId="{232F5FE5-349D-4D73-B8B0-74DC29CCAFB3}" dt="2023-01-22T04:39:25.920" v="1295"/>
          <ac:inkMkLst>
            <pc:docMk/>
            <pc:sldMk cId="2117379577" sldId="279"/>
            <ac:inkMk id="140" creationId="{D97083BA-A9A0-AC19-9FD4-E4A5D8A30E69}"/>
          </ac:inkMkLst>
        </pc:inkChg>
        <pc:inkChg chg="add mod">
          <ac:chgData name="Michael Kuniega" userId="999f7fd1-0dc3-4cba-81fd-6a42a8d75a98" providerId="ADAL" clId="{232F5FE5-349D-4D73-B8B0-74DC29CCAFB3}" dt="2023-01-22T04:39:25.920" v="1295"/>
          <ac:inkMkLst>
            <pc:docMk/>
            <pc:sldMk cId="2117379577" sldId="279"/>
            <ac:inkMk id="141" creationId="{112C31EE-06B9-0E7F-C687-08C2E52E5024}"/>
          </ac:inkMkLst>
        </pc:inkChg>
        <pc:inkChg chg="add mod">
          <ac:chgData name="Michael Kuniega" userId="999f7fd1-0dc3-4cba-81fd-6a42a8d75a98" providerId="ADAL" clId="{232F5FE5-349D-4D73-B8B0-74DC29CCAFB3}" dt="2023-01-22T04:39:25.920" v="1295"/>
          <ac:inkMkLst>
            <pc:docMk/>
            <pc:sldMk cId="2117379577" sldId="279"/>
            <ac:inkMk id="142" creationId="{1EA4EBA0-827F-191E-93A5-52F3EA7F685F}"/>
          </ac:inkMkLst>
        </pc:inkChg>
        <pc:inkChg chg="add mod">
          <ac:chgData name="Michael Kuniega" userId="999f7fd1-0dc3-4cba-81fd-6a42a8d75a98" providerId="ADAL" clId="{232F5FE5-349D-4D73-B8B0-74DC29CCAFB3}" dt="2023-01-22T04:39:25.920" v="1295"/>
          <ac:inkMkLst>
            <pc:docMk/>
            <pc:sldMk cId="2117379577" sldId="279"/>
            <ac:inkMk id="144" creationId="{1948CB15-F43E-47CF-A8F6-0CF29D35F3B1}"/>
          </ac:inkMkLst>
        </pc:inkChg>
        <pc:inkChg chg="add mod">
          <ac:chgData name="Michael Kuniega" userId="999f7fd1-0dc3-4cba-81fd-6a42a8d75a98" providerId="ADAL" clId="{232F5FE5-349D-4D73-B8B0-74DC29CCAFB3}" dt="2023-01-22T04:39:25.920" v="1295"/>
          <ac:inkMkLst>
            <pc:docMk/>
            <pc:sldMk cId="2117379577" sldId="279"/>
            <ac:inkMk id="146" creationId="{9FE96BB7-E444-CD1B-B86F-E2A5A7219D87}"/>
          </ac:inkMkLst>
        </pc:inkChg>
        <pc:inkChg chg="add mod">
          <ac:chgData name="Michael Kuniega" userId="999f7fd1-0dc3-4cba-81fd-6a42a8d75a98" providerId="ADAL" clId="{232F5FE5-349D-4D73-B8B0-74DC29CCAFB3}" dt="2023-01-22T04:39:25.920" v="1295"/>
          <ac:inkMkLst>
            <pc:docMk/>
            <pc:sldMk cId="2117379577" sldId="279"/>
            <ac:inkMk id="147" creationId="{42A8DE07-C248-2FEE-523B-EB0E814808CC}"/>
          </ac:inkMkLst>
        </pc:inkChg>
        <pc:inkChg chg="add mod">
          <ac:chgData name="Michael Kuniega" userId="999f7fd1-0dc3-4cba-81fd-6a42a8d75a98" providerId="ADAL" clId="{232F5FE5-349D-4D73-B8B0-74DC29CCAFB3}" dt="2023-01-22T04:39:25.920" v="1295"/>
          <ac:inkMkLst>
            <pc:docMk/>
            <pc:sldMk cId="2117379577" sldId="279"/>
            <ac:inkMk id="148" creationId="{2DB269E8-CED1-1ADF-AA94-57B45DFD730C}"/>
          </ac:inkMkLst>
        </pc:inkChg>
        <pc:inkChg chg="add mod">
          <ac:chgData name="Michael Kuniega" userId="999f7fd1-0dc3-4cba-81fd-6a42a8d75a98" providerId="ADAL" clId="{232F5FE5-349D-4D73-B8B0-74DC29CCAFB3}" dt="2023-01-22T04:39:25.920" v="1295"/>
          <ac:inkMkLst>
            <pc:docMk/>
            <pc:sldMk cId="2117379577" sldId="279"/>
            <ac:inkMk id="149" creationId="{9D7D7491-037E-9154-C46B-A962568CECED}"/>
          </ac:inkMkLst>
        </pc:inkChg>
        <pc:inkChg chg="add mod">
          <ac:chgData name="Michael Kuniega" userId="999f7fd1-0dc3-4cba-81fd-6a42a8d75a98" providerId="ADAL" clId="{232F5FE5-349D-4D73-B8B0-74DC29CCAFB3}" dt="2023-01-22T04:39:25.920" v="1295"/>
          <ac:inkMkLst>
            <pc:docMk/>
            <pc:sldMk cId="2117379577" sldId="279"/>
            <ac:inkMk id="150" creationId="{3F255829-88D3-EEA7-A27E-C256BAD23A1B}"/>
          </ac:inkMkLst>
        </pc:inkChg>
        <pc:inkChg chg="add mod">
          <ac:chgData name="Michael Kuniega" userId="999f7fd1-0dc3-4cba-81fd-6a42a8d75a98" providerId="ADAL" clId="{232F5FE5-349D-4D73-B8B0-74DC29CCAFB3}" dt="2023-01-22T04:40:44.123" v="1345"/>
          <ac:inkMkLst>
            <pc:docMk/>
            <pc:sldMk cId="2117379577" sldId="279"/>
            <ac:inkMk id="153" creationId="{72ACBFBE-2FEE-1CFD-77AC-6F2B6FA59842}"/>
          </ac:inkMkLst>
        </pc:inkChg>
        <pc:inkChg chg="add mod">
          <ac:chgData name="Michael Kuniega" userId="999f7fd1-0dc3-4cba-81fd-6a42a8d75a98" providerId="ADAL" clId="{232F5FE5-349D-4D73-B8B0-74DC29CCAFB3}" dt="2023-01-22T04:40:44.123" v="1345"/>
          <ac:inkMkLst>
            <pc:docMk/>
            <pc:sldMk cId="2117379577" sldId="279"/>
            <ac:inkMk id="154" creationId="{7699FF30-F8CE-8F28-2ABD-F7E1D4D85402}"/>
          </ac:inkMkLst>
        </pc:inkChg>
        <pc:inkChg chg="add mod">
          <ac:chgData name="Michael Kuniega" userId="999f7fd1-0dc3-4cba-81fd-6a42a8d75a98" providerId="ADAL" clId="{232F5FE5-349D-4D73-B8B0-74DC29CCAFB3}" dt="2023-01-22T04:40:44.123" v="1345"/>
          <ac:inkMkLst>
            <pc:docMk/>
            <pc:sldMk cId="2117379577" sldId="279"/>
            <ac:inkMk id="155" creationId="{8B46BA4D-E794-8675-5D81-C441E93C6F0E}"/>
          </ac:inkMkLst>
        </pc:inkChg>
        <pc:inkChg chg="add mod">
          <ac:chgData name="Michael Kuniega" userId="999f7fd1-0dc3-4cba-81fd-6a42a8d75a98" providerId="ADAL" clId="{232F5FE5-349D-4D73-B8B0-74DC29CCAFB3}" dt="2023-01-22T04:40:44.123" v="1345"/>
          <ac:inkMkLst>
            <pc:docMk/>
            <pc:sldMk cId="2117379577" sldId="279"/>
            <ac:inkMk id="156" creationId="{70EC5DBC-8FAB-9317-4EC3-421944EE5AC4}"/>
          </ac:inkMkLst>
        </pc:inkChg>
        <pc:inkChg chg="add mod">
          <ac:chgData name="Michael Kuniega" userId="999f7fd1-0dc3-4cba-81fd-6a42a8d75a98" providerId="ADAL" clId="{232F5FE5-349D-4D73-B8B0-74DC29CCAFB3}" dt="2023-01-22T04:40:44.123" v="1345"/>
          <ac:inkMkLst>
            <pc:docMk/>
            <pc:sldMk cId="2117379577" sldId="279"/>
            <ac:inkMk id="157" creationId="{E36C7BDF-2A8A-59DC-97E4-F4AC0BD2728F}"/>
          </ac:inkMkLst>
        </pc:inkChg>
        <pc:inkChg chg="add mod">
          <ac:chgData name="Michael Kuniega" userId="999f7fd1-0dc3-4cba-81fd-6a42a8d75a98" providerId="ADAL" clId="{232F5FE5-349D-4D73-B8B0-74DC29CCAFB3}" dt="2023-01-22T04:40:44.123" v="1345"/>
          <ac:inkMkLst>
            <pc:docMk/>
            <pc:sldMk cId="2117379577" sldId="279"/>
            <ac:inkMk id="158" creationId="{44F15FE0-BFE1-00B0-3066-AFB564E952C3}"/>
          </ac:inkMkLst>
        </pc:inkChg>
        <pc:inkChg chg="add mod">
          <ac:chgData name="Michael Kuniega" userId="999f7fd1-0dc3-4cba-81fd-6a42a8d75a98" providerId="ADAL" clId="{232F5FE5-349D-4D73-B8B0-74DC29CCAFB3}" dt="2023-01-22T04:40:44.123" v="1345"/>
          <ac:inkMkLst>
            <pc:docMk/>
            <pc:sldMk cId="2117379577" sldId="279"/>
            <ac:inkMk id="159" creationId="{5D429871-4813-7847-104C-AA971ADFCEA9}"/>
          </ac:inkMkLst>
        </pc:inkChg>
        <pc:inkChg chg="add mod">
          <ac:chgData name="Michael Kuniega" userId="999f7fd1-0dc3-4cba-81fd-6a42a8d75a98" providerId="ADAL" clId="{232F5FE5-349D-4D73-B8B0-74DC29CCAFB3}" dt="2023-01-22T04:40:44.123" v="1345"/>
          <ac:inkMkLst>
            <pc:docMk/>
            <pc:sldMk cId="2117379577" sldId="279"/>
            <ac:inkMk id="161" creationId="{400A7344-4948-7C87-F0A2-436AE4D58D20}"/>
          </ac:inkMkLst>
        </pc:inkChg>
        <pc:inkChg chg="add mod">
          <ac:chgData name="Michael Kuniega" userId="999f7fd1-0dc3-4cba-81fd-6a42a8d75a98" providerId="ADAL" clId="{232F5FE5-349D-4D73-B8B0-74DC29CCAFB3}" dt="2023-01-22T04:40:44.123" v="1345"/>
          <ac:inkMkLst>
            <pc:docMk/>
            <pc:sldMk cId="2117379577" sldId="279"/>
            <ac:inkMk id="162" creationId="{4AD3E638-C370-F242-8DDE-4424A33F6BB9}"/>
          </ac:inkMkLst>
        </pc:inkChg>
        <pc:inkChg chg="add mod">
          <ac:chgData name="Michael Kuniega" userId="999f7fd1-0dc3-4cba-81fd-6a42a8d75a98" providerId="ADAL" clId="{232F5FE5-349D-4D73-B8B0-74DC29CCAFB3}" dt="2023-01-22T04:40:44.123" v="1345"/>
          <ac:inkMkLst>
            <pc:docMk/>
            <pc:sldMk cId="2117379577" sldId="279"/>
            <ac:inkMk id="163" creationId="{FC7B36B3-8FE5-43C7-CE84-BB6DB4A49E99}"/>
          </ac:inkMkLst>
        </pc:inkChg>
        <pc:inkChg chg="add mod">
          <ac:chgData name="Michael Kuniega" userId="999f7fd1-0dc3-4cba-81fd-6a42a8d75a98" providerId="ADAL" clId="{232F5FE5-349D-4D73-B8B0-74DC29CCAFB3}" dt="2023-01-22T04:40:44.123" v="1345"/>
          <ac:inkMkLst>
            <pc:docMk/>
            <pc:sldMk cId="2117379577" sldId="279"/>
            <ac:inkMk id="164" creationId="{C9488BC5-CB27-5562-B202-9AB37B0FC4B5}"/>
          </ac:inkMkLst>
        </pc:inkChg>
        <pc:inkChg chg="add mod">
          <ac:chgData name="Michael Kuniega" userId="999f7fd1-0dc3-4cba-81fd-6a42a8d75a98" providerId="ADAL" clId="{232F5FE5-349D-4D73-B8B0-74DC29CCAFB3}" dt="2023-01-22T04:40:44.123" v="1345"/>
          <ac:inkMkLst>
            <pc:docMk/>
            <pc:sldMk cId="2117379577" sldId="279"/>
            <ac:inkMk id="165" creationId="{7475C82B-26A2-2C60-EF16-426B899F7B94}"/>
          </ac:inkMkLst>
        </pc:inkChg>
        <pc:inkChg chg="add mod">
          <ac:chgData name="Michael Kuniega" userId="999f7fd1-0dc3-4cba-81fd-6a42a8d75a98" providerId="ADAL" clId="{232F5FE5-349D-4D73-B8B0-74DC29CCAFB3}" dt="2023-01-22T04:40:44.123" v="1345"/>
          <ac:inkMkLst>
            <pc:docMk/>
            <pc:sldMk cId="2117379577" sldId="279"/>
            <ac:inkMk id="166" creationId="{20F74A2A-7365-1EBB-CEFE-91586D1499C6}"/>
          </ac:inkMkLst>
        </pc:inkChg>
        <pc:inkChg chg="add mod">
          <ac:chgData name="Michael Kuniega" userId="999f7fd1-0dc3-4cba-81fd-6a42a8d75a98" providerId="ADAL" clId="{232F5FE5-349D-4D73-B8B0-74DC29CCAFB3}" dt="2023-01-22T04:40:44.123" v="1345"/>
          <ac:inkMkLst>
            <pc:docMk/>
            <pc:sldMk cId="2117379577" sldId="279"/>
            <ac:inkMk id="167" creationId="{D1DC577B-7390-2D4D-0243-978F132FA763}"/>
          </ac:inkMkLst>
        </pc:inkChg>
        <pc:inkChg chg="add mod">
          <ac:chgData name="Michael Kuniega" userId="999f7fd1-0dc3-4cba-81fd-6a42a8d75a98" providerId="ADAL" clId="{232F5FE5-349D-4D73-B8B0-74DC29CCAFB3}" dt="2023-01-22T04:40:44.123" v="1345"/>
          <ac:inkMkLst>
            <pc:docMk/>
            <pc:sldMk cId="2117379577" sldId="279"/>
            <ac:inkMk id="169" creationId="{E564AF97-74C3-797B-2978-857F7AD62836}"/>
          </ac:inkMkLst>
        </pc:inkChg>
        <pc:inkChg chg="add mod">
          <ac:chgData name="Michael Kuniega" userId="999f7fd1-0dc3-4cba-81fd-6a42a8d75a98" providerId="ADAL" clId="{232F5FE5-349D-4D73-B8B0-74DC29CCAFB3}" dt="2023-01-22T04:40:44.123" v="1345"/>
          <ac:inkMkLst>
            <pc:docMk/>
            <pc:sldMk cId="2117379577" sldId="279"/>
            <ac:inkMk id="171" creationId="{0678C7DF-42E0-081A-2BA7-D8C0258D3092}"/>
          </ac:inkMkLst>
        </pc:inkChg>
        <pc:inkChg chg="add mod">
          <ac:chgData name="Michael Kuniega" userId="999f7fd1-0dc3-4cba-81fd-6a42a8d75a98" providerId="ADAL" clId="{232F5FE5-349D-4D73-B8B0-74DC29CCAFB3}" dt="2023-01-22T04:40:44.123" v="1345"/>
          <ac:inkMkLst>
            <pc:docMk/>
            <pc:sldMk cId="2117379577" sldId="279"/>
            <ac:inkMk id="172" creationId="{8D6F73AE-5701-2694-B8D7-E79BF91C33D0}"/>
          </ac:inkMkLst>
        </pc:inkChg>
        <pc:inkChg chg="add mod">
          <ac:chgData name="Michael Kuniega" userId="999f7fd1-0dc3-4cba-81fd-6a42a8d75a98" providerId="ADAL" clId="{232F5FE5-349D-4D73-B8B0-74DC29CCAFB3}" dt="2023-01-22T04:40:44.123" v="1345"/>
          <ac:inkMkLst>
            <pc:docMk/>
            <pc:sldMk cId="2117379577" sldId="279"/>
            <ac:inkMk id="173" creationId="{2D60BAB7-58CB-040F-3AD6-77F1307EAC69}"/>
          </ac:inkMkLst>
        </pc:inkChg>
        <pc:inkChg chg="add mod">
          <ac:chgData name="Michael Kuniega" userId="999f7fd1-0dc3-4cba-81fd-6a42a8d75a98" providerId="ADAL" clId="{232F5FE5-349D-4D73-B8B0-74DC29CCAFB3}" dt="2023-01-22T04:40:44.123" v="1345"/>
          <ac:inkMkLst>
            <pc:docMk/>
            <pc:sldMk cId="2117379577" sldId="279"/>
            <ac:inkMk id="175" creationId="{A9D83F08-502A-593B-68BE-0865169EEF94}"/>
          </ac:inkMkLst>
        </pc:inkChg>
        <pc:inkChg chg="add mod">
          <ac:chgData name="Michael Kuniega" userId="999f7fd1-0dc3-4cba-81fd-6a42a8d75a98" providerId="ADAL" clId="{232F5FE5-349D-4D73-B8B0-74DC29CCAFB3}" dt="2023-01-22T04:40:44.123" v="1345"/>
          <ac:inkMkLst>
            <pc:docMk/>
            <pc:sldMk cId="2117379577" sldId="279"/>
            <ac:inkMk id="176" creationId="{B7E18E7D-5E15-4D34-8794-B922370E7DB9}"/>
          </ac:inkMkLst>
        </pc:inkChg>
        <pc:inkChg chg="add mod">
          <ac:chgData name="Michael Kuniega" userId="999f7fd1-0dc3-4cba-81fd-6a42a8d75a98" providerId="ADAL" clId="{232F5FE5-349D-4D73-B8B0-74DC29CCAFB3}" dt="2023-01-22T04:40:44.123" v="1345"/>
          <ac:inkMkLst>
            <pc:docMk/>
            <pc:sldMk cId="2117379577" sldId="279"/>
            <ac:inkMk id="177" creationId="{56ACB3BC-9231-6998-86B3-7A2754BD6CA8}"/>
          </ac:inkMkLst>
        </pc:inkChg>
        <pc:inkChg chg="add mod">
          <ac:chgData name="Michael Kuniega" userId="999f7fd1-0dc3-4cba-81fd-6a42a8d75a98" providerId="ADAL" clId="{232F5FE5-349D-4D73-B8B0-74DC29CCAFB3}" dt="2023-01-22T04:40:44.123" v="1345"/>
          <ac:inkMkLst>
            <pc:docMk/>
            <pc:sldMk cId="2117379577" sldId="279"/>
            <ac:inkMk id="178" creationId="{F59A0742-C217-F8A5-8A30-4BC11D5B8600}"/>
          </ac:inkMkLst>
        </pc:inkChg>
        <pc:inkChg chg="add mod">
          <ac:chgData name="Michael Kuniega" userId="999f7fd1-0dc3-4cba-81fd-6a42a8d75a98" providerId="ADAL" clId="{232F5FE5-349D-4D73-B8B0-74DC29CCAFB3}" dt="2023-01-22T04:40:44.123" v="1345"/>
          <ac:inkMkLst>
            <pc:docMk/>
            <pc:sldMk cId="2117379577" sldId="279"/>
            <ac:inkMk id="179" creationId="{99F8173F-6A8E-8B63-2953-182CB2C92E89}"/>
          </ac:inkMkLst>
        </pc:inkChg>
        <pc:inkChg chg="add mod">
          <ac:chgData name="Michael Kuniega" userId="999f7fd1-0dc3-4cba-81fd-6a42a8d75a98" providerId="ADAL" clId="{232F5FE5-349D-4D73-B8B0-74DC29CCAFB3}" dt="2023-01-22T04:40:44.123" v="1345"/>
          <ac:inkMkLst>
            <pc:docMk/>
            <pc:sldMk cId="2117379577" sldId="279"/>
            <ac:inkMk id="180" creationId="{6E598F93-20B6-FCF4-3A62-335DC11336F4}"/>
          </ac:inkMkLst>
        </pc:inkChg>
        <pc:inkChg chg="add mod">
          <ac:chgData name="Michael Kuniega" userId="999f7fd1-0dc3-4cba-81fd-6a42a8d75a98" providerId="ADAL" clId="{232F5FE5-349D-4D73-B8B0-74DC29CCAFB3}" dt="2023-01-22T04:40:44.123" v="1345"/>
          <ac:inkMkLst>
            <pc:docMk/>
            <pc:sldMk cId="2117379577" sldId="279"/>
            <ac:inkMk id="181" creationId="{652537CD-18DD-BDAC-6299-E66B691613E0}"/>
          </ac:inkMkLst>
        </pc:inkChg>
        <pc:inkChg chg="add mod">
          <ac:chgData name="Michael Kuniega" userId="999f7fd1-0dc3-4cba-81fd-6a42a8d75a98" providerId="ADAL" clId="{232F5FE5-349D-4D73-B8B0-74DC29CCAFB3}" dt="2023-01-22T04:40:44.123" v="1345"/>
          <ac:inkMkLst>
            <pc:docMk/>
            <pc:sldMk cId="2117379577" sldId="279"/>
            <ac:inkMk id="182" creationId="{BAC28C53-B8CD-C1CA-BCF0-AF93AEB97B55}"/>
          </ac:inkMkLst>
        </pc:inkChg>
        <pc:inkChg chg="add mod">
          <ac:chgData name="Michael Kuniega" userId="999f7fd1-0dc3-4cba-81fd-6a42a8d75a98" providerId="ADAL" clId="{232F5FE5-349D-4D73-B8B0-74DC29CCAFB3}" dt="2023-01-22T04:40:44.123" v="1345"/>
          <ac:inkMkLst>
            <pc:docMk/>
            <pc:sldMk cId="2117379577" sldId="279"/>
            <ac:inkMk id="183" creationId="{CD54462C-C064-7C1E-24B0-5671AF31F051}"/>
          </ac:inkMkLst>
        </pc:inkChg>
        <pc:inkChg chg="add mod">
          <ac:chgData name="Michael Kuniega" userId="999f7fd1-0dc3-4cba-81fd-6a42a8d75a98" providerId="ADAL" clId="{232F5FE5-349D-4D73-B8B0-74DC29CCAFB3}" dt="2023-01-22T04:40:44.123" v="1345"/>
          <ac:inkMkLst>
            <pc:docMk/>
            <pc:sldMk cId="2117379577" sldId="279"/>
            <ac:inkMk id="184" creationId="{E539BB33-9C09-FB88-9DA6-375A3ABB2AC5}"/>
          </ac:inkMkLst>
        </pc:inkChg>
        <pc:inkChg chg="add mod">
          <ac:chgData name="Michael Kuniega" userId="999f7fd1-0dc3-4cba-81fd-6a42a8d75a98" providerId="ADAL" clId="{232F5FE5-349D-4D73-B8B0-74DC29CCAFB3}" dt="2023-01-22T04:40:44.123" v="1345"/>
          <ac:inkMkLst>
            <pc:docMk/>
            <pc:sldMk cId="2117379577" sldId="279"/>
            <ac:inkMk id="186" creationId="{1D03DDEB-D438-87EB-D388-2D59CCB6E1AA}"/>
          </ac:inkMkLst>
        </pc:inkChg>
        <pc:inkChg chg="add mod">
          <ac:chgData name="Michael Kuniega" userId="999f7fd1-0dc3-4cba-81fd-6a42a8d75a98" providerId="ADAL" clId="{232F5FE5-349D-4D73-B8B0-74DC29CCAFB3}" dt="2023-01-22T04:40:44.123" v="1345"/>
          <ac:inkMkLst>
            <pc:docMk/>
            <pc:sldMk cId="2117379577" sldId="279"/>
            <ac:inkMk id="187" creationId="{4E578ADB-541A-0EB9-4A96-1E94C332FC36}"/>
          </ac:inkMkLst>
        </pc:inkChg>
        <pc:inkChg chg="add mod">
          <ac:chgData name="Michael Kuniega" userId="999f7fd1-0dc3-4cba-81fd-6a42a8d75a98" providerId="ADAL" clId="{232F5FE5-349D-4D73-B8B0-74DC29CCAFB3}" dt="2023-01-22T04:40:44.123" v="1345"/>
          <ac:inkMkLst>
            <pc:docMk/>
            <pc:sldMk cId="2117379577" sldId="279"/>
            <ac:inkMk id="188" creationId="{28AF7CA2-9FAF-9A6B-3DDE-D89B958D030C}"/>
          </ac:inkMkLst>
        </pc:inkChg>
        <pc:inkChg chg="add mod">
          <ac:chgData name="Michael Kuniega" userId="999f7fd1-0dc3-4cba-81fd-6a42a8d75a98" providerId="ADAL" clId="{232F5FE5-349D-4D73-B8B0-74DC29CCAFB3}" dt="2023-01-22T04:40:44.123" v="1345"/>
          <ac:inkMkLst>
            <pc:docMk/>
            <pc:sldMk cId="2117379577" sldId="279"/>
            <ac:inkMk id="189" creationId="{31C1820C-A57D-F7D0-C522-353C42F1053B}"/>
          </ac:inkMkLst>
        </pc:inkChg>
        <pc:inkChg chg="add mod">
          <ac:chgData name="Michael Kuniega" userId="999f7fd1-0dc3-4cba-81fd-6a42a8d75a98" providerId="ADAL" clId="{232F5FE5-349D-4D73-B8B0-74DC29CCAFB3}" dt="2023-01-22T04:40:44.123" v="1345"/>
          <ac:inkMkLst>
            <pc:docMk/>
            <pc:sldMk cId="2117379577" sldId="279"/>
            <ac:inkMk id="190" creationId="{CA18DC3A-356C-077B-949E-1B8E587ABC44}"/>
          </ac:inkMkLst>
        </pc:inkChg>
        <pc:inkChg chg="add mod">
          <ac:chgData name="Michael Kuniega" userId="999f7fd1-0dc3-4cba-81fd-6a42a8d75a98" providerId="ADAL" clId="{232F5FE5-349D-4D73-B8B0-74DC29CCAFB3}" dt="2023-01-22T04:40:44.123" v="1345"/>
          <ac:inkMkLst>
            <pc:docMk/>
            <pc:sldMk cId="2117379577" sldId="279"/>
            <ac:inkMk id="191" creationId="{B8144455-506D-8379-19BF-316CCCF9068F}"/>
          </ac:inkMkLst>
        </pc:inkChg>
        <pc:inkChg chg="add mod">
          <ac:chgData name="Michael Kuniega" userId="999f7fd1-0dc3-4cba-81fd-6a42a8d75a98" providerId="ADAL" clId="{232F5FE5-349D-4D73-B8B0-74DC29CCAFB3}" dt="2023-01-22T04:40:44.123" v="1345"/>
          <ac:inkMkLst>
            <pc:docMk/>
            <pc:sldMk cId="2117379577" sldId="279"/>
            <ac:inkMk id="192" creationId="{F1071639-36C7-AD5B-FF84-4D159EED1C39}"/>
          </ac:inkMkLst>
        </pc:inkChg>
        <pc:inkChg chg="add mod">
          <ac:chgData name="Michael Kuniega" userId="999f7fd1-0dc3-4cba-81fd-6a42a8d75a98" providerId="ADAL" clId="{232F5FE5-349D-4D73-B8B0-74DC29CCAFB3}" dt="2023-01-22T04:40:44.123" v="1345"/>
          <ac:inkMkLst>
            <pc:docMk/>
            <pc:sldMk cId="2117379577" sldId="279"/>
            <ac:inkMk id="193" creationId="{01AEFBCF-7DBC-0F07-925A-AEDC7B00BB03}"/>
          </ac:inkMkLst>
        </pc:inkChg>
        <pc:inkChg chg="add mod">
          <ac:chgData name="Michael Kuniega" userId="999f7fd1-0dc3-4cba-81fd-6a42a8d75a98" providerId="ADAL" clId="{232F5FE5-349D-4D73-B8B0-74DC29CCAFB3}" dt="2023-01-22T04:40:44.123" v="1345"/>
          <ac:inkMkLst>
            <pc:docMk/>
            <pc:sldMk cId="2117379577" sldId="279"/>
            <ac:inkMk id="194" creationId="{29F1EEED-B91C-F0D9-2F13-F0BA6AC8B8CD}"/>
          </ac:inkMkLst>
        </pc:inkChg>
        <pc:inkChg chg="add mod">
          <ac:chgData name="Michael Kuniega" userId="999f7fd1-0dc3-4cba-81fd-6a42a8d75a98" providerId="ADAL" clId="{232F5FE5-349D-4D73-B8B0-74DC29CCAFB3}" dt="2023-01-22T04:40:44.123" v="1345"/>
          <ac:inkMkLst>
            <pc:docMk/>
            <pc:sldMk cId="2117379577" sldId="279"/>
            <ac:inkMk id="195" creationId="{4882357A-9770-9811-1493-7935711AD191}"/>
          </ac:inkMkLst>
        </pc:inkChg>
        <pc:inkChg chg="add mod">
          <ac:chgData name="Michael Kuniega" userId="999f7fd1-0dc3-4cba-81fd-6a42a8d75a98" providerId="ADAL" clId="{232F5FE5-349D-4D73-B8B0-74DC29CCAFB3}" dt="2023-01-22T04:40:44.123" v="1345"/>
          <ac:inkMkLst>
            <pc:docMk/>
            <pc:sldMk cId="2117379577" sldId="279"/>
            <ac:inkMk id="196" creationId="{208B411F-E0C4-9AEE-6323-CB78E0039485}"/>
          </ac:inkMkLst>
        </pc:inkChg>
        <pc:inkChg chg="add mod">
          <ac:chgData name="Michael Kuniega" userId="999f7fd1-0dc3-4cba-81fd-6a42a8d75a98" providerId="ADAL" clId="{232F5FE5-349D-4D73-B8B0-74DC29CCAFB3}" dt="2023-01-22T04:40:44.123" v="1345"/>
          <ac:inkMkLst>
            <pc:docMk/>
            <pc:sldMk cId="2117379577" sldId="279"/>
            <ac:inkMk id="197" creationId="{590602DE-2923-3CF4-C5F0-B805E6D8CC6F}"/>
          </ac:inkMkLst>
        </pc:inkChg>
        <pc:inkChg chg="add mod">
          <ac:chgData name="Michael Kuniega" userId="999f7fd1-0dc3-4cba-81fd-6a42a8d75a98" providerId="ADAL" clId="{232F5FE5-349D-4D73-B8B0-74DC29CCAFB3}" dt="2023-01-22T04:40:44.123" v="1345"/>
          <ac:inkMkLst>
            <pc:docMk/>
            <pc:sldMk cId="2117379577" sldId="279"/>
            <ac:inkMk id="198" creationId="{11E2D6D4-B2C6-5650-DE5F-DB725A6CB383}"/>
          </ac:inkMkLst>
        </pc:inkChg>
        <pc:inkChg chg="add mod">
          <ac:chgData name="Michael Kuniega" userId="999f7fd1-0dc3-4cba-81fd-6a42a8d75a98" providerId="ADAL" clId="{232F5FE5-349D-4D73-B8B0-74DC29CCAFB3}" dt="2023-01-22T04:40:44.123" v="1345"/>
          <ac:inkMkLst>
            <pc:docMk/>
            <pc:sldMk cId="2117379577" sldId="279"/>
            <ac:inkMk id="199" creationId="{2E3AA6B4-866A-3A69-C930-A07A6483D402}"/>
          </ac:inkMkLst>
        </pc:inkChg>
        <pc:inkChg chg="add mod">
          <ac:chgData name="Michael Kuniega" userId="999f7fd1-0dc3-4cba-81fd-6a42a8d75a98" providerId="ADAL" clId="{232F5FE5-349D-4D73-B8B0-74DC29CCAFB3}" dt="2023-01-22T04:40:44.123" v="1345"/>
          <ac:inkMkLst>
            <pc:docMk/>
            <pc:sldMk cId="2117379577" sldId="279"/>
            <ac:inkMk id="200" creationId="{87A5ABF0-0CC2-BC4D-9E65-7FF1A3BC2FDF}"/>
          </ac:inkMkLst>
        </pc:inkChg>
        <pc:inkChg chg="add mod">
          <ac:chgData name="Michael Kuniega" userId="999f7fd1-0dc3-4cba-81fd-6a42a8d75a98" providerId="ADAL" clId="{232F5FE5-349D-4D73-B8B0-74DC29CCAFB3}" dt="2023-01-22T04:40:44.123" v="1345"/>
          <ac:inkMkLst>
            <pc:docMk/>
            <pc:sldMk cId="2117379577" sldId="279"/>
            <ac:inkMk id="201" creationId="{76254262-3655-8BEB-D59F-104A40053074}"/>
          </ac:inkMkLst>
        </pc:ink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08:44.22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52 193 5504,'-40'-18'9857,"39"19"-9646,-6 19 1192,5-11-1305,1 1-1,1 13 1,0-22-7,5 318 555,12-147-598,-10-118-53,-3-34-3,0 33-1,-4-11 276,0-41-247,1-1 1,-1 1-1,1-1 1,-1 1-1,1-1 0,-1 1 1,1-1-1,-1 1 0,1-1 1,-1 1-1,1-1 0,-1 0 1,1 1-1,0-1 1,-1 0-1,1 0 0,0 1 1,-1-1-1,1 0 0,0 0 1,0 0-1,1 2 199,-2-2-205,0 1 0,0-1 0,1 0-1,-1 1 1,0-1 0,1 1-1,-1-1 1,1 0 0,-1 1-1,0-1 1,1 0 0,-1 0-1,1 1 1,-1-1 0,1 0-1,-1 0 1,1 1 0,-1-1-1,1 0 1,0 0 0,3 1 71,-1 1 0,1-1 1,-1 1-1,1 0 0,-1-1 1,0 2-1,0-1 0,5 4 1,-5-4-70,0 0 0,0 0 0,0 0 0,0-1 1,0 1-1,0-1 0,1 0 0,-1 0 0,0 0 1,7 0-1,10 5 67,-8-3-32,0-1 1,-1 0-1,1-1 1,17 1-1,6 0 17,121 0 482,-82-4-364,121-2 380,-61 7-343,-47 0-134,97-9-1,89-11 669,359 13-778,-430-2-103,1 0 8,190-3 94,-107-15-106,-28 3 32,-28 20 86,-124 2-129,57 8 6,223-22 138,-88 15 85,-115 4-89,-6-17-102,-94 3 100,-50 7-16,1 2 0,0 2 0,40 7 0,-32-4 51,59 2 0,137-15 25,-209 6-68,0 1 0,1 1 0,-1 1 0,0 2 1,35 9-1,-30-5 19,1-1 1,0-2 0,49 0-1,6-2-119,-35-1 209,63-6 0,-96 3-103,15-3 6,-30 3-11,0 0 1,-1 0-1,1 0 0,9 2 0,-4-1 127,-12 0-7,1 0-64,3 0 192,-9-21 187,-1-9-427,0 1 0,2-1 0,0 0 0,2-39 1,-2-22 67,0 45-93,-2 0 0,-21-83 0,20 111 51,0 0 0,-13-21 0,8 15-61,12 24 42,0-1 0,-1 1-1,1-1 1,0 1 0,-1-1 0,1 1 0,-1-1-1,1 1 1,0-1 0,-1 1 0,1 0 0,-1-1-1,1 1 1,-1 0 0,1-1 0,-1 1 0,1 0-1,-1 0 1,1 0 0,-1-1 0,0 1 0,1 0-1,-1 0 1,1 0 0,-1 0 0,1 0 0,-1 0-1,-1 0 1,-14 1-21,0 1 0,-29 6 0,-11 2-34,7-6 141,1-3 1,-1-2 0,1-3 0,-53-9 0,-209-13 266,127 15-208,173 10-139,-330-33 79,6-30 320,234 40-307,-2 5 0,-180-11 0,-308-3-132,374 13 243,-4-1-106,-39 17-31,-12-1-4,-532-2-171,232 39 64,370-16 32,-78 1 0,89-17 75,180-1-88,1 0-1,-1 0 1,-11-4 0,11 2 7,1 2 1,-1-1 0,-12 0-1,-25-3-186,41 6 182,0-1 0,-1-1 1,1 1-1,-1-1 0,1 0 0,-12-4 0,16 3-9,-1 1 0,0 0 0,0 1 0,0-1 0,0 0 0,0 1 0,0 0 0,0 0 0,0 0 0,0 0 0,-4 0 0,-16 1 108,22-1-169,-1 0 45,-1 0 0,1 1 0,0-1 0,0 0 0,-1 1 0,-2 1 0,-1-1 6,-16 7 15,20-6-22,-1 0-24,-19 3 28,5 2-88,12-4 48,2-1 62,1-1 0,-1 1 0,1 0 0,0 0-1,0 0 1,0 0 0,0 0 0,0 1 0,0-1-1,-1 4 1,-3 4-117,-34 70-478,37-71 499,-1 1 0,1 0 1,1 0-1,0 0 1,0 0-1,0 17 0,1-17 71,1 0 0,-2-1 0,-2 10 0,2-10 37,0 1-1,1-1 1,-1 10 0,-1 48-29,1-44-51,1-1 0,3 46 0,0-62 67,-1-1 0,1 1-1,0-1 1,4 8 0,4 9-61,-9-18 72,1 1-1,0-1 1,1 0 0,-1 0 0,1 0 0,-1 0 0,1 0 0,1 0 0,-1-1 0,0 0 0,1 1 0,-1-1-1,1-1 1,0 1 0,0 0 0,0-1 0,1 0 0,-1 0 0,1 0 0,7 1 0,3 1-1,1 0 0,-1-2 1,1 0-1,31 0 0,63-4 1,115-18 0,-162 11 1,87-10 174,273 11 286,-316 9-447,230 13 103,-167-4-85,-63-14-38,-24-1 87,211 14-54,-195-6 40,117-13 1,-196 8-70,182-9 14,69-6 35,-71-3 11,131 8 6,-280 12-154,-18 2 140,0-3-1,44-5 1,-40 2-51,69 0 0,-92 4-45,281 0 99,-213-5-165,-21-2 224,-41 6-112,25-4 0,6-1 0,101-8 50,87-2 82,-123 13-308,-70-2 170,31 0 17,-11 2 106,-9-1-245,-24 4 132,80-3 3,30 1 152,-74 4-414,-13 1 543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0:15.650"/>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165 537 6656,'-9'30'9523,"14"-18"-8689,0-6-833,0 0 0,0 0 0,0 0 0,1-1-1,0 0 1,0 0 0,0-1 0,0 1 0,1-1 0,14 6 0,-1-3 189,0 0 1,37 7-1,5-7 239,-44-6-225,30 7 0,-36-6-38,0-1 0,1-1 0,-1 1-1,0-2 1,0 0 0,0 0 0,0-1-1,17-5 1,-6 2-53,24-2 0,145-6 68,1-15 278,137-4-115,-240 26-288,52-1 37,147 10 0,-86 2-93,-61-3 0,250-2 134,-295-3-52,180 3-170,-57 12 135,99 9 34,-230-9-83,99 8 15,71-3-18,-208-15-2,-27-1 8,31 4-1,-36-3 0,-1-1 0,33-2 0,-10 0 0,72-1 64,176-26 0,-198 17 27,-53 9-66,-28 2-49,-1-1 1,0 1 0,1-2 0,11-2 0,-15 3 23,0 0 0,0 0 0,12 0 0,16-2 0,12-2-122,-1 2 239,-22-1-240,5-1 225,-9 2-104,-15 3-3,-1 0 1,0-1 0,0 1 0,1-1-1,-1 0 1,5-2 0,-2 1 29,0 0 1,0 0-1,1 0 0,6 0 1,9-3-89,-2-1 82,-12 5 5,-1-1-1,1-1 1,-1 1-1,11-6 1,-16 6-6,1 1 0,-1-1 0,0 1 1,0-1-1,0 0 0,0 0 0,-1 0 0,1 0 0,0 0 0,-1 0 1,0 0-1,1 0 0,-1-1 0,0 1 0,0-1 0,0 1 1,1-5-1,1-14 8,-1 1 1,-1-1 0,-1 0-1,-3-28 1,-16-101 149,17 130-176,-1-1 1,-6-19-1,7 33 12,-1-1 1,1 1-1,-1 0 0,-1-1 1,1 1-1,-1 1 0,0-1 1,-7-7-1,3 4-83,5 7 162,1 0 0,-1 0 0,0 0 0,0 1-1,0-1 1,0 1 0,0-1 0,-7-2 0,1 1 44,-1 1 0,0 0 1,0 0-1,0 1 1,-1 0-1,-13 0 0,1 0-69,-42-9 124,42 7-110,0 0 1,0 1-1,-1 2 0,-26 1 1,-62 10-105,-107 8 16,-56 8 130,-18 1-111,121-17 321,-529 44-98,295-20-46,289-26-120,10-6 24,-141-14 0,-8-2 76,182 15-70,8 0-102,-72-7 0,-114-16 161,58 7-271,119 10 154,-78 7 0,-71 14-157,218-16 114,-304 23 11,200-18-19,44 4 42,10-1-100,-65 0 1,101-7 28,0 0 0,0 1 0,0 1 0,0 1 0,-27 9 0,20-2-1406</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42.699"/>
    </inkml:context>
    <inkml:brush xml:id="br0">
      <inkml:brushProperty name="width" value="0.1" units="cm"/>
      <inkml:brushProperty name="height" value="0.1" units="cm"/>
      <inkml:brushProperty name="color" value="#E71224"/>
    </inkml:brush>
  </inkml:definitions>
  <inkml:trace contextRef="#ctx0" brushRef="#br0">50 7 8064,'-11'-3'5198,"11"4"-5024,-11 10 2182,-3 20-1052,13-30-1147,-2 9-2,0 0 0,1-1 0,0 1 0,1 1 0,0-1 0,1 0 0,0 13-1,11 72 617,-8-79-562,0-1 0,1 1-1,10 24 1,-12-34-165,1-1 0,0 1 0,0-1 0,0 0 1,1 0-1,-1 0 0,1 0 0,0-1 0,1 0 0,-1 0 0,1 0 0,9 6 0,-10-8-1,1 0 0,0-1 0,0 1 0,-1-1-1,1 0 1,0-1 0,0 1 0,0-1 0,0 0-1,0 0 1,0 0 0,0-1 0,0 0 0,0 0-1,6-2 1,2-1 179,-1 0-1,1-1 0,-1-1 1,18-11-1,-22 13-108,-2-1 0,1 0-1,0 0 1,-1 0 0,0-1-1,0 0 1,-1-1 0,0 1 0,6-9-1,-9 10-50,0 1-1,0-1 0,0 0 1,0 1-1,-1-1 1,0 0-1,0 0 0,0 0 1,-1 0-1,1 0 1,-1 0-1,0 0 0,-1 0 1,1 0-1,-1 0 1,-2-8-1,-1 1-22,0 1 0,-1-1 0,0 1 1,-1 1-1,0-1 0,-1 1 0,0 0 0,-16-17 1,12 16-194,-1 0 1,0 0 0,-1 1 0,0 1-1,-1 0 1,-17-8 0,26 14-109,1 2 1,0-1-1,-1 1 1,1-1-1,-1 1 1,1 0-1,-1 1 1,-8-1-1,12 1 128,0 0-1,0 0 0,0 0 0,0 0 1,0 1-1,0-1 0,0 0 0,0 0 0,0 1 1,0-1-1,0 1 0,0-1 0,0 1 1,0-1-1,0 1 0,0-1 0,1 1 0,-1 0 1,0 0-1,0-1 0,1 1 0,-1 0 0,0 0 1,1 0-1,-1 0 0,1 0 0,-1-1 1,1 1-1,0 0 0,-1 0 0,1 0 0,0 0 1,0 0-1,0 1 0,0-1 0,0 0 1,0 0-1,0 0 0,0 0 0,0 0 0,0 0 1,1 1-1,-1 1-559,1 0 0,0 0-1,-1-1 1,1 1 0,0-1 0,1 1 0,-1-1 0,0 1 0,1-1 0,-1 1-1,1-1 1,3 3 0,16 12-3391</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20.642"/>
    </inkml:context>
    <inkml:brush xml:id="br0">
      <inkml:brushProperty name="width" value="0.1" units="cm"/>
      <inkml:brushProperty name="height" value="0.1" units="cm"/>
      <inkml:brushProperty name="color" value="#E71224"/>
    </inkml:brush>
  </inkml:definitions>
  <inkml:trace contextRef="#ctx0" brushRef="#br0">0 137 8192,'14'-12'3072,"0"7"-2400,23-3 448,-18 4 96,13-1-640,4-3-160,15 1-256,-4-1-64,-2-5-32,2 1 32,-1 0 0,1-1-608,-7 1-224,-3 4-672,-4-1-320</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21.025"/>
    </inkml:context>
    <inkml:brush xml:id="br0">
      <inkml:brushProperty name="width" value="0.1" units="cm"/>
      <inkml:brushProperty name="height" value="0.1" units="cm"/>
      <inkml:brushProperty name="color" value="#E71224"/>
    </inkml:brush>
  </inkml:definitions>
  <inkml:trace contextRef="#ctx0" brushRef="#br0">103 0 7552,'10'0'3424,"-15"5"-2208,0 0 128,-4 2-288,0 6-64,-5 2-544,0 2-224,0 4-128,0-1-448,0 0-64,5 9-800,4 9-320,10 7-2368</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21.375"/>
    </inkml:context>
    <inkml:brush xml:id="br0">
      <inkml:brushProperty name="width" value="0.1" units="cm"/>
      <inkml:brushProperty name="height" value="0.1" units="cm"/>
      <inkml:brushProperty name="color" value="#E71224"/>
    </inkml:brush>
  </inkml:definitions>
  <inkml:trace contextRef="#ctx0" brushRef="#br0">167 0 10880,'-2'1'3594,"-13"4"-1549,12-4-1820,-1 1-1,0-1 1,1 0-1,-1 1 1,-3 2-1,-10 7-123,9-6-183,0-1 0,1 1 0,0 1 0,-9 8 0,15-13 59,1-1 0,-1 1 1,1-1-1,0 1 0,-1-1 0,1 1 1,0-1-1,-1 1 0,1-1 1,0 1-1,0 0 0,-1-1 0,1 1 1,0 0-1,0-1 0,0 1 0,0 0 1,0-1-1,0 1 0,0 0 1,0-1-1,0 1 0,0 0 0,0-1 1,1 1-1,-1-1 0,0 1 0,0 0 1,1-1-1,-1 1 0,0-1 1,1 1-1,-1-1 0,0 1 0,1-1 1,-1 1-1,1-1 0,-1 1 0,1-1 1,-1 1-1,1-1 0,-1 0 1,1 1-1,0-1 0,-1 0 0,1 1 1,4 1-31,-1 0 0,0 0-1,0-1 1,1 1 0,4 0 0,11 3 111,-1 1 0,0 0 0,0 2 0,-1 0 0,0 1 0,21 15-1,-33-21 167,-2 0-1,1 1 0,0-1 0,-1 1 0,0 0 0,6 7 0,-9-10-164,0 1 0,0-1 0,-1 1 0,1-1-1,0 1 1,-1-1 0,1 1 0,-1 0 0,0-1 0,1 1 0,-1 0 0,0-1 0,0 1 0,0 0-1,0-1 1,0 1 0,0-1 0,-1 1 0,1 0 0,0-1 0,-1 1 0,0-1 0,1 1-1,-1 0 1,0-1 0,0 0 0,-1 3 0,-6 9-266,-1 0-1,0-1 0,-1 0 1,0 0-1,-1-1 1,0-1-1,0 0 1,-1 0-1,-1-1 1,0-1-1,-19 10 0,0-5-2534,-47 12 0,78-25 2632,-25 8-3431</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21.845"/>
    </inkml:context>
    <inkml:brush xml:id="br0">
      <inkml:brushProperty name="width" value="0.1" units="cm"/>
      <inkml:brushProperty name="height" value="0.1" units="cm"/>
      <inkml:brushProperty name="color" value="#E71224"/>
    </inkml:brush>
  </inkml:definitions>
  <inkml:trace contextRef="#ctx0" brushRef="#br0">1 1 9216,'0'0'8319,"0"8"-9023,0-4-319</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22.617"/>
    </inkml:context>
    <inkml:brush xml:id="br0">
      <inkml:brushProperty name="width" value="0.1" units="cm"/>
      <inkml:brushProperty name="height" value="0.1" units="cm"/>
      <inkml:brushProperty name="color" value="#E71224"/>
    </inkml:brush>
  </inkml:definitions>
  <inkml:trace contextRef="#ctx0" brushRef="#br0">2 1 6912,'-1'2'7453,"3"0"-6933,8 0-140,0 1 1,13 0-1,13 3 137,32 8 449,2-3-1,86 3 0,-108-11-658,241 3 938,319-14-285,-406 11-915,0 10-1,238 45 1,-77 6-557,-337-59-1038,50 2 1,-41-9-4093</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28.984"/>
    </inkml:context>
    <inkml:brush xml:id="br0">
      <inkml:brushProperty name="width" value="0.1" units="cm"/>
      <inkml:brushProperty name="height" value="0.1" units="cm"/>
      <inkml:brushProperty name="color" value="#E71224"/>
    </inkml:brush>
  </inkml:definitions>
  <inkml:trace contextRef="#ctx0" brushRef="#br0">336 6 6656,'-6'-6'8253,"-6"27"-5732,11-19-3034,-54 106 847,-120 224-50,116-222-613,36-61-4040,19-43 2681</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29.411"/>
    </inkml:context>
    <inkml:brush xml:id="br0">
      <inkml:brushProperty name="width" value="0.1" units="cm"/>
      <inkml:brushProperty name="height" value="0.1" units="cm"/>
      <inkml:brushProperty name="color" value="#E71224"/>
    </inkml:brush>
  </inkml:definitions>
  <inkml:trace contextRef="#ctx0" brushRef="#br0">5 5 6656,'-4'-5'6202,"4"15"-4052,9 21-1314,14 32 1,-5-13-479,-6-18-261,1-1-1,1 0 0,21 32 1,63 78-24,-3-37 59,-53-60-627,-40-42 289,0 0 0,0 1 0,0-1-1,-1 1 1,1-1 0,-1 1-1,0 0 1,0-1 0,2 6 0,-1 14-6169</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30.098"/>
    </inkml:context>
    <inkml:brush xml:id="br0">
      <inkml:brushProperty name="width" value="0.1" units="cm"/>
      <inkml:brushProperty name="height" value="0.1" units="cm"/>
      <inkml:brushProperty name="color" value="#E71224"/>
    </inkml:brush>
  </inkml:definitions>
  <inkml:trace contextRef="#ctx0" brushRef="#br0">1 74 6400,'0'-9'10457,"5"2"-11037,0 1 698,1 1 0,-1-1-1,1 1 1,0 1 0,0-1 0,1 1 0,9-5 0,-12 6-63,1 2 1,-1-1 0,0 0-1,1 1 1,-1 0 0,1 0 0,0 0-1,-1 0 1,1 1 0,0-1-1,-1 1 1,1 1 0,6 0-1,-9 0-12,-1-1 0,1 1 0,-1-1 0,1 1 0,-1 0 0,1 0 0,-1 0 0,0 0 0,0 0 0,1 0 0,-1 0 0,0 0 0,0 0 0,0 1 0,0-1 0,0 0 0,0 1 0,-1-1 0,1 0 0,0 1 0,-1-1 0,1 1 0,-1-1 0,0 1 0,1 2 0,0 3 111,0 0 0,-1 0 0,0 1 0,-1 7 0,-2 14 116,-2 0 0,-14 47-1,-4 24-363,20-80 31,0-6 52,1 1 0,0-1 1,1 1-1,1 0 0,2 23 0,-1-36 14,0 0 1,-1 0-1,1 0 0,0 0 1,0 0-1,0 0 1,1-1-1,-1 1 0,0 0 1,1-1-1,-1 1 0,1 0 1,-1-1-1,1 0 0,0 1 1,0-1-1,0 0 0,-1 0 1,1 0-1,0 0 0,4 1 1,4 1-131,1 1 1,20 2-1,-23-4-196,14 2-2598,0 0 0,38 0 0,-33-4-545</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30.836"/>
    </inkml:context>
    <inkml:brush xml:id="br0">
      <inkml:brushProperty name="width" value="0.1" units="cm"/>
      <inkml:brushProperty name="height" value="0.1" units="cm"/>
      <inkml:brushProperty name="color" value="#E71224"/>
    </inkml:brush>
  </inkml:definitions>
  <inkml:trace contextRef="#ctx0" brushRef="#br0">111 8 7424,'-3'-7'3765,"2"7"-3654,-8 4 1718,-7 13-617,11-7-1014,-1 0 1,2 0-1,-1 0 0,2 1 1,-1 0-1,2 0 0,-3 13 0,-2 7 205,-5 28-80,2 1-1,-2 77 0,11-127-302,-5 119 153,20 221 0,-12-329-151,1 0-1,0 0 0,11 31 0,-10-41-50,1-2 0,-1 1 0,1 0 0,1-1 0,0 0 0,0 0 0,1-1 0,12 14 0,-9-14-278,-1 0-1,1 0 0,0-1 1,22 11-1,48 16-3629,-62-27 2581,6 2-2004</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31.578"/>
    </inkml:context>
    <inkml:brush xml:id="br0">
      <inkml:brushProperty name="width" value="0.1" units="cm"/>
      <inkml:brushProperty name="height" value="0.1" units="cm"/>
      <inkml:brushProperty name="color" value="#E71224"/>
    </inkml:brush>
  </inkml:definitions>
  <inkml:trace contextRef="#ctx0" brushRef="#br0">0 50 7808,'10'-25'3520,"-6"5"-1280,-4 15-608</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43.112"/>
    </inkml:context>
    <inkml:brush xml:id="br0">
      <inkml:brushProperty name="width" value="0.1" units="cm"/>
      <inkml:brushProperty name="height" value="0.1" units="cm"/>
      <inkml:brushProperty name="color" value="#E71224"/>
    </inkml:brush>
  </inkml:definitions>
  <inkml:trace contextRef="#ctx0" brushRef="#br0">51 1 9472,'10'6'8302,"3"9"-5776,-8-9-2270,-1 1-1,0 0 1,4 10-1,-4-7-57,-2 1 0,1-1 0,-2 1 0,1-1 0,-1 1 0,-1 0 0,0 0-1,-3 21 1,-3 6 53,-11 40 0,7-46-250,-1 0-1,-22 44 1,6-20-4451</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31.935"/>
    </inkml:context>
    <inkml:brush xml:id="br0">
      <inkml:brushProperty name="width" value="0.1" units="cm"/>
      <inkml:brushProperty name="height" value="0.1" units="cm"/>
      <inkml:brushProperty name="color" value="#E71224"/>
    </inkml:brush>
  </inkml:definitions>
  <inkml:trace contextRef="#ctx0" brushRef="#br0">58 1 15744,'-38'73'661,"35"-67"-643,0 0 1,0 0-1,1 0 0,0 0 1,0 1-1,-2 8 0,4-13-33,0 0 0,-1-1-1,1 1 1,0 0 0,0 0 0,0 0-1,0-1 1,1 1 0,-1 0 0,0 0-1,1 0 1,-1-1 0,1 1 0,0 0-1,-1 0 1,1-1 0,0 1 0,0-1-1,0 1 1,0-1 0,0 1 0,1-1-1,-1 0 1,0 1 0,1-1 0,-1 0-1,3 2 1,6 1-15,0 0 1,0-1-1,0 0 0,1 0 0,14 1 1,11 3-22,17 5 140,-16-5-183,-1 2 0,47 17 0,-73-22 245,-1 0 1,0 1-1,1 0 0,-2 0 1,1 1-1,-1 0 0,0 1 0,0-1 1,0 2-1,-1-1 0,0 1 1,-1 0-1,7 11 0,-11-15-39,0 0 1,0-1-1,-1 1 0,1 0 0,-1 0 0,0 0 1,0 0-1,-1 0 0,1 0 0,-1 1 1,0-1-1,0 0 0,0 0 0,-1 0 1,1 0-1,-1 0 0,0 0 0,0 0 0,-1 0 1,1 0-1,-1 0 0,0 0 0,0-1 1,0 1-1,0-1 0,0 1 0,-4 2 0,-3 4-94,0 0-1,0-1 0,-1-1 0,0 0 0,-1 0 1,0-1-1,-20 10 0,6-5-565,0-1 0,0-1-1,-29 6 1,37-12-684,0-1 1,0 0-1,-26-1 0,42-2 1155,0 0-161,0 1 1,0-1-1,-1 0 1,1 0 0,0 0-1,-1 0 1,1 0-1,0 0 1,0-1-1,-1 1 1,1 0 0,0-1-1,0 1 1,0-1-1,-1 1 1,1-1-1,0 0 1,0 1 0,0-1-1,0 0 1,0 0-1,0 0 1,-1-1-1,0-16-2860</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32.256"/>
    </inkml:context>
    <inkml:brush xml:id="br0">
      <inkml:brushProperty name="width" value="0.1" units="cm"/>
      <inkml:brushProperty name="height" value="0.1" units="cm"/>
      <inkml:brushProperty name="color" value="#E71224"/>
    </inkml:brush>
  </inkml:definitions>
  <inkml:trace contextRef="#ctx0" brushRef="#br0">15 0 9216,'-14'8'6400,"14"-4"-6144,4-4 96,10 0 95,5 0-223,7 0-128,2 5 0,-4-5-64,18 3-32,12 7-672,6 2-351,-8 0-705,-6-1-256,-1 11-1760</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32.743"/>
    </inkml:context>
    <inkml:brush xml:id="br0">
      <inkml:brushProperty name="width" value="0.1" units="cm"/>
      <inkml:brushProperty name="height" value="0.1" units="cm"/>
      <inkml:brushProperty name="color" value="#E71224"/>
    </inkml:brush>
  </inkml:definitions>
  <inkml:trace contextRef="#ctx0" brushRef="#br0">274 2 8448,'0'0'189,"-1"0"0,1 0 1,-1 0-1,1-1 0,-1 1 0,1 0 1,-1 0-1,0 0 0,1 0 1,-1 0-1,1 0 0,-1 0 0,1 0 1,-1 0-1,0 0 0,1 0 1,-1 1-1,1-1 0,-1 0 0,1 0 1,-1 1-1,-3 2 1515,4-3-1515,-1 2 0,-15 17 381,-21 28-185,-5 5-306,19-15-61,2 1 0,-23 54 0,-20 89-5310,55-157 3314</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33.149"/>
    </inkml:context>
    <inkml:brush xml:id="br0">
      <inkml:brushProperty name="width" value="0.1" units="cm"/>
      <inkml:brushProperty name="height" value="0.1" units="cm"/>
      <inkml:brushProperty name="color" value="#E71224"/>
    </inkml:brush>
  </inkml:definitions>
  <inkml:trace contextRef="#ctx0" brushRef="#br0">1 1 7552,'0'0'2916,"0"5"-2350,5 4-20,0 0 0,0 0-1,1 0 1,0-1 0,9 11 0,13 17-418,-12-8-49,-1 1 1,12 34 0,11 20-42,22 24-572,-49-92-717,16 19 0,-19-25-1257,1 0 0,19 14 1,-14-15-80</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33.519"/>
    </inkml:context>
    <inkml:brush xml:id="br0">
      <inkml:brushProperty name="width" value="0.1" units="cm"/>
      <inkml:brushProperty name="height" value="0.1" units="cm"/>
      <inkml:brushProperty name="color" value="#E71224"/>
    </inkml:brush>
  </inkml:definitions>
  <inkml:trace contextRef="#ctx0" brushRef="#br0">0 5 6528,'13'4'8300,"-11"-4"-8014,28-5-189,0 1 57,-24 4-41,0 0 0,0 0-1,0 1 1,0 0 0,0 0 0,0 0 0,10 4-1,-14-4-50,0 1 0,0-1 0,0 0 0,0 1 0,0-1 0,0 1 0,0 0 0,-1 0 0,1 0 0,0 0 0,-1 0 0,0 0 0,1 0 0,-1 0 0,0 0 0,0 0 0,0 1 0,0-1 0,-1 1 0,1-1 0,0 5 0,0 3 83,0 0-1,-1 0 0,0 0 0,-1 1 0,-2 10 0,-13 53 266,4-17-74,9-46-290,-1 10-32,1-1 1,0 1-1,2-1 0,1 29 0,0-47-25,0 1 0,1-1 0,-1 0 0,1 0 0,0 0 0,-1 0 0,1 0 0,0 0 0,0 0 0,1 0 0,-1 0 0,0 0 0,1 0 0,-1-1 0,1 1 0,-1 0 0,1-1 0,0 0 0,0 1 0,-1-1 0,1 0 0,0 0 0,0 0 0,0 0 0,1 0 0,-1 0 0,3 0 0,6 1-539,-1 0 0,1-1 0,-1 0 0,17-2 0,-12 1-749,44 4-9271,-36-3 7706</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34.219"/>
    </inkml:context>
    <inkml:brush xml:id="br0">
      <inkml:brushProperty name="width" value="0.1" units="cm"/>
      <inkml:brushProperty name="height" value="0.1" units="cm"/>
      <inkml:brushProperty name="color" value="#E71224"/>
    </inkml:brush>
  </inkml:definitions>
  <inkml:trace contextRef="#ctx0" brushRef="#br0">4 33 7552,'-4'0'6496,"213"-13"-4978,-125 6-1634,-30 2-299,64-3-4562,-104 8 1991</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34.618"/>
    </inkml:context>
    <inkml:brush xml:id="br0">
      <inkml:brushProperty name="width" value="0.1" units="cm"/>
      <inkml:brushProperty name="height" value="0.1" units="cm"/>
      <inkml:brushProperty name="color" value="#E71224"/>
    </inkml:brush>
  </inkml:definitions>
  <inkml:trace contextRef="#ctx0" brushRef="#br0">4 2 6400,'-3'-1'3851,"2"11"-2460,2-7-1259,0 0 0,1 0 0,-1 0 0,1 0-1,3 4 1,6 13 144,4 22-239,-2 1 1,-1 0-1,-3 0 0,5 50 1,-9-62-1102,16 52 1,-15-62 107,1 0-783,6-3-767</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35.221"/>
    </inkml:context>
    <inkml:brush xml:id="br0">
      <inkml:brushProperty name="width" value="0.1" units="cm"/>
      <inkml:brushProperty name="height" value="0.1" units="cm"/>
      <inkml:brushProperty name="color" value="#E71224"/>
    </inkml:brush>
  </inkml:definitions>
  <inkml:trace contextRef="#ctx0" brushRef="#br0">172 70 5888,'-3'-9'1225,"2"3"-618,-1 1 0,1 0 1,0-1-1,0 1 1,1-9-1,0 13-478,0 0-1,-1 0 1,1-1 0,0 1 0,0 0-1,-1 0 1,1 0 0,-1-1 0,1 1-1,-1 0 1,-1-2 0,2 3-105,0 0 1,0-1-1,-1 1 1,1 0-1,0 0 1,0-1-1,-1 1 1,1 0-1,0 0 1,-1 0-1,1-1 1,0 1-1,-1 0 1,1 0-1,0 0 0,-1 0 1,1 0-1,0 0 1,-1 0-1,1 0 1,0 0-1,-1 0 1,1 0-1,0 0 1,-1 0-1,1 0 1,0 0-1,-1 0 1,1 0-1,0 0 1,-1 1-1,1-1 1,0 0-1,-1 0 1,1 0-1,0 1 1,0-1-1,-1 0 1,1 0-1,0 0 1,0 1-1,-1-1 1,1 0-1,0 1 0,0-1 1,0 0-1,-1 1 1,-5 9 111,0 0-1,1 1 1,0 0 0,0 0 0,1 0 0,1 1-1,-4 16 1,-2 6 15,1-10-118,-47 171 163,46-152-93,1 1 0,-3 67 1,10-82-53,1 0 0,5 29 0,-4-49-45,0-1 0,1 1 1,0-1-1,0 0 1,1 0-1,0 0 0,1 0 1,0 0-1,0-1 0,0 0 1,8 10-1,-9-14-3,1 0 0,-1-1 0,1 1 0,-1-1 0,1 0 0,0 0 0,0 0 0,0 0 0,0-1 0,0 0 0,0 1-1,1-2 1,-1 1 0,0 0 0,0-1 0,1 0 0,-1 0 0,0 0 0,5-1 0,5 0 60,0-2 0,-1 1 0,1-2 0,21-8 0,-20 6 73,0-1 0,-1-1 0,1 0-1,-2-1 1,1 0 0,-1-1 0,17-17 0,-29 26-98,0 0-1,0 0 0,0 0 0,0-1 0,0 1 1,0 0-1,-1 0 0,1-1 0,0 1 0,-1-1 1,1 1-1,-1 0 0,1-1 0,-1 1 0,1-1 0,-1 1 1,0-1-1,0 1 0,0-1 0,0 0 0,0 1 1,0-1-1,0 1 0,-1-2 0,0 1-12,0 1 1,0 0-1,0 0 1,0 0-1,0 0 0,0 0 1,0 0-1,0 0 0,0 0 1,0 0-1,-1 0 1,1 1-1,0-1 0,-1 0 1,1 1-1,-1-1 0,1 1 1,0-1-1,-1 1 1,1 0-1,-1 0 0,1 0 1,-1 0-1,1 0 0,-3 0 1,-6 1-29,-1 0-1,1 1 1,-1 0 0,1 1 0,0 0 0,-1 1 0,2 0-1,-18 9 1,4 0-327,0 2 0,-27 21 0,30-20-282,12-11-69,1 1-1,0-1 1,0 2 0,1-1 0,-1 1-1,-9 14 1</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35.595"/>
    </inkml:context>
    <inkml:brush xml:id="br0">
      <inkml:brushProperty name="width" value="0.1" units="cm"/>
      <inkml:brushProperty name="height" value="0.1" units="cm"/>
      <inkml:brushProperty name="color" value="#E71224"/>
    </inkml:brush>
  </inkml:definitions>
  <inkml:trace contextRef="#ctx0" brushRef="#br0">1 25 7680,'0'-2'153,"1"1"0,-1 0 1,1 0-1,-1-1 0,1 1 1,0 0-1,0 0 0,-1 0 1,1-1-1,0 1 0,0 0 1,0 0-1,0 0 0,0 1 0,0-1 1,0 0-1,1 0 0,-1 1 1,0-1-1,0 0 0,1 1 1,-1-1-1,0 1 0,1 0 1,-1-1-1,0 1 0,1 0 0,-1 0 1,1 0-1,1 0 0,4 1 64,0-1 0,0 2 0,0-1-1,12 5 1,-11-4 69,4 2-122,-1 1 0,1 0 0,-1 1 0,0 0 0,0 1 0,-1 0 0,0 0 0,0 1 0,-1 1 0,0 0 0,0 0 0,-1 0 0,10 16 0,5 10 105,-2 2 1,26 62-1,-28-57-160,-2 1 1,-2 1-1,-2 0 0,-1 1 1,8 82-1,-13 103-248,-10-177-309,-2 0 0,-15 68 1,8-77-1420,-2 0 0,-38 79 1,38-90-1286</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36.871"/>
    </inkml:context>
    <inkml:brush xml:id="br0">
      <inkml:brushProperty name="width" value="0.1" units="cm"/>
      <inkml:brushProperty name="height" value="0.1" units="cm"/>
      <inkml:brushProperty name="color" value="#E71224"/>
    </inkml:brush>
  </inkml:definitions>
  <inkml:trace contextRef="#ctx0" brushRef="#br0">19 45 6784,'-18'7'5726,"27"-6"-2412,24-3-2624,0-1 0,60-15 1,1 1-949,-64 12-43,-10 2-583,32-2 0,40 12-8551,-59-6 5766</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44.023"/>
    </inkml:context>
    <inkml:brush xml:id="br0">
      <inkml:brushProperty name="width" value="0.1" units="cm"/>
      <inkml:brushProperty name="height" value="0.1" units="cm"/>
      <inkml:brushProperty name="color" value="#E71224"/>
    </inkml:brush>
  </inkml:definitions>
  <inkml:trace contextRef="#ctx0" brushRef="#br0">94 38 7040,'-9'-20'6496,"-1"21"-4022,7 0-2306,1 0-1,-1 1 1,1-1-1,-1 1 1,1 0 0,0 0-1,0 0 1,0 0-1,0 0 1,0 0 0,0 0-1,0 1 1,1-1-1,-1 1 1,-1 3-1,-2 6 236,0 0-1,-4 15 0,3 3-142,0-1 1,2 1-1,1 0 1,2 0-1,4 53 1,-2-71-217,0 0 0,1 0 0,0 0-1,1 0 1,1-1 0,0 1 0,0-1 0,8 13 0,-9-19-19,1 1 0,-1 0-1,1-1 1,1 0 0,-1 0 0,1 0-1,0 0 1,0-1 0,0 0 0,0 0-1,1 0 1,0-1 0,0 0-1,0 0 1,0 0 0,7 2 0,3-1 0,1-1 0,0 0 0,-1-1 1,1-1-1,0-1 0,0 0 0,31-5 1,-35 3 29,0 0 0,0-1 1,0-1-1,-1-1 0,0 1 1,0-2-1,0 0 0,0 0 1,-1-1-1,18-14 0,-23 15 60,0 0 0,0-1-1,-1 0 1,0 0 0,0 0-1,-1-1 1,0 0 0,0 1-1,-1-1 1,1-1 0,-2 1-1,4-16 1,-2 1 219,-2 0 0,0-1 0,-2-34 0,0 48-258,-1 1 0,0 0 0,0 0 0,-1 0 1,0 0-1,-1 0 0,-6-14 0,6 17-61,0 1 1,-1-1-1,0 1 1,0-1-1,0 1 1,0 0-1,-1 1 1,0-1-1,0 1 1,0 0-1,-9-5 1,-7-3-143,0 2 0,-1 0 1,0 2-1,0 0 1,-37-7-1,21 8-1792,0 2 0,-66 0-1,103 5 1893,0 0-265,0 0 0,-1 0 1,1 0-1,-1 0 0,1 0 0,-1 0 0,1 0 0,-1 0 0,1 1 1,-1-1-1,1 1 0,0-1 0,-1 1 0,-1 1 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37.266"/>
    </inkml:context>
    <inkml:brush xml:id="br0">
      <inkml:brushProperty name="width" value="0.1" units="cm"/>
      <inkml:brushProperty name="height" value="0.1" units="cm"/>
      <inkml:brushProperty name="color" value="#E71224"/>
    </inkml:brush>
  </inkml:definitions>
  <inkml:trace contextRef="#ctx0" brushRef="#br0">0 70 8320,'33'-4'3168,"-10"4"-2464,19-8 0,-23 5-96,7-2-416,7-3-32,-1-1-608,10 1-160,-5 0 288,-1 1-1248,1 2-512,-4 0-928</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37.747"/>
    </inkml:context>
    <inkml:brush xml:id="br0">
      <inkml:brushProperty name="width" value="0.1" units="cm"/>
      <inkml:brushProperty name="height" value="0.1" units="cm"/>
      <inkml:brushProperty name="color" value="#E71224"/>
    </inkml:brush>
  </inkml:definitions>
  <inkml:trace contextRef="#ctx0" brushRef="#br0">276 8 6784,'-2'-7'4198,"1"7"-4096,-7 7 1494,-13 25-1660,15-22 621,-45 62 160,-22 37 326,64-93-917,0 1 1,1 0-1,1 0 0,1 0 0,-5 22 0,7-19 22,0 1 0,2 1 0,0-1 0,1 0 0,4 36 0,-2-47-89,1-1 1,0 1-1,1-1 0,0 0 1,0 0-1,7 12 0,-7-15-28,1-1 0,-1 1 0,1-1 0,0 0 0,1 0 0,-1-1-1,1 1 1,0-1 0,0 0 0,9 5 0,-11-7 12,1 0 0,0-1 0,0 1-1,0-1 1,0 0 0,0 0 0,0 0 0,0 0 0,0-1 0,0 1 0,1-1 0,3-1 0,0 1 13,-1-2 0,0 1 1,0-1-1,0 0 1,0-1-1,9-3 0,4-6 93,-1 0-1,1 0 1,22-21-1,-13 10 29,-8 7 70,33-32 0,-49 43-207,0 0-1,-1-1 1,0 0 0,1 0-1,-2 0 1,1 0 0,-1 0-1,0-1 1,0 0 0,-1 0-1,2-7 1,-3 10-31,-1 0 1,0 0-1,0 0 0,0 0 1,0 0-1,-1 0 0,0 0 1,1 0-1,-1 1 0,-1-1 1,1 0-1,-1 0 0,1 1 1,-1-1-1,0 1 0,-4-6 1,-4-3-65,-1 0 0,-21-20 1,27 27 11,-11-8-213,0 0 1,-1 1-1,0 0 0,-1 2 0,0 0 1,-1 1-1,-35-12 0,-6 3-2612,-76-11 0,132 28 2634,-44-11-3408</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6:47.130"/>
    </inkml:context>
    <inkml:brush xml:id="br0">
      <inkml:brushProperty name="width" value="0.1" units="cm"/>
      <inkml:brushProperty name="height" value="0.1" units="cm"/>
      <inkml:brushProperty name="color" value="#E71224"/>
    </inkml:brush>
  </inkml:definitions>
  <inkml:trace contextRef="#ctx0" brushRef="#br0">12 1 7552,'-12'1'5788,"16"11"-2958,15 23-2238,-12-23-425,-1-1-1,0 1 1,5 16 0,-3 1 190,-1 1 0,-2-1 0,-1 1 0,-1 0 0,-2 54 0,-3-50-865,-2 1 0,-12 52 0,14-82-244,1-1 0,-1 1 0,0-1 0,-4 8 0,5-12 662,-4 13-3995</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6:48.805"/>
    </inkml:context>
    <inkml:brush xml:id="br0">
      <inkml:brushProperty name="width" value="0.1" units="cm"/>
      <inkml:brushProperty name="height" value="0.1" units="cm"/>
      <inkml:brushProperty name="color" value="#E71224"/>
    </inkml:brush>
  </inkml:definitions>
  <inkml:trace contextRef="#ctx0" brushRef="#br0">115 0 7296,'-7'9'7275,"-54"64"-5670,54-66-1552,1-1-62,-1 1 0,1 0 1,-8 12-1,13-18 7,1 0 0,-1 0 0,0 0 0,1 0 0,-1 0 0,1 1 0,-1-1 0,1 0 0,-1 0 0,1 0 0,0 1 0,0-1 0,-1 0 1,1 0-1,0 1 0,0-1 0,0 0 0,0 0 0,1 1 0,-1-1 0,0 0 0,0 0 0,1 1 0,-1-1 0,1 0 0,-1 0 0,1 0 0,0 0 0,-1 0 0,1 0 0,0 0 0,0 0 0,1 1 1,-1-1 1,0 0 1,0 0 0,1-1 0,-1 1-1,0-1 1,1 1 0,-1-1 0,0 1 0,1-1-1,-1 0 1,1 0 0,-1 1 0,0-1 0,1 0-1,1-1 1,25-4 28,-9 1-65,-15 4 35,1 1 1,-1-1 0,1 0-1,-1 1 1,1 0-1,-1 0 1,0 0-1,1 1 1,-1 0 0,0 0-1,0 0 1,0 0-1,0 0 1,0 1-1,-1-1 1,1 1 0,4 5-1,6 6 9,-2 0 0,20 27 0,-21-26 338,0 0 0,-1 1 0,-1 1-1,0-1 1,-2 1 0,9 26 0,-15-37-208,0 0 1,-1-1-1,0 1 0,0 0 0,0 0 1,0-1-1,-1 1 0,0 0 0,0-1 0,-1 1 1,0 0-1,0-1 0,0 0 0,0 1 1,-1-1-1,0 0 0,0 0 0,-1-1 1,-4 7-1,-1-1-212,0 0 1,-1 0-1,0-1 0,0 0 1,-1-1-1,0-1 1,-14 8-1,18-11-466,0-1-1,1-1 1,-1 1-1,-8 1 1,13-4-19,-1 1 0,1-1 0,-1 1 0,0-1 0,1 0 0,-1 0 0,0 0 0,1 0 0,-1-1 0,0 1 0,1-1 0,-1 0 0,-4-1 0</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6:49.185"/>
    </inkml:context>
    <inkml:brush xml:id="br0">
      <inkml:brushProperty name="width" value="0.1" units="cm"/>
      <inkml:brushProperty name="height" value="0.1" units="cm"/>
      <inkml:brushProperty name="color" value="#E71224"/>
    </inkml:brush>
  </inkml:definitions>
  <inkml:trace contextRef="#ctx0" brushRef="#br0">24 27 8576,'-23'-12'8878,"23"12"-8824,10-5 208,3 2-283,1 0 0,0 1 1,0 1-1,0 0 0,1 1 0,13 1 0,8 0-94,132 7-3592,-120-3-271</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6:49.593"/>
    </inkml:context>
    <inkml:brush xml:id="br0">
      <inkml:brushProperty name="width" value="0.1" units="cm"/>
      <inkml:brushProperty name="height" value="0.1" units="cm"/>
      <inkml:brushProperty name="color" value="#E71224"/>
    </inkml:brush>
  </inkml:definitions>
  <inkml:trace contextRef="#ctx0" brushRef="#br0">174 2 8960,'-5'-1'5913,"5"1"-5799,-8 12 1113,8-11-1292,-9 20 144,1-1 1,1 1-1,1 0 1,1 0-1,-3 36 1,-4 10-8,2-18-29,5-19-323,-1-1 1,-2 0-1,0 0 1,-20 40 0,23-59-486,-14 25-1068,3-15-6652</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6:49.952"/>
    </inkml:context>
    <inkml:brush xml:id="br0">
      <inkml:brushProperty name="width" value="0.1" units="cm"/>
      <inkml:brushProperty name="height" value="0.1" units="cm"/>
      <inkml:brushProperty name="color" value="#E71224"/>
    </inkml:brush>
  </inkml:definitions>
  <inkml:trace contextRef="#ctx0" brushRef="#br0">19 13 9472,'-19'-12'5290,"20"13"-5218,-1 1-1,0-1 1,1 0-1,-1 0 0,1 1 1,-1-1-1,1 0 1,0 0-1,-1 0 1,1 0-1,0 0 0,0 0 1,0 0-1,0 0 1,0 0-1,0 0 1,1 1-1,4 3 51,120 136 313,-96-106-347,-7-9-221,34 30 1,-43-44-886,1-1 0,0 0 0,0-1 0,21 10 0,-21-16-1451,3-4-544</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6:50.360"/>
    </inkml:context>
    <inkml:brush xml:id="br0">
      <inkml:brushProperty name="width" value="0.1" units="cm"/>
      <inkml:brushProperty name="height" value="0.1" units="cm"/>
      <inkml:brushProperty name="color" value="#E71224"/>
    </inkml:brush>
  </inkml:definitions>
  <inkml:trace contextRef="#ctx0" brushRef="#br0">4 6 9728,'-3'1'6186,"4"-1"-6149,0 1 0,1-1 0,-1 0 0,0 0 0,1 1 0,-1-1 0,1 0 0,-1 0 0,1 0 0,-1-1 0,0 1 0,1 0 0,-1-1 0,1 1 0,-1 0 0,2-2 0,9-1 134,-3 2-73,0 1-1,-1 0 1,1 0-1,0 1 1,0 0 0,0 0-1,0 1 1,15 5-1,-20-6-15,0 1 0,0 0-1,0 0 1,0 0 0,0 1-1,-1-1 1,1 1 0,-1 0-1,0 0 1,0 0 0,0 1 0,0-1-1,0 1 1,-1-1 0,1 1-1,-1 0 1,0 0 0,0 0-1,2 8 1,-2-5 76,-1 1-1,1 0 1,-2-1 0,1 1-1,-1 0 1,0 0 0,0-1-1,-1 1 1,-2 8 0,-3 7 208,-14 37-1,0 0-273,18-55-97,1-1 0,0 1 0,0 0 0,1 0 0,0 0 0,-1 0 0,2 0 0,-1-1-1,0 1 1,1 0 0,0 0 0,3 8 0,-3-10-24,1 0 0,-1 1 0,1-1 1,0 0-1,0 0 0,1 0 0,-1-1 0,1 1 0,-1 0 0,1-1 0,0 1 0,0-1 0,0 0 0,0 0 0,0 0 0,0-1 0,6 3 0,3 0-522,1-1 0,0 0 0,0-1-1,-1-1 1,1 0 0,0 0 0,0-2-1,0 1 1,0-2 0,15-2 0,5-3-3705</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6:50.774"/>
    </inkml:context>
    <inkml:brush xml:id="br0">
      <inkml:brushProperty name="width" value="0.1" units="cm"/>
      <inkml:brushProperty name="height" value="0.1" units="cm"/>
      <inkml:brushProperty name="color" value="#E71224"/>
    </inkml:brush>
  </inkml:definitions>
  <inkml:trace contextRef="#ctx0" brushRef="#br0">1 25 9472,'4'0'4384,"1"5"-2496,0-5-1568,3 0-192,5-5 0,11 2 31,4-1-63,0-1-831,4 2-385,-4-2-1280,-1 1-544,1 8-416</inkml:trace>
  <inkml:trace contextRef="#ctx0" brushRef="#br0" timeOffset="1">15 297 8064,'-10'8'2976,"10"-3"-2304,5-5 160,0 0-32,-1 0-512,4 0-64,11 0-512,4-5-128,14 0 192,5 2-864,3-1-320,7-4-1792</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6:51.149"/>
    </inkml:context>
    <inkml:brush xml:id="br0">
      <inkml:brushProperty name="width" value="0.1" units="cm"/>
      <inkml:brushProperty name="height" value="0.1" units="cm"/>
      <inkml:brushProperty name="color" value="#E71224"/>
    </inkml:brush>
  </inkml:definitions>
  <inkml:trace contextRef="#ctx0" brushRef="#br0">0 21 8960,'5'0'3424,"4"4"-2656,4 1-32,-4-2-96,5 2-448,5-1-96,-1-4-64,5-4-32,10-4 0,4-1-224,4 1 0,1 5-896,-5-2-288,5 0-2272</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44.459"/>
    </inkml:context>
    <inkml:brush xml:id="br0">
      <inkml:brushProperty name="width" value="0.1" units="cm"/>
      <inkml:brushProperty name="height" value="0.1" units="cm"/>
      <inkml:brushProperty name="color" value="#E71224"/>
    </inkml:brush>
  </inkml:definitions>
  <inkml:trace contextRef="#ctx0" brushRef="#br0">1 0 7808,'5'0'346,"0"1"1,0-1-1,0 1 0,0 0 1,0 0-1,0 1 0,-1-1 1,1 1-1,0 0 1,-1 0-1,1 1 0,-1-1 1,0 1-1,0 0 0,0 0 1,0 1-1,0-1 1,3 5-1,5 5 683,8 8 51,1 0 0,0-1 0,25 16 0,33 13-245,-48-31-217,0 2 0,35 29 1,-56-41-457,-1 1 0,0 0 0,0 1 1,-1 0-1,-1 1 0,0-1 1,0 2-1,-1-1 0,0 0 0,5 17 1,-5-10-52,-2-1 0,0 1 0,-1 0 0,0 0 1,-2 0-1,0 24 0,-3-17 1,-1 1 0,-1-1 0,-12 46 0,-9-3-334,-2-2 1,-43 78-1,60-124 66,-105 221-5823,114-237 5715,-3 5-1396,0 0-1,1 1 1,-3 12-1,5-12-2520</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6:51.526"/>
    </inkml:context>
    <inkml:brush xml:id="br0">
      <inkml:brushProperty name="width" value="0.1" units="cm"/>
      <inkml:brushProperty name="height" value="0.1" units="cm"/>
      <inkml:brushProperty name="color" value="#E71224"/>
    </inkml:brush>
  </inkml:definitions>
  <inkml:trace contextRef="#ctx0" brushRef="#br0">273 16 8320,'-1'-1'198,"1"0"0,-1 0 0,0 0 0,0 0 0,0 0 0,0 0 0,0 0 1,0 0-1,0 0 0,0 1 0,0-1 0,0 0 0,0 1 0,-1-1 0,1 1 0,0-1 1,0 1-1,-1 0 0,1-1 0,0 1 0,-1 0 0,-1 0 0,0 0-31,1 1 0,0 0 0,-1 0 0,1 0 0,-1 0 0,1 0 0,0 0 0,0 1 0,0-1 0,0 1 0,-4 2 0,-21 20 459,1 2 1,1 0-1,-24 32 1,38-43-565,1 1 1,1 0-1,0 0 0,1 1 0,1 1 0,0-1 1,1 1-1,-3 19 0,5-15-7,0 0-1,2 0 0,1 0 1,1 1-1,0-1 1,7 42-1,-4-52-46,0 0-1,0 0 1,1 0-1,0 0 0,1 0 1,1-1-1,0 0 1,0 0-1,1-1 1,0 1-1,1-1 1,0-1-1,18 16 0,-10-12 8,0-1 0,1-1 0,1 0 0,0-2 0,33 14 0,-39-19 34,-1 0-1,1-1 1,0 0 0,0-1-1,0 0 1,0-1-1,1 0 1,-1-1-1,0 0 1,24-5-1,-33 4 27,0 0-1,0 0 0,1 0 0,-1 0 0,0-1 1,0 1-1,0-1 0,0 0 0,0 0 0,-1 0 0,1 0 1,-1-1-1,1 1 0,-1-1 0,0 0 0,4-5 1,-5 6-30,-1 1 1,1-1 0,0 0 0,-1 1 0,1-1 0,-1 0-1,1 0 1,-1 1 0,0-1 0,0 0 0,0 0-1,0 0 1,0 0 0,0 1 0,-1-1 0,1 0 0,0 0-1,-1 1 1,0-1 0,1 0 0,-1 0 0,0 1-1,0-1 1,0 1 0,0-1 0,0 1 0,0-1 0,0 1-1,0 0 1,-1-1 0,1 1 0,-3-2 0,0 1-48,1-1 0,-1 1 0,0 0 1,0 0-1,0 1 0,0-1 0,0 1 1,0-1-1,-1 1 0,-6 0 0,-4 0-232,-26 1-1,33 0 158,-19 1-507,0 2-1,0 1 1,-47 13-1,55-11-1369,-1 1 0,2 1 0,-21 11 0,35-17 854,0 0 1,0 1-1,0 0 0,-4 4 0,-7 13-2526</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6:52.084"/>
    </inkml:context>
    <inkml:brush xml:id="br0">
      <inkml:brushProperty name="width" value="0.1" units="cm"/>
      <inkml:brushProperty name="height" value="0.1" units="cm"/>
      <inkml:brushProperty name="color" value="#E71224"/>
    </inkml:brush>
  </inkml:definitions>
  <inkml:trace contextRef="#ctx0" brushRef="#br0">430 18 8704,'4'-17'8085,"-9"23"-6859,-20 39-960,-3-2-1,-1-2 0,-50 55 1,45-57-493,-49 74-1,-17 54-3322,58-93-365,33-58 822</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6:52.439"/>
    </inkml:context>
    <inkml:brush xml:id="br0">
      <inkml:brushProperty name="width" value="0.1" units="cm"/>
      <inkml:brushProperty name="height" value="0.1" units="cm"/>
      <inkml:brushProperty name="color" value="#E71224"/>
    </inkml:brush>
  </inkml:definitions>
  <inkml:trace contextRef="#ctx0" brushRef="#br0">5 32 8576,'-3'-21'2816,"2"20"-2744,1 1 0,0 0 0,0-1 0,0 1 0,0 0 0,0-1 0,0 1 1,0-1-1,0 1 0,0 0 0,0-1 0,0 1 0,0-1 0,0 1 0,0 0 1,0-1-1,0 1 0,1-1 0,-1 1 0,0 0 0,0-1 0,0 1 0,1 0 1,-1-1-1,0 1 0,9 1 1151,8 12-407,-17-12-832,105 82 1211,8 6-689,-62-41-516,67 59-2667,-114-104 2254,0 0 1,0 0-1,0 0 1,0-1-1,1 0 1,-1 1-1,1-1 1,7 2-1,11-3-2750</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6:52.863"/>
    </inkml:context>
    <inkml:brush xml:id="br0">
      <inkml:brushProperty name="width" value="0.1" units="cm"/>
      <inkml:brushProperty name="height" value="0.1" units="cm"/>
      <inkml:brushProperty name="color" value="#E71224"/>
    </inkml:brush>
  </inkml:definitions>
  <inkml:trace contextRef="#ctx0" brushRef="#br0">1 18 7808,'9'-17'9685,"-8"17"-9509,5 1 117,1-1 0,-1 2 1,1-1-1,-1 1 0,0 0 1,0 0-1,0 1 0,0 0 1,9 6-1,-14-9-232,0 1 1,0 0-1,-1-1 1,1 1-1,0 0 1,-1 0-1,1 0 1,0 0-1,-1 0 1,1 0-1,-1-1 0,0 1 1,1 0-1,-1 0 1,0 1-1,1-1 1,-1 0-1,0 0 1,0 0-1,0 0 1,0 0-1,0 0 0,0 0 1,0 0-1,-1 2 1,0 3 13,-1 1 0,0-1 0,-4 8-1,0 2 77,-10 45-47,-9 77 0,23-121-117,0 0 0,2 26 0,0-38 0,0 1 1,1-1-1,0 0 0,0 1 0,1-1 1,-1 0-1,1 0 0,0 0 0,0 0 0,1 0 1,5 9-1,-5-12-4,0 1-1,0 0 1,0-1 0,0 0-1,0 1 1,0-1 0,0 0-1,1-1 1,-1 1 0,1-1-1,-1 1 1,1-1 0,0 0-1,4 0 1,2 1-330,1-1 0,0 0 0,18-1 0,96-15-7204,-97 10 4206,4 1-281</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6:53.856"/>
    </inkml:context>
    <inkml:brush xml:id="br0">
      <inkml:brushProperty name="width" value="0.1" units="cm"/>
      <inkml:brushProperty name="height" value="0.1" units="cm"/>
      <inkml:brushProperty name="color" value="#E71224"/>
    </inkml:brush>
  </inkml:definitions>
  <inkml:trace contextRef="#ctx0" brushRef="#br0">5 1 8704,'-5'4'7008,"10"1"-6880,-1-2-96,6-3-32,-1 5 0,5-5 64,0 0-320,5 0-128,-1 0-512,1 5-256,17-5-9248</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6:54.203"/>
    </inkml:context>
    <inkml:brush xml:id="br0">
      <inkml:brushProperty name="width" value="0.1" units="cm"/>
      <inkml:brushProperty name="height" value="0.1" units="cm"/>
      <inkml:brushProperty name="color" value="#E71224"/>
    </inkml:brush>
  </inkml:definitions>
  <inkml:trace contextRef="#ctx0" brushRef="#br0">0 0 9728,'0'5'3584,"5"-5"-2784,4 3-64,-4-3-288,4 0-320,5 0-96,0 0-352,5 0-192,4 0 256,1 0-736,-3 0-192,7-3-2496</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6:54.591"/>
    </inkml:context>
    <inkml:brush xml:id="br0">
      <inkml:brushProperty name="width" value="0.1" units="cm"/>
      <inkml:brushProperty name="height" value="0.1" units="cm"/>
      <inkml:brushProperty name="color" value="#E71224"/>
    </inkml:brush>
  </inkml:definitions>
  <inkml:trace contextRef="#ctx0" brushRef="#br0">1 13 8960,'5'0'4192,"4"3"-3296,-4-3-64,4 0-544,0 0-64,1 0-96,3 0 0,1 0-64,10 0-416,-1-3-64,-1-2-576,1 0-256,5 2-2592</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6:55.098"/>
    </inkml:context>
    <inkml:brush xml:id="br0">
      <inkml:brushProperty name="width" value="0.1" units="cm"/>
      <inkml:brushProperty name="height" value="0.1" units="cm"/>
      <inkml:brushProperty name="color" value="#E71224"/>
    </inkml:brush>
  </inkml:definitions>
  <inkml:trace contextRef="#ctx0" brushRef="#br0">228 11 7424,'0'-1'125,"0"1"1,0 0-1,0-1 1,0 1-1,0-1 1,0 1-1,0 0 1,0-1-1,0 1 1,-1-1-1,1 1 1,0 0-1,0-1 1,0 1-1,-1-1 0,1 1 1,0 0-1,0-1 1,-1 1-1,1 0 1,0 0-1,-1-1 1,1 1-1,0 0 1,-1 0-1,1-1 1,-1 1-1,1 0 1,-1 0-1,-16 0 1955,-20 10-26,30-6-1977,0-1 0,0 1 0,0 0 0,1 1 0,-1 0 0,1 0 0,0 0 0,1 1 0,-1-1 0,1 1 0,0 1 0,-4 7 0,-3 5-94,1 1 0,-15 40 0,19-42 44,0 1 0,2 0 0,0 0 0,2 0 0,0 1 0,-1 32 0,4-42-31,0 0 0,1-1 0,0 1-1,1 0 1,0-1 0,1 0 0,0 1 0,0-1 0,1 0-1,0 0 1,1-1 0,-1 1 0,2-1 0,-1 0-1,9 9 1,-1-4 31,0-1 0,1-1 1,1 0-1,0-1 0,0-1 0,0 0 0,1-1 0,1 0 1,0-2-1,17 6 0,-24-10-3,0 0 0,0-1 0,1 0 0,-1 0 0,0-1 1,18-2-1,-21 1 56,-1 0 1,1 0 0,-1 0-1,0-1 1,0 0-1,1-1 1,-1 1-1,-1-1 1,1 0 0,0-1-1,6-5 1,-10 9-18,-1-1 1,0-1-1,0 1 1,0 0 0,0 0-1,0 0 1,0 0-1,-1-1 1,1 1-1,0 0 1,-1-1-1,1 1 1,0 0-1,-1-1 1,1-2 0,-1 3-15,0 0 1,0 0 0,0 0 0,-1 0 0,1-1 0,0 1 0,0 0 0,-1 0 0,1 0 0,-1 0 0,1 0 0,-1 0 0,1 1-1,-1-1 1,1 0 0,-1 0 0,-1-1 0,0 0 7,-1 0-1,0 0 0,0 0 1,0 0-1,0 0 0,0 0 1,0 1-1,-1 0 1,1-1-1,0 1 0,-7-1 1,-9 0-495,0 1-1,0 1 1,-1 0 0,1 2 0,0 0-1,0 1 1,0 1 0,1 0 0,-1 2 0,1 0-1,-31 15 1,28-8-1530,6-1-1754</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6:55.494"/>
    </inkml:context>
    <inkml:brush xml:id="br0">
      <inkml:brushProperty name="width" value="0.1" units="cm"/>
      <inkml:brushProperty name="height" value="0.1" units="cm"/>
      <inkml:brushProperty name="color" value="#E71224"/>
    </inkml:brush>
  </inkml:definitions>
  <inkml:trace contextRef="#ctx0" brushRef="#br0">0 169 9216,'2'-2'518,"-1"1"1,1 0 0,-1 0 0,1 0-1,-1 0 1,1 0 0,-1 0 0,4 0-1,26-4 1582,-8 2-1599,63-14-73,101-23-643,266-49-4947,-411 85 2042</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6:55.978"/>
    </inkml:context>
    <inkml:brush xml:id="br0">
      <inkml:brushProperty name="width" value="0.1" units="cm"/>
      <inkml:brushProperty name="height" value="0.1" units="cm"/>
      <inkml:brushProperty name="color" value="#E71224"/>
    </inkml:brush>
  </inkml:definitions>
  <inkml:trace contextRef="#ctx0" brushRef="#br0">109 1 9984,'2'2'7015,"-8"3"-5836,-9 6-1790,-12 7 619,-31 27 0,57-44-9,1-1-1,0 0 0,0 0 0,-1 0 0,1 0 0,0 0 0,0 1 0,0-1 0,-1 0 0,1 0 0,0 0 0,0 0 0,0 1 0,0-1 0,0 0 0,-1 0 0,1 1 0,0-1 1,0 0-1,0 0 0,0 1 0,0-1 0,0 0 0,0 0 0,0 1 0,0-1 0,0 0 0,0 0 0,0 1 0,0-1 0,0 0 0,0 0 0,0 1 0,0-1 0,0 0 0,0 0 0,0 1 1,0-1-1,1 0 0,-1 0 0,0 0 0,0 1 0,0-1 0,0 0 0,1 0 0,-1 0 0,0 1 0,0-1 0,0 0 0,1 0 0,-1 0 0,0 0 0,0 0 0,0 0 0,1 1 1,-1-1-1,0 0 0,0 0 0,1 0 0,-1 0 0,0 0 0,0 0 0,1 0 0,-1 0 0,0 0 0,0 0 0,1 0 0,25 2-124,-17-2 112,18 3 33,0 0 0,0 2 0,-1 1 0,40 15 0,-56-17-5,-1 0 1,0 1-1,0 0 1,0 1-1,-1 0 0,12 10 1,-15-11 25,0 0 0,0 1 0,-1-1-1,0 1 1,0 0 0,0 0 0,-1 1 0,0-1 0,0 1 0,2 9 0,-2-7 99,-1 0 0,0 0 0,-1 1 0,0-1 1,-1 0-1,1 0 0,-2 1 0,1-1 0,-2 0 0,-3 16 0,3-17-134,-1 0 1,0-1-1,0 0 1,-1 0-1,0 0 0,0 0 1,-1-1-1,0 1 1,0-1-1,0 0 0,-1-1 1,-12 10-1,5-6-344,-1 0 1,0-1-1,0 0 0,-27 9 0,-63 14-4137,81-27 2193,8-3-1098</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45.633"/>
    </inkml:context>
    <inkml:brush xml:id="br0">
      <inkml:brushProperty name="width" value="0.1" units="cm"/>
      <inkml:brushProperty name="height" value="0.1" units="cm"/>
      <inkml:brushProperty name="color" value="#E71224"/>
    </inkml:brush>
  </inkml:definitions>
  <inkml:trace contextRef="#ctx0" brushRef="#br0">57 17 6656,'-9'-17'13519,"0"31"-12169,3 2-1041,0 1 0,2 1 0,-6 34 0,-1 58-220,10-95-70,0 299-70,27 3 16,7-76 35,-26-204 0,3 0 0,0-1 0,3 0 0,23 48 0,-28-71-33,0-1 0,0 0-1,2 0 1,-1-1 0,2 0-1,-1 0 1,1-1 0,1-1-1,0 0 1,0 0 0,19 9-1,-28-17-105,-1 1-1,1-1 0,-1 0 0,1 0 0,-1 0 1,1-1-1,-1 1 0,4 0 0,-4-1-142,-1 0-1,0 0 0,0 0 0,0 0 1,0-1-1,0 1 0,0 0 1,0 0-1,0-1 0,0 1 1,-1-1-1,1 1 0,0-1 1,0 1-1,2-2 0</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6:56.321"/>
    </inkml:context>
    <inkml:brush xml:id="br0">
      <inkml:brushProperty name="width" value="0.1" units="cm"/>
      <inkml:brushProperty name="height" value="0.1" units="cm"/>
      <inkml:brushProperty name="color" value="#E71224"/>
    </inkml:brush>
  </inkml:definitions>
  <inkml:trace contextRef="#ctx0" brushRef="#br0">0 36 10112,'14'-3'3776,"0"3"-2944,14-5-160,-14 5-224,8-3-352,10-2 0,6 1-256,-1 1-64,-4-2 128,-2 0-672,-3 2-256,-5 3-1056,0 3-416,-4 2-672</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6:58.106"/>
    </inkml:context>
    <inkml:brush xml:id="br0">
      <inkml:brushProperty name="width" value="0.1" units="cm"/>
      <inkml:brushProperty name="height" value="0.1" units="cm"/>
      <inkml:brushProperty name="color" value="#E71224"/>
    </inkml:brush>
  </inkml:definitions>
  <inkml:trace contextRef="#ctx0" brushRef="#br0">28 93 7168,'-3'-2'3005,"4"2"-2957,-1 0-29,0 0 0,0 0-1,0-1 1,0 1 0,0 0-1,0 0 1,0 0 0,0 0-1,0 0 1,0 0 0,0 0 0,0 0-1,0 0 1,0 0 0,0 0-1,0 0 1,0 0 0,0 0 0,0 0-1,0 0 1,0-1 0,-1 1-1,1 0 1,0 0 0,0 0-1,0 0 1,0 0 19,0 0-20,0 0 1,0 0 0,0 0-1,0 0 1,0 0 0,0 0 0,0 0-1,0 0 1,0 0 0,0 0-1,0 0 1,0 0 0,0 0-1,0 0 1,-1 0 0,1 0 0,0 0-1,0 0 1,0 0 0,0 0-1,0 0 1,0 0 0,0 0 0,0 0-1,0 0 1,0 0 0,0 0-1,0 0 1,0 0 0,0 0-1,0 0 1,-1 0 0,1 0 0,0 0-1,-22-1 2718,46 3 4961,-9-1-7268,0 0 0,0-1 0,27-4 0,57-20 550,54-9-1072,18 4-569,-171 29 510,1 0 0,-1-1 0,1 1 0,-1 0 0,0 0 0,1 0 0,-1 0 0,1 0 0,-1 0 0,1-1-1,-1 1 1,1 0 0,-1 0 0,1 0 0,-1 0 0,0 1 0,1-1 0,-1 0 0,1 0 0,-1 0 0,1 0 0,-1 0 0,1 1 0,-1-1-1,0 0 1,1 0 0,-1 1 0,1-1 0,-1 0 0,2 2-608</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12.117"/>
    </inkml:context>
    <inkml:brush xml:id="br0">
      <inkml:brushProperty name="width" value="0.1" units="cm"/>
      <inkml:brushProperty name="height" value="0.1" units="cm"/>
      <inkml:brushProperty name="color" value="#E71224"/>
    </inkml:brush>
  </inkml:definitions>
  <inkml:trace contextRef="#ctx0" brushRef="#br0">212 1 7296,'-2'0'3276,"-6"5"-1555,0 12-479,-6 8-324,-14 44-1,-34 142-202,-4 14-934,42-150-3829,24-69 2573</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12.524"/>
    </inkml:context>
    <inkml:brush xml:id="br0">
      <inkml:brushProperty name="width" value="0.1" units="cm"/>
      <inkml:brushProperty name="height" value="0.1" units="cm"/>
      <inkml:brushProperty name="color" value="#E71224"/>
    </inkml:brush>
  </inkml:definitions>
  <inkml:trace contextRef="#ctx0" brushRef="#br0">10 13 8448,'-10'-13'5253,"11"17"-5145,0 0 0,0-1 0,0 1 0,1 0 0,-1-1 0,1 1 0,0-1 0,0 0 0,0 1 0,0-1 0,4 4 0,0 1 4,21 30 306,56 71 457,-70-94-870,0-1 0,1-1 0,1 0-1,32 22 1,-5-11-196,25 17-1130,-58-35 579,-1 0 0,0 1 1,-1 0-1,0 0 0,10 14 1,-6-5-2299</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12.890"/>
    </inkml:context>
    <inkml:brush xml:id="br0">
      <inkml:brushProperty name="width" value="0.1" units="cm"/>
      <inkml:brushProperty name="height" value="0.1" units="cm"/>
      <inkml:brushProperty name="color" value="#E71224"/>
    </inkml:brush>
  </inkml:definitions>
  <inkml:trace contextRef="#ctx0" brushRef="#br0">1 5 7552,'18'-4'2816,"-9"4"-2208,15 0-96,-15 0-128,10 0-288,-1 0 0,6 0-32,-1 0 32,-1 0-64,-4 4-800,1-4-288,0 4-2080</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13.315"/>
    </inkml:context>
    <inkml:brush xml:id="br0">
      <inkml:brushProperty name="width" value="0.1" units="cm"/>
      <inkml:brushProperty name="height" value="0.1" units="cm"/>
      <inkml:brushProperty name="color" value="#E71224"/>
    </inkml:brush>
  </inkml:definitions>
  <inkml:trace contextRef="#ctx0" brushRef="#br0">5 378 7424,'-5'7'2816,"5"-2"-2208,9 0 0,1-2-224,4-3-256,4 0-32,4 0-384,1 0-128,1-3-1984,-1-2-832,0 0 800,5 2 448</inkml:trace>
  <inkml:trace contextRef="#ctx0" brushRef="#br0" timeOffset="1">314 5 8448,'-5'-5'5376,"5"22"-5088,0 4-128,0 3-128,0 4 0,5 5-32,-1 1 0,1-6 0,0-3 0,4 0-448,0-5-160,1-4-736,-1 1-288,0-5-1600</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13.681"/>
    </inkml:context>
    <inkml:brush xml:id="br0">
      <inkml:brushProperty name="width" value="0.1" units="cm"/>
      <inkml:brushProperty name="height" value="0.1" units="cm"/>
      <inkml:brushProperty name="color" value="#E71224"/>
    </inkml:brush>
  </inkml:definitions>
  <inkml:trace contextRef="#ctx0" brushRef="#br0">0 1 5888,'0'4'2272,"0"-1"-1760,5 7 1312,-1-7-1024,1 1 96,4-4-320,1 0-96,2 0-256,7 0-96,-1-4 64,6 1-96,-1 3 0,0 0-320,1 0-160,-1 0-864,-6 0-416,2 0-1664</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14.087"/>
    </inkml:context>
    <inkml:brush xml:id="br0">
      <inkml:brushProperty name="width" value="0.1" units="cm"/>
      <inkml:brushProperty name="height" value="0.1" units="cm"/>
      <inkml:brushProperty name="color" value="#E71224"/>
    </inkml:brush>
  </inkml:definitions>
  <inkml:trace contextRef="#ctx0" brushRef="#br0">1 21 6912,'4'-5'2624,"1"5"-2048,4 0 288,-4 0-64,9 0-480,5 0-192,4-3-64,3-1-64,7-1 0,0 2-704,-6 3-256,1 0-2208</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15.502"/>
    </inkml:context>
    <inkml:brush xml:id="br0">
      <inkml:brushProperty name="width" value="0.1" units="cm"/>
      <inkml:brushProperty name="height" value="0.1" units="cm"/>
      <inkml:brushProperty name="color" value="#E71224"/>
    </inkml:brush>
  </inkml:definitions>
  <inkml:trace contextRef="#ctx0" brushRef="#br0">21 220 7040,'0'-2'327,"-1"1"0,1-1 0,-1 1 0,-11-13 5591,11 15-5710,0 2-183,0 1-1,0 0 0,0-1 1,1 1-1,-1 0 1,1 0-1,0 0 0,0-1 1,0 1-1,1 4 1,0 8 69,-1 48 163,3 0 1,3-1-1,16 73 0,-21-131-263,46 176-96,-37-152 75,1 0-1,1 0 1,1-2-1,18 29 1,-27-52 26,-1 1 1,0-1-1,1 1 1,0-1-1,0 0 1,0-1-1,0 1 1,1-1 0,0 0-1,-1 0 1,9 4-1,-10-6 1,-1 0 0,0 0 0,1-1 0,-1 1 0,0-1 0,1 1 0,-1-1 0,1 0 0,-1 0 0,0 0 0,1 0 0,-1-1 0,1 1 0,-1-1 0,0 1 0,1-1 0,-1 0 0,0 0 0,0 0 0,1 0 0,-1 0 0,0 0 0,0-1 0,0 1 0,0-1 0,-1 1 0,1-1 0,2-2 1,0-2 9,1 0 1,-1 0 0,0-1 0,-1 1-1,1-1 1,-1 0 0,-1 0 0,0 0-1,1 0 1,-2-1 0,1 1 0,-1 0-1,-1-1 1,1 1 0,-1-1 0,-1-8-1,-2-12 14,-2-1 1,-15-52-1,15 61-39,-9-29-41,-101-341 0,101 353 50,10 29-19,0 0 1,1 0-1,0 0 0,1 0 1,0-1-1,0 1 0,-1-13 1,3 20 22,0 1 1,0-1-1,0 1 1,0-1-1,0 0 1,1 1-1,-1-1 1,0 1-1,0-1 1,0 1-1,1-1 1,-1 0-1,0 1 1,0-1-1,1 1 1,-1-1-1,1 1 1,-1 0-1,0-1 1,1 1-1,-1-1 1,1 1-1,-1 0 1,1-1 0,-1 1-1,1 0 1,-1 0-1,1-1 1,0 1-1,-1 0 1,1 0-1,0 0 1,24-1 30,-11 1 220,33-6 523,24-3-424,307-39-25,-119 10-262,-220 34-108,111-12 185,-110 14-357,67 4 0,-103-2 79,-1 1 0,0 0-1,0-1 1,1 1-1,-1 0 1,0 1-1,0-1 1,0 0-1,3 3 1,-5-4 15,0 1-1,-1-1 1,1 1 0,0-1 0,0 1 0,-1 0 0,1-1 0,0 1 0,-1 0 0,1 0-1,-1-1 1,1 1 0,-1 0 0,1 0 0,-1 0 0,0 0 0,1 0 0,-1-1 0,0 1-1,0 0 1,0 0 0,1 0 0,-1 0 0,0 0 0,0 0 0,0 0 0,-1 0 0,1 0 0,0 0-1,0 0 1,0 0 0,-1 0 0,0 0 0,-3 11-3144</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16.007"/>
    </inkml:context>
    <inkml:brush xml:id="br0">
      <inkml:brushProperty name="width" value="0.1" units="cm"/>
      <inkml:brushProperty name="height" value="0.1" units="cm"/>
      <inkml:brushProperty name="color" value="#E71224"/>
    </inkml:brush>
  </inkml:definitions>
  <inkml:trace contextRef="#ctx0" brushRef="#br0">47 0 7040,'-25'22'5318,"4"-3"-3383,20-18-1738,1-1-174,0 1-1,0-1 1,1 1-1,-1-1 1,0 0-1,0 1 1,0-1 0,0 0-1,1 1 1,-1-1-1,0 0 1,0 1-1,1-1 1,-1 0-1,0 1 1,0-1-1,1 0 1,-1 0 0,0 0-1,1 1 1,0-1-1,10 1 23,1 0 0,-1-1 0,1 0-1,-1-1 1,1 0 0,16-5 0,3 1-353,-16 2-477,0 0 0,18-7 0,-16 5-556,10-3-1923</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46.398"/>
    </inkml:context>
    <inkml:brush xml:id="br0">
      <inkml:brushProperty name="width" value="0.1" units="cm"/>
      <inkml:brushProperty name="height" value="0.1" units="cm"/>
      <inkml:brushProperty name="color" value="#E71224"/>
    </inkml:brush>
  </inkml:definitions>
  <inkml:trace contextRef="#ctx0" brushRef="#br0">122 45 8064,'-6'-7'3230,"5"7"-2961,1 0 0,-1-1 0,0 1 0,1 0 1,-1 0-1,0-1 0,1 1 0,-1 0 0,-1 0 1,0 0-34,1 0 1,-1 0-1,1 0 1,0 1-1,-1-1 1,1 1-1,-1-1 1,1 1-1,0-1 1,-2 2 0,-1 0-60,1 1 0,-1-1 0,1 1 0,0-1 0,0 1 0,1 0 1,-4 5-1,-1 5 174,0-1 0,1 2 1,1-1-1,1 1 0,0-1 1,0 1-1,-1 18 0,0-9-73,-1 9-123,2 1 1,1-1 0,1 1-1,2-1 1,1 1-1,10 56 1,-7-68-85,1 0 1,0 0-1,2-1 1,0 0-1,2 0 1,0-1-1,1 0 1,0 0-1,2-1 0,0-1 1,21 22-1,-26-31-79,1-1-1,0 0 0,1 0 1,0 0-1,12 6 0,-17-11 9,-1 0 1,0-1-1,1 1 0,-1-1 0,1 0 1,-1 0-1,1-1 0,0 1 0,-1-1 0,1 1 1,0-1-1,-1 0 0,1-1 0,0 1 0,-1 0 1,1-1-1,0 0 0,-1 0 0,5-2 0,1-2 59,0 0 0,-1 0 1,0-1-1,0 0 0,14-13 0,-5 1 113,18-25 0,-26 31-77,-2 0 0,0-1 0,0 0 1,-1-1-1,0 1 0,-2-1 0,1 0 0,-2 0 1,0-1-1,2-21 0,-3-2 207,-1 0-1,-7-70 1,3 87-210,0-1 0,-1 1 1,-1 0-1,-1 1 0,-14-35 0,15 45-164,-1 0 0,0-1 1,0 2-1,-1-1 0,-1 1 0,1 0 0,-1 1 0,-1-1 0,0 2 0,0-1 0,-18-10 1,9 7-297,-1 1 1,0 0 0,-1 2 0,0 0-1,0 1 1,-33-6 0,24 12-810,27 1 1010,1 0 0,0 0 0,-1 1 1,1-1-1,0 0 0,-1 1 0,1-1 0,0 1 1,-1-1-1,1 1 0,0-1 0,0 1 0,0 0 0,0 0 1,0-1-1,0 1 0,0 0 0,-2 2 0,3-2 1,0 0-1,0-1 0,0 1 1,0 0-1,0 0 1,0 0-1,0-1 0,0 1 1,0 0-1,0 0 0,0-1 1,0 1-1,1 0 0,-1 0 1,0-1-1,1 1 0,-1 0 1,1-1-1,-1 1 0,0 0 1,1-1-1,-1 1 0,1-1 1,0 1-1,-1-1 1,1 1-1,0 0 0,1 1-313,18 18-3605</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16.516"/>
    </inkml:context>
    <inkml:brush xml:id="br0">
      <inkml:brushProperty name="width" value="0.1" units="cm"/>
      <inkml:brushProperty name="height" value="0.1" units="cm"/>
      <inkml:brushProperty name="color" value="#E71224"/>
    </inkml:brush>
  </inkml:definitions>
  <inkml:trace contextRef="#ctx0" brushRef="#br0">56 1 7168,'-2'1'413,"-1"1"0,0-1 0,1 1 0,-1 0 0,1 0 0,0 0 0,0 1 0,-1-1 0,1 0 0,1 1 0,-3 2 0,1 0-153,1 1 0,-1-1 0,1 0 0,0 1 0,-1 7 0,0 4-212,1 0 1,0 34-1,2-38-37,1 0 1,0 0-1,1 0 0,0 0 1,1-1-1,1 1 1,0-1-1,8 19 0,-10-26 19,1 0 0,0 0 0,0-1 0,0 1 0,1 0 0,0-1 0,-1 0 0,1 0 0,1 0 0,-1-1 0,1 1 0,-1-1 0,1 0 0,0 0 0,0-1 0,0 1 1,0-1-1,1 0 0,-1 0 0,1-1 0,10 2 0,-6-2 156,0-1 0,14-1 1,-21 1-153,-1 0 0,0 0 0,0 0 1,0-1-1,0 1 0,0-1 1,0 1-1,0-1 0,0 0 1,0 0-1,-1 0 0,1 0 0,0 0 1,0 0-1,-1 0 0,1 0 1,-1-1-1,3-1 0,-4 2-17,0 0 0,1 1 1,-1-1-1,0 1 0,0-1 0,0 0 0,0 1 0,0-1 0,0 0 1,0 1-1,0-1 0,0 1 0,0-1 0,0 0 0,0 1 0,0-1 1,-1 1-1,1-1 0,0 0 0,0 1 0,-1-1 0,1 1 0,0-1 0,-1 1 1,1-1-1,-1 1 0,1-1 0,0 1 0,-1-1 0,1 1 0,-1 0 1,1-1-1,-1 1 0,0 0 0,1-1 0,-1 1 0,1 0 0,-1 0 1,0-1-1,-26-7 108,15 6-196,0 1 1,0 0-1,0 1 0,0 0 1,0 1-1,-20 3 0,22-1-1122,0-1 1,0 1-1,0 1 0,-15 7 0,16-6-2828,3 4 416</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16.867"/>
    </inkml:context>
    <inkml:brush xml:id="br0">
      <inkml:brushProperty name="width" value="0.1" units="cm"/>
      <inkml:brushProperty name="height" value="0.1" units="cm"/>
      <inkml:brushProperty name="color" value="#E71224"/>
    </inkml:brush>
  </inkml:definitions>
  <inkml:trace contextRef="#ctx0" brushRef="#br0">0 61 8320,'14'-5'3168,"-4"5"-2464,11-3 64,-7 3-128,5 0-224,9 0 0,5 0-224,4-5-128,-1 2-32,1-6-128,5 1 64,4 0-320,-1 4-160,7-1-96,-1 2-32,-6-2-224,1 2-96,-8 3-2208</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17.398"/>
    </inkml:context>
    <inkml:brush xml:id="br0">
      <inkml:brushProperty name="width" value="0.1" units="cm"/>
      <inkml:brushProperty name="height" value="0.1" units="cm"/>
      <inkml:brushProperty name="color" value="#E71224"/>
    </inkml:brush>
  </inkml:definitions>
  <inkml:trace contextRef="#ctx0" brushRef="#br0">52 0 8960,'-8'9'6909,"1"-1"-6940,0 2 0,-8 16 0,10-16-2,4-7-15,-1-1 0,1 1 0,0 0 0,0 0 0,0 0 0,0-1 0,1 1 0,-1 6 1,1-8-1,15-2 154,4-8-171,-16 7 51,-1 1-1,1-1 1,-1 1-1,1 0 1,0 0-1,0 0 1,-1 0 0,1 1-1,0-1 1,6 0-1,-1 2 13,0 0-1,0 1 0,0 0 1,0 0-1,0 1 0,0 0 1,0 0-1,-1 1 0,14 8 1,10 5 7,-28-16 77,0 1 0,0 0 0,0-1 0,0 1 0,-1 0 0,1 0 0,-1 1 0,5 3 0,-7-5-45,1 0 1,-1-1-1,0 1 1,1 0-1,-1-1 0,1 1 1,-1 0-1,0 0 1,0 0-1,1-1 1,-1 1-1,0 0 0,0 0 1,0 0-1,0-1 1,0 1-1,0 0 0,0 0 1,0 0-1,0-1 1,0 1-1,-1 0 1,1 0-1,0 0 0,-1-1 1,1 1-1,0 0 1,-1 0-1,1-1 0,-1 1 1,1 0-1,-1-1 1,1 1-1,-1-1 1,1 1-1,-1-1 0,-1 2 1,-11 8-133,-1 0 0,-1-1 1,-21 10-1,33-18-342,-1 0 0,1 0 0,-1 0 1,0 0-1,0-1 0,1 0 0,-1 0 0,0 0 0,0 0 0,1-1 0,-1 1 0,-6-3 0,-1-1-2917</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17.758"/>
    </inkml:context>
    <inkml:brush xml:id="br0">
      <inkml:brushProperty name="width" value="0.1" units="cm"/>
      <inkml:brushProperty name="height" value="0.1" units="cm"/>
      <inkml:brushProperty name="color" value="#E71224"/>
    </inkml:brush>
  </inkml:definitions>
  <inkml:trace contextRef="#ctx0" brushRef="#br0">0 67 8448,'5'0'3168,"0"0"-2464,-1-5 224,1 5-96,4-4-448,0 0-64,5 0-192,0-4-96,5-1 0,0 1-32,4 0 0,-1 0-800,1 4-256,-4-1-2624</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18.419"/>
    </inkml:context>
    <inkml:brush xml:id="br0">
      <inkml:brushProperty name="width" value="0.1" units="cm"/>
      <inkml:brushProperty name="height" value="0.1" units="cm"/>
      <inkml:brushProperty name="color" value="#E71224"/>
    </inkml:brush>
  </inkml:definitions>
  <inkml:trace contextRef="#ctx0" brushRef="#br0">14 40 7808,'-4'-17'4544,"8"22"-2875,24 33-1129,-2 2-1,-1 1 1,-2 0 0,27 73-1,-4 5 27,-46-118-567,1-1 1,-1 1-1,0 0 0,1 0 1,-1 0-1,1-1 0,-1 1 1,1 0-1,-1 0 1,1-1-1,0 1 0,-1-1 1,1 1-1,0 0 0,-1-1 1,1 1-1,0-1 0,0 0 1,0 1-1,-1-1 1,1 0-1,0 1 0,1-1 1,0 0-8,0 0 0,0 0 0,0 0 1,-1 0-1,1 0 0,0 0 0,0-1 1,0 1-1,0-1 0,2-1 1,4-1-24,-1-1 1,1-1 0,-1 1 0,7-7 0,3-2 124,0-1 0,24-28 0,-37 37-5,1 0 0,-1-1-1,-1 1 1,1-1 0,-1 0-1,0 0 1,0 0 0,-1-1-1,0 1 1,0-1-1,0 0 1,1-12 0,-3 9-64,0-1 0,0 1 0,-1-1 0,0 1 0,-1-1 0,0 1 0,-1 0 0,-6-15 0,6 18-27,-1 0 0,1 0 1,-1 0-1,-1 0 0,0 1 0,0 0 1,0 0-1,0 0 0,-1 1 1,0 0-1,0 0 0,-7-4 0,0 1-39,-1 1-1,1 1 0,-1 0 0,0 0 0,-1 2 0,1 0 0,-1 0 0,-18-1 0,24 4-140,-1 0 0,1 1 0,0 0 0,-1 0-1,1 1 1,-1 1 0,1-1 0,0 2 0,0-1 0,0 1 0,0 0 0,1 1-1,-1 0 1,-10 7 0,15-8-88,1-1-1,0 1 0,0 0 0,0 0 1,-4 5-1,6-7 132,1 0 0,-1-1 1,0 1-1,1 0 0,-1 1 0,1-1 1,-1 0-1,1 0 0,0 0 0,-1 0 1,1 0-1,0 0 0,0 0 0,0 1 1,0-1-1,0 0 0,0 0 0,0 0 0,0 0 1,0 0-1,0 1 0,1-1 0,0 1 1,10 11-3110</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18.776"/>
    </inkml:context>
    <inkml:brush xml:id="br0">
      <inkml:brushProperty name="width" value="0.1" units="cm"/>
      <inkml:brushProperty name="height" value="0.1" units="cm"/>
      <inkml:brushProperty name="color" value="#E71224"/>
    </inkml:brush>
  </inkml:definitions>
  <inkml:trace contextRef="#ctx0" brushRef="#br0">4 0 9984,'-3'4'6182,"3"-3"-6072,0 16 1034,3 18-1663,1-20 504,0-1 0,1 1 0,14 26 0,27 37-1017,-12-23-2463,-24-40 1133,2-2-838</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19.199"/>
    </inkml:context>
    <inkml:brush xml:id="br0">
      <inkml:brushProperty name="width" value="0.1" units="cm"/>
      <inkml:brushProperty name="height" value="0.1" units="cm"/>
      <inkml:brushProperty name="color" value="#E71224"/>
    </inkml:brush>
  </inkml:definitions>
  <inkml:trace contextRef="#ctx0" brushRef="#br0">1 41 7040,'0'0'2721,"1"4"-2173,5 20 1773,-6-20-2188,1 0 0,0 1 1,0-1-1,1 0 0,-1 0 0,1 0 0,2 5 1,3 0-20,0 1 0,1-1 0,0 0 1,0-1-1,1 0 0,0-1 1,0 1-1,1-2 0,0 1 0,0-1 1,1-1-1,13 6 0,-3-4 147,0 0 0,1-1 0,0-1 0,0-1-1,34 2 1,-45-5 10,1-1 0,0-1 0,-1 0 0,0 0 0,15-4 0,-21 4-97,0-1-1,1 0 1,-1 0-1,0 0 1,0-1 0,0 1-1,0-1 1,-1-1-1,1 1 1,-1-1 0,0 1-1,7-8 1,-10 8-136,1 1 1,-1 0-1,0-1 0,0 1 1,0-1-1,0 0 1,0 1-1,-1-1 1,1 1-1,-1-1 0,0 0 1,0 0-1,0 1 1,0-1-1,0 0 1,-1 1-1,1-1 0,-1 0 1,1 1-1,-1-1 1,0 1-1,0-1 1,0 1-1,-2-3 0,-3-5-68,0 0 0,0 0 0,-1 0 0,-10-10 0,8 9-605,-1 0-1,-1 1 1,0 1-1,0-1 1,-14-8-1,52 30-10654</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19.673"/>
    </inkml:context>
    <inkml:brush xml:id="br0">
      <inkml:brushProperty name="width" value="0.1" units="cm"/>
      <inkml:brushProperty name="height" value="0.1" units="cm"/>
      <inkml:brushProperty name="color" value="#E71224"/>
    </inkml:brush>
  </inkml:definitions>
  <inkml:trace contextRef="#ctx0" brushRef="#br0">0 0 8960,'4'8'6653,"6"35"-5419,8 88-1122,-16-114-116,0 1 0,2-1 0,6 21 0,-9-35-4,0 1-1,1-1 1,-1 0-1,1 0 0,0 0 1,-1-1-1,1 1 1,1 0-1,-1-1 0,0 1 1,1-1-1,-1 1 0,1-1 1,-1 0-1,5 2 1,-4-3-114,1 1 0,-1-1 1,1 0-1,0 0 1,-1-1-1,1 1 1,0-1-1,-1 0 0,1 0 1,0 0-1,0 0 1,-1 0-1,7-2 1,2-1-1872,0 0 0,11-5 0,-6 0-1084</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20.005"/>
    </inkml:context>
    <inkml:brush xml:id="br0">
      <inkml:brushProperty name="width" value="0.1" units="cm"/>
      <inkml:brushProperty name="height" value="0.1" units="cm"/>
      <inkml:brushProperty name="color" value="#E71224"/>
    </inkml:brush>
  </inkml:definitions>
  <inkml:trace contextRef="#ctx0" brushRef="#br0">14 98 7936,'-14'8'5728,"19"-8"-5120,4-3-256,3-2-64,12-2-160,8-6-160,6 1-64,3-5 128,0 4 32,-4 2-352,0 2-224,-9 1-928,-4 1-416</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20.359"/>
    </inkml:context>
    <inkml:brush xml:id="br0">
      <inkml:brushProperty name="width" value="0.1" units="cm"/>
      <inkml:brushProperty name="height" value="0.1" units="cm"/>
      <inkml:brushProperty name="color" value="#E71224"/>
    </inkml:brush>
  </inkml:definitions>
  <inkml:trace contextRef="#ctx0" brushRef="#br0">0 170 10880,'5'0'6399,"-5"-4"-6175,4-1 32,1-8-160,4-2 0,5-5-32,8-5-672,11 5-256,13-2-127,5 6-33,4 4-1408,1 0-640,0 7-256</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46.935"/>
    </inkml:context>
    <inkml:brush xml:id="br0">
      <inkml:brushProperty name="width" value="0.1" units="cm"/>
      <inkml:brushProperty name="height" value="0.1" units="cm"/>
      <inkml:brushProperty name="color" value="#E71224"/>
    </inkml:brush>
  </inkml:definitions>
  <inkml:trace contextRef="#ctx0" brushRef="#br0">0 1 8320,'1'10'7013,"18"29"-3452,-14-30-3195,0 1 0,0-1-1,4 18 1,-4-1-87,-1 2 1,-2-1-1,-1 0 1,-3 45-1,-1-38-666,-1-1 1,-11 40-1,-11 15-5391</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32.308"/>
    </inkml:context>
    <inkml:brush xml:id="br0">
      <inkml:brushProperty name="width" value="0.1" units="cm"/>
      <inkml:brushProperty name="height" value="0.1" units="cm"/>
      <inkml:brushProperty name="color" value="#E71224"/>
    </inkml:brush>
  </inkml:definitions>
  <inkml:trace contextRef="#ctx0" brushRef="#br0">23 0 6784,'-22'0'14127,"31"15"-12420,-7-13-1619,1 0 0,0-1 0,0 0-1,-1 0 1,1 0 0,0 0 0,0 0 0,1 0 0,-1-1 0,5 1-1,2 0 46,65 8 183,0-4 1,84-5 0,-68-1-115,-60 1-115,2 0 69,46-4 1,-58 2-835,26 0 1</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32.792"/>
    </inkml:context>
    <inkml:brush xml:id="br0">
      <inkml:brushProperty name="width" value="0.1" units="cm"/>
      <inkml:brushProperty name="height" value="0.1" units="cm"/>
      <inkml:brushProperty name="color" value="#E71224"/>
    </inkml:brush>
  </inkml:definitions>
  <inkml:trace contextRef="#ctx0" brushRef="#br0">5 30 6656,'0'0'134,"0"0"1,1-1-1,-1 1 1,0 0-1,1-1 1,-1 1-1,0-1 0,0 1 1,1 0-1,-1-1 1,0 1-1,0-1 1,0 1-1,0-1 1,0 1-1,1-1 1,-1 1-1,0-1 0,0 1 1,0-1-1,0 1 1,0-1-1,-1 1 1,1-1-1,0 1 1,0-1-1,0 1 1,0 0-1,0-1 0,-1 1 1,1-1-1,0 1 1,0-1-1,-1 1 1,1 0-1,0-1 1,-4-5 2402,3 5-2137,1 0 0,0 0 1,0 1-1,-1-1 1,1-2-1,10 8 955,-6-1-1134,0 0-1,-1 1 1,1-1 0,-1 1 0,0 0 0,0 0-1,-1 0 1,1 0 0,-1 0 0,2 8-1,2 9 241,3 29 0,-5-28-243,47 283 544,-45-278-851,-3-11-722,3 21 0,-6-32-176,0 1 0,0-1 1,-2 12-1,-6 1-3504</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33.150"/>
    </inkml:context>
    <inkml:brush xml:id="br0">
      <inkml:brushProperty name="width" value="0.1" units="cm"/>
      <inkml:brushProperty name="height" value="0.1" units="cm"/>
      <inkml:brushProperty name="color" value="#E71224"/>
    </inkml:brush>
  </inkml:definitions>
  <inkml:trace contextRef="#ctx0" brushRef="#br0">0 131 8960,'51'-2'7832,"23"-6"-5888,-18 2-1262,-18 0-414,1-1 0,49-17-1,6-1-537,-69 20-91,112-31-7309,-105 25 3878</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33.480"/>
    </inkml:context>
    <inkml:brush xml:id="br0">
      <inkml:brushProperty name="width" value="0.1" units="cm"/>
      <inkml:brushProperty name="height" value="0.1" units="cm"/>
      <inkml:brushProperty name="color" value="#E71224"/>
    </inkml:brush>
  </inkml:definitions>
  <inkml:trace contextRef="#ctx0" brushRef="#br0">84 368 10368,'-19'1'4731,"9"-1"-2973,0 0 0,-16-1 0,25 0-1749,0 1-1,0 0 1,0-1 0,0 1 0,0-1 0,0 1-1,0-1 1,0 0 0,0 1 0,0-1 0,1 0 0,-1 1-1,0-1 1,1 0 0,-1 0 0,0 0 0,1 0-1,-1 0 1,1 0 0,-1 0 0,1 0 0,0 0 0,-1 0-1,1 0 1,0 0 0,0 0 0,-1 0 0,1 0-1,0 0 1,0-2 0,0-5 1,1 0-1,-1 0 1,3-8 0,-2 9 19,3-20 33,1 0-1,14-43 1,-14 57-74,0 0-1,1 1 1,1 0-1,0 0 1,0 0-1,1 1 1,12-13-1,-11 15-15,-3 2 24,1 0 1,-1 0 0,2 0 0,7-5 0,-13 11 7,1-1 0,-1 1 0,1 0 0,0-1-1,0 1 1,-1 0 0,1 1 0,0-1 0,0 0 0,0 1 0,0 0 0,0 0 0,0-1 0,-1 2 0,1-1 0,0 0 0,5 2 0,-2 0 5,-1 0 0,1 0 0,-1 1 0,0 0 0,0 0 0,0 0 1,0 1-1,-1 0 0,1 0 0,-1 0 0,0 0 0,0 1 0,4 6 0,7 10-2,20 42 1,-24-41-91,36 78-1298,-19-36-3142,-27-61 3965,-1-2 307,1-1 0,-1 1 1,0 0-1,0-1 0,0 1 1,1-1-1,25 6-9601</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33.868"/>
    </inkml:context>
    <inkml:brush xml:id="br0">
      <inkml:brushProperty name="width" value="0.1" units="cm"/>
      <inkml:brushProperty name="height" value="0.1" units="cm"/>
      <inkml:brushProperty name="color" value="#E71224"/>
    </inkml:brush>
  </inkml:definitions>
  <inkml:trace contextRef="#ctx0" brushRef="#br0">8 24 7680,'-8'-23'7173,"12"32"-5685,33 84-550,41 122 86,46 151-1642,-115-344 274,-2-5-394,-1-1 0,0 1 0,3 18 0,-8-25-1203</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34.192"/>
    </inkml:context>
    <inkml:brush xml:id="br0">
      <inkml:brushProperty name="width" value="0.1" units="cm"/>
      <inkml:brushProperty name="height" value="0.1" units="cm"/>
      <inkml:brushProperty name="color" value="#E71224"/>
    </inkml:brush>
  </inkml:definitions>
  <inkml:trace contextRef="#ctx0" brushRef="#br0">1 83 8320,'-1'2'4929,"16"0"-2658,52-20 465,32-5-2203,103-15-7488,-160 30 3409</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34.609"/>
    </inkml:context>
    <inkml:brush xml:id="br0">
      <inkml:brushProperty name="width" value="0.1" units="cm"/>
      <inkml:brushProperty name="height" value="0.1" units="cm"/>
      <inkml:brushProperty name="color" value="#E71224"/>
    </inkml:brush>
  </inkml:definitions>
  <inkml:trace contextRef="#ctx0" brushRef="#br0">23 127 7680,'0'2'135,"-1"1"532,0 0 1,0 1-1,1-1 1,-1 0 0,1 6-1,1-8-512,-1 1 1,0-1-1,0 0 1,1 0-1,-1 1 1,1-1-1,-1 0 0,1 0 1,0 0-1,-1 0 1,1 0-1,0 0 0,0 0 1,0 0-1,0 0 1,0 0-1,0 0 0,1 1 1,2 0-24,0 0-1,-1 0 1,1-1 0,0 1 0,1-1 0,-1 0-1,0 0 1,0 0 0,1 0 0,-1-1 0,0 0-1,0 0 1,1 0 0,-1 0 0,0-1 0,7-1 0,-4 1 9,1-1 1,-1 0-1,1-1 1,-1 0-1,0 0 1,0-1-1,0 0 1,9-7-1,-11 7-15,-1 0-1,0 0 1,0 0-1,0-1 1,0 0-1,-1 0 1,0 0-1,0 0 1,0 0-1,-1-1 1,0 1-1,0-1 1,0 1-1,-1-1 1,1 0-1,-1-7 1,0 12-100,-1-1 0,0 0 0,0 0 1,0 0-1,0 0 0,0 0 0,-1 0 0,1 0 1,-1 0-1,1 1 0,-1-1 0,1 0 0,-1 0 1,0 1-1,0-1 0,0 0 0,0 1 0,-2-3 1,1 2-10,-1 0 0,1 0 1,0 0-1,-1 0 1,0 1-1,1-1 0,-1 1 1,0 0-1,0-1 1,-5 0-1,1 0-15,-1 1 0,1 0 1,-1 0-1,1 1 0,-1 0 0,0 0 1,1 1-1,-12 2 0,14-2-4,-1 0 1,1 1-1,0 0 1,0 0-1,1 1 0,-1-1 1,0 1-1,1 0 1,-1 1-1,1-1 0,0 1 1,0-1-1,-4 7 1,3-4-9,1 1 0,0 0 0,0-1 0,0 1 0,1 1 1,0-1-1,1 0 0,-3 14 0,2-10-8,2 1 1,0 0-1,0 1 0,1-1 0,0 0 1,1 0-1,1 0 0,0 0 1,0 0-1,2-1 0,-1 1 0,6 10 1,-7-16-29,1 0 1,0 0-1,1-1 1,0 0 0,-1 1-1,1-1 1,1-1-1,-1 1 1,1-1-1,0 1 1,0-1 0,0-1-1,1 1 1,-1-1-1,8 3 1,-8-4-125,1 0-1,0 0 1,0-1 0,0 0 0,0 0-1,0 0 1,0-1 0,0 0 0,0 0-1,0-1 1,0 0 0,0 0 0,0 0-1,0-1 1,0 1 0,6-4-1,29-17-3248,-37 20 2967,15-11-3436</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34.995"/>
    </inkml:context>
    <inkml:brush xml:id="br0">
      <inkml:brushProperty name="width" value="0.1" units="cm"/>
      <inkml:brushProperty name="height" value="0.1" units="cm"/>
      <inkml:brushProperty name="color" value="#E71224"/>
    </inkml:brush>
  </inkml:definitions>
  <inkml:trace contextRef="#ctx0" brushRef="#br0">153 360 8576,'-6'-8'2145,"0"0"0,-8-9 1,-12-15 980,6-1-2402,1 0-1,-19-44 1,37 74-706,-4-8-163,1-1 1,0 1-1,-4-23 1,7 31-62,1 0 0,-1-1-1,1 1 1,0 0 0,0-1 0,1 1 0,-1 0 0,1 0 0,0-1 0,-1 1-1,2 0 1,-1 0 0,0 0 0,0 0 0,1 0 0,0 0 0,-1 0-1,1 1 1,3-4 0,10-5-1788,5 6-1814</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35.375"/>
    </inkml:context>
    <inkml:brush xml:id="br0">
      <inkml:brushProperty name="width" value="0.1" units="cm"/>
      <inkml:brushProperty name="height" value="0.1" units="cm"/>
      <inkml:brushProperty name="color" value="#E71224"/>
    </inkml:brush>
  </inkml:definitions>
  <inkml:trace contextRef="#ctx0" brushRef="#br0">23 5 8448,'-1'1'208,"-1"0"0,1 0 0,-1 1 0,1-1 1,-1 0-1,1 0 0,0 1 0,-1-1 0,1 1 0,0-1 0,0 1 1,0-1-1,0 1 0,1 0 0,-1 0 0,0-1 0,1 1 0,-1 0 1,1 0-1,-1 0 0,1 0 0,0 0 0,0-1 0,0 1 1,0 0-1,0 0 0,0 0 0,1 0 0,0 2 0,1 6 17,2 0-1,-1-1 0,1 1 0,6 11 0,-6-15-91,8 19 182,1-1-1,2 0 1,0-1 0,2 0-1,0-2 1,26 25 0,-39-42-195,0 0-1,0-1 1,1 0 0,0 0 0,0 0 0,-1 0 0,2-1 0,-1 0-1,0 0 1,0 0 0,12 1 0,-15-2-38,1-1 1,0 0 0,0 0-1,0-1 1,0 1-1,-1-1 1,1 1-1,0-1 1,-1 0-1,1 0 1,0 0-1,-1 0 1,1-1-1,-1 1 1,1 0-1,-1-1 1,0 0-1,0 0 1,0 0-1,0 0 1,0 0 0,0 0-1,0 0 1,-1-1-1,3-2 1,3-7 155,-1-1 1,1 0 0,-2 0 0,0-1-1,-1 1 1,0-1 0,3-20-1,-6 24-411,0 0 0,0 0-1,-1 0 1,0 0 0,-1 0-1,0 0 1,-1 0-1,0 0 1,0 0 0,-1 0-1,-5-11 1,7 20 0,-8-23-2717,9 24 2610,0-1 1,-1 0-1,1 0 0,0 0 1,0 1-1,0-1 1,0 0-1,0 0 0,0 0 1,0 1-1,0-1 0,0 0 1,0 0-1,0 0 1,1 1-1,-1-1 0,0 0 1,1 0-1,-1 1 0,0-1 1,1 0-1,-1 1 1,1-1-1,1-2-559,7-1-2750</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35.714"/>
    </inkml:context>
    <inkml:brush xml:id="br0">
      <inkml:brushProperty name="width" value="0.1" units="cm"/>
      <inkml:brushProperty name="height" value="0.1" units="cm"/>
      <inkml:brushProperty name="color" value="#E71224"/>
    </inkml:brush>
  </inkml:definitions>
  <inkml:trace contextRef="#ctx0" brushRef="#br0">70 0 9472,'-4'8'4161,"-7"3"-2706,2-4-293,4 0-1014,0 1 1,0-1-1,0 1 0,1 0 0,0 0 0,1 1 1,0-1-1,0 1 0,0 0 0,1 0 0,1-1 1,0 1-1,0 1 0,1-1 0,-1 0 0,2 0 1,0 0-1,1 9 0,-1-15-145,-1 0 0,1 0 0,0-1-1,0 1 1,0 0 0,0 0 0,0-1 0,1 1-1,-1 0 1,1-1 0,0 1 0,-1-1 0,1 0-1,0 0 1,1 0 0,-1 0 0,0 0 0,0 0-1,1 0 1,-1-1 0,1 1 0,0-1 0,-1 0-1,1 0 1,0 0 0,0 0 0,0 0 0,0 0-1,0-1 1,0 0 0,0 1 0,-1-1 0,1 0 0,0 0-1,0-1 1,0 1 0,6-2 0,-5 1 31,0 0 1,0-1-1,0 1 1,0-1-1,0 0 1,0 0-1,0 0 1,-1-1-1,1 1 1,-1-1-1,6-5 1,-7 6 74,0-1 1,0 1-1,0-1 1,0 0-1,0 1 0,0-1 1,-1 0-1,1 0 1,-1 0-1,0 0 1,0-1-1,0 1 1,0 0-1,-1 0 1,1-5-1,2-9 931,-3 17-1031,0 0 0,0 0 0,1 0 0,-1-1 1,0 1-1,0 0 0,1 0 0,-1 0 0,0-1 1,0 1-1,0 0 0,1 0 0,-1 0 0,0 0 1,1 0-1,-1-1 0,0 1 0,0 0 0,1 0 1,-1 0-1,0 0 0,1 0 0,-1 0 0,0 0 1,0 0-1,1 0 0,-1 0 0,0 0 0,1 0 1,-1 1-1,0-1 0,0 0 0,1 0 0,-1 0 1,0 0-1,0 0 0,1 0 0,-1 1 0,0-1 1,0 0-1,1 0 0,-1 0 0,0 1 0,0-1 1,0 0-1,1 1 0,23 19-1849,50 33-1,-2-12-7731,-54-30 6095</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47.503"/>
    </inkml:context>
    <inkml:brush xml:id="br0">
      <inkml:brushProperty name="width" value="0.1" units="cm"/>
      <inkml:brushProperty name="height" value="0.1" units="cm"/>
      <inkml:brushProperty name="color" value="#E71224"/>
    </inkml:brush>
  </inkml:definitions>
  <inkml:trace contextRef="#ctx0" brushRef="#br0">5 3 8064,'-5'-2'11540,"6"9"-10601,17 93 209,29 139-482,-33-187-1277,26 64 0,-28-88-2519,17 29-1</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36.074"/>
    </inkml:context>
    <inkml:brush xml:id="br0">
      <inkml:brushProperty name="width" value="0.1" units="cm"/>
      <inkml:brushProperty name="height" value="0.1" units="cm"/>
      <inkml:brushProperty name="color" value="#E71224"/>
    </inkml:brush>
  </inkml:definitions>
  <inkml:trace contextRef="#ctx0" brushRef="#br0">0 1 10624,'1'1'3509,"25"38"419,19 17-2829,-38-48-932,7 10-20,-1 1-1,-1 0 1,18 38-1,21 69 96,-35-84-126,173 519-2280,-159-464 483,-3 3-1897,-17-61-118</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37.510"/>
    </inkml:context>
    <inkml:brush xml:id="br0">
      <inkml:brushProperty name="width" value="0.1" units="cm"/>
      <inkml:brushProperty name="height" value="0.1" units="cm"/>
      <inkml:brushProperty name="color" value="#E71224"/>
    </inkml:brush>
  </inkml:definitions>
  <inkml:trace contextRef="#ctx0" brushRef="#br0">5 496 7808,'-4'-2'9178,"9"4"-9349,3 1 544,1 0 0,0-1-1,0-1 1,0 1-1,1-1 1,11-1-1,-7 0-212,56 1 370,0-4 0,75-12 0,218-30 414,2 22-536,-267 17-235,230-16 359,-85 4-371,-164 13-131,366-19-12,117 3 430,66-29 45,-555 43-452,185-20 96,360-32 72,-244 32-37,214-20-264,-309 15 278,102-10 67,0 17-89,807 14 1,-463 40-53,-160 28-21,-8-1-175,-543-55 83,542 29 103,2-27 35,-376-3-131,-97 0 1,636 12-131,-15 53 150,-363-20-15,-102-15 48,311 11-28,-454-36-14,-19 2-355,26 1-471,-101-8 687,-1 0 1,1 1 0,-1-1-1,0 1 1,5 1-1,14 3-3949</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38.617"/>
    </inkml:context>
    <inkml:brush xml:id="br0">
      <inkml:brushProperty name="width" value="0.1" units="cm"/>
      <inkml:brushProperty name="height" value="0.1" units="cm"/>
      <inkml:brushProperty name="color" value="#E71224"/>
    </inkml:brush>
  </inkml:definitions>
  <inkml:trace contextRef="#ctx0" brushRef="#br0">25 30 6016,'-1'-5'746,"-1"0"1,0 1 0,0-1-1,-9-5 2849,11 10-3391,0 1 0,-1-1 0,1 1-1,0-1 1,0 1 0,-1 0 0,1-1 0,0 1 0,0-1 0,0 1-1,0-1 1,0 1 0,0 0 0,-2 20-580,1-18 693,0 53 125,9 95 1,-1-59-155,42 637 521,4 69-653,25 407 324,28-119-288,-66-722-135,49 461-103,7 414 67,-34 10-112,-13 697 251,-39-1214-1552,-11-709 882,1-9-335,0 0 0,0-1 0,2 1 0,3 17 0,7 0-3011</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41.444"/>
    </inkml:context>
    <inkml:brush xml:id="br0">
      <inkml:brushProperty name="width" value="0.1" units="cm"/>
      <inkml:brushProperty name="height" value="0.1" units="cm"/>
      <inkml:brushProperty name="color" value="#E71224"/>
    </inkml:brush>
  </inkml:definitions>
  <inkml:trace contextRef="#ctx0" brushRef="#br0">19 1 6912,'-19'12'7717,"21"-11"-7643,-1 0 0,0 0 0,1 0 0,-1 0 0,0-1 0,1 1 0,-1-1 0,3 2 1,21 4 448,1 0 0,0-2 0,32 2 0,-31-4-322,218 3 619,-145-6-6003,-91 1 3135,1 0-1258</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42.075"/>
    </inkml:context>
    <inkml:brush xml:id="br0">
      <inkml:brushProperty name="width" value="0.1" units="cm"/>
      <inkml:brushProperty name="height" value="0.1" units="cm"/>
      <inkml:brushProperty name="color" value="#E71224"/>
    </inkml:brush>
  </inkml:definitions>
  <inkml:trace contextRef="#ctx0" brushRef="#br0">81 116 6144,'-14'-17'4730,"12"18"-4234,-1 1-397,-1 0 1,1 1-1,0 0 0,0 0 0,0 0 0,0 0 0,0 0 0,1 1 0,-1-1 1,1 1-1,0 0 0,0 0 0,0-1 0,1 1 0,-1 0 0,0 5 0,-3 11 316,-5 40-1,9-54-373,-2 18 74,1 0 0,1 1 0,2-1 0,0 1 0,1-1 0,2 0 0,0 0 0,14 43 0,-15-59-73,0-1 0,0 0 1,1 0-1,-1 0 1,2 0-1,-1 0 1,1-1-1,0 0 1,0 0-1,1 0 0,-1-1 1,1 0-1,0 0 1,1 0-1,-1-1 1,1 0-1,0 0 1,0-1-1,1 0 0,-1 0 1,0 0-1,1-1 1,13 2-1,-7-2 76,0-1-1,0-1 0,-1 0 1,1-1-1,0 0 0,0-1 0,0-1 1,-1 0-1,1-1 0,-1 0 1,0-1-1,0-1 0,0 0 1,17-11-1,-24 12-28,0 0 0,-1-1 0,1 1 0,-1-1 0,-1 0 0,1 0 0,-1-1 0,0 1 0,-1-1 0,1 0 1,-1 0-1,-1 0 0,1 0 0,-1 0 0,-1-1 0,3-14 0,-2 3-7,-1 0 0,-1 1 0,-1-1 0,0 0-1,-8-33 1,5 34-62,0 1-1,-1 0 1,-2 0-1,1 1 1,-14-23-1,13 27-8,-1 1 0,0 1-1,0 0 1,-1 0 0,0 0 0,-1 1-1,0 1 1,-13-9 0,-3 1-232,0 1 0,-1 2 0,0 0 1,-45-12-1,67 23 37,0 0 0,-1 0 1,1 1-1,-1 0 0,1 0 0,-1 1 0,0 0 1,1 0-1,-1 0 0,-7 1 0,12-1 116,1 1-1,-1-1 0,1 0 0,-1 0 0,1 0 0,-1 1 1,1-1-1,-1 0 0,1 0 0,-1 1 0,1-1 0,0 0 0,-1 1 1,1-1-1,-1 1 0,1-1 0,0 1 0,-1-1 0,1 0 0,0 1 1,-1-1-1,1 1 0,0-1 0,0 1 0,0 0 0,-1-1 1,1 1-1,0-1 0,0 1 0,0-1 0,0 1 0,0-1 0,0 1 1,0 0-1,0-1 0,0 1 0,1-1 0,-1 1 0,0-1 0,0 1 1,0-1-1,1 1 0,-1-1 0,0 1 0,1 0 0,1 3-498,1 0-1,-1 0 1,1 0-1,4 4 0,13 11-1901,8 1-416</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42.559"/>
    </inkml:context>
    <inkml:brush xml:id="br0">
      <inkml:brushProperty name="width" value="0.1" units="cm"/>
      <inkml:brushProperty name="height" value="0.1" units="cm"/>
      <inkml:brushProperty name="color" value="#E71224"/>
    </inkml:brush>
  </inkml:definitions>
  <inkml:trace contextRef="#ctx0" brushRef="#br0">228 8 7040,'-1'0'162,"0"-1"0,1 1 0,-1 0-1,0-1 1,1 1 0,-1 0 0,0 0 0,1 0 0,-1-1 0,0 1 0,0 0 0,1 0 0,-1 0 0,0 0 0,1 0 0,-1 0 0,0 1-1,0-1 1,1 0 0,-1 0 0,0 0 0,1 1 0,-1-1 0,0 0 0,1 1 0,-1-1 0,1 1 0,-1-1 0,0 0 0,1 1 0,-1 0-1,1-1 1,0 1 0,-1-1 0,1 1 0,-1-1 0,1 1 0,0 0 0,-1 0 0,-2 4-33,1 0 1,-1 0 0,1 1-1,-1 5 1,-2 8 7,1 0-1,1 1 1,0 0 0,2-1-1,0 1 1,4 30-1,2-2 127,18 74 1,-20-112-209,0 0 0,0 0 1,1 0-1,0 0 1,0 0-1,1-1 1,7 10-1,-10-16 11,0-1 0,0 1 0,0-1 1,0 1-1,1-1 0,-1 0 0,1 0 0,0 0 0,-1 0 0,1-1 1,0 1-1,0-1 0,0 1 0,0-1 0,0 0 0,1 0 0,-1-1 1,0 1-1,0-1 0,1 1 0,-1-1 0,0 0 0,1 0 0,-1 0 1,0-1-1,6-1 0,-3 1 42,1-1 1,0 0-1,-1 0 0,1-1 1,-1 0-1,0 0 0,0 0 1,0-1-1,-1 0 0,1 0 1,-1-1-1,0 1 0,0-1 1,0 0-1,-1 0 1,0-1-1,0 1 0,0-1 1,-1 0-1,1 0 0,4-13 1,-4 4-10,-1-1 1,0 0-1,0 0 0,-2 0 1,0 0-1,-1 0 1,0 0-1,-1 0 1,-1 0-1,-1 0 0,0 1 1,-1-1-1,-11-26 1,10 30-102,0 1 0,-1 0 0,-1 0 0,0 1 0,0 0 0,-1 0 0,-11-11 0,13 15-158,-1 1 0,1 0 0,-1 0 0,0 0 0,0 1 0,-1 0 0,1 1 0,-1-1 0,0 2 0,0-1 0,0 1 0,-8-2 0,-1 2-425,0 0 0,0 1 0,-1 1 0,1 1 0,-22 3 0,27-2-306,1 1 0,-1 0 0,-13 6 0,16-6-626,1 1-1,0 1 1,0-1-1,-13 11 1,-3 7-1619</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43.127"/>
    </inkml:context>
    <inkml:brush xml:id="br0">
      <inkml:brushProperty name="width" value="0.1" units="cm"/>
      <inkml:brushProperty name="height" value="0.1" units="cm"/>
      <inkml:brushProperty name="color" value="#E71224"/>
    </inkml:brush>
  </inkml:definitions>
  <inkml:trace contextRef="#ctx0" brushRef="#br0">237 1 6784,'-1'0'362,"0"0"0,0 0 0,0-1 1,0 1-1,0 0 0,0 0 0,0 0 0,0 0 1,0 0-1,0 0 0,0 1 0,-2-1 0,-27 8 2412,23-5-2627,0-1-1,1 1 1,-1 1-1,1-1 1,0 1-1,0 0 1,0 0-1,1 1 1,-1 0-1,1 0 1,0 0-1,1 1 1,-1-1-1,-3 8 1,-3 6-162,1 0 0,1 1 1,1 0-1,-9 35 1,-13 89 112,24-110-38,1 2 15,1 1-1,2-1 1,2 1 0,4 40-1,31 141 33,-28-183-87,2-2 0,17 47 0,-22-70-116,1 0-1,-1 0 0,2-1 1,0 1-1,0-1 1,0 0-1,1-1 0,1 0 1,-1 0-1,1 0 1,17 11-1,-21-16-102,0-1 0,0 1 0,0-1 0,1 0 0,-1-1 0,1 1-1,-1-1 1,1 0 0,-1 0 0,1 0 0,0 0 0,0-1 0,-1 0 0,7-1 0,-2 0-1012,0-2 0,14-5 1</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43.745"/>
    </inkml:context>
    <inkml:brush xml:id="br0">
      <inkml:brushProperty name="width" value="0.1" units="cm"/>
      <inkml:brushProperty name="height" value="0.1" units="cm"/>
      <inkml:brushProperty name="color" value="#E71224"/>
    </inkml:brush>
  </inkml:definitions>
  <inkml:trace contextRef="#ctx0" brushRef="#br0">0 1 7936,'4'4'917,"-1"0"0,1 0-1,-1 0 1,0 1 0,0-1 0,3 8 0,-4-5-208,1 1-1,-1-1 1,3 15 0,-3 0-452,0 1 0,-3 25 0,1-17 182,-1-20-514,0-1 0,-1 1-1,0-1 1,-5 16 0,-3 13-1335,9-19-119,0-19 1333,1 0 0,0-1 0,0 1 0,0 0 0,0-1 0,0 1 0,1 0 0,-1 0 0,0-1 0,0 1 0,0 0 0,1 0 0,-1-1 0,0 1 0,1 0 0,-1-1 0,0 1 0,1-1 0,-1 1 0,1-1 0,-1 1 0,2 0 0,6 0-3020</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44.853"/>
    </inkml:context>
    <inkml:brush xml:id="br0">
      <inkml:brushProperty name="width" value="0.1" units="cm"/>
      <inkml:brushProperty name="height" value="0.1" units="cm"/>
      <inkml:brushProperty name="color" value="#E71224"/>
    </inkml:brush>
  </inkml:definitions>
  <inkml:trace contextRef="#ctx0" brushRef="#br0">106 51 5632,'-11'-7'3398,"10"7"-3270,0-1-1,0 1 0,0 0 1,0-1-1,0 1 1,0-1-1,1 1 0,-1-1 1,0 0-1,0 1 1,0-1-1,1 0 0,-1 0 1,0 1-1,1-1 1,-1 0-1,1 0 1,-1 0-1,0-1 0,1 2-74,0-1 0,0 1 0,0 0 0,0-1 0,0 1 0,0 0 0,0-1 0,0 1-1,0 0 1,0-1 0,0 1 0,-1 0 0,1-1 0,0 1 0,0 0 0,0-1 0,-1 1 0,1 0 0,0 0-1,0-1 1,-1 1 0,1 0 0,0 0 0,-1 0 0,1-1 0,0 1 0,-1 0 0,1 0 0,-1 0-1,-13-1 1415,11 2-1208,-1 0 0,1 0 0,0 0 0,-1 0 0,-5 4 0,6-3-218,1 0-1,-1 1 1,1-1 0,0 1-1,0 0 1,0 0-1,0-1 1,0 1 0,1 0-1,-1 1 1,1-1-1,0 0 1,0 0 0,0 0-1,0 1 1,0 4 0,-1 8 4,0 0 0,2 19 0,0-25 4,1 29 136,9 65 1,-6-81-94,1-1 0,1 1 0,1-1 1,12 26-1,-15-40-63,1 0 1,0 0-1,0-1 1,1 0 0,0 0-1,0 0 1,0-1-1,1 0 1,0 0-1,0-1 1,1 0-1,0 0 1,-1 0 0,2-1-1,10 4 1,-4-2 7,1-1 1,0-1-1,0-1 1,0 0-1,1-1 1,-1 0 0,27-2-1,-35 0 24,0-1 1,-1 0-1,1 0 0,0-1 1,-1 0-1,1 0 0,-1 0 1,0-1-1,0-1 0,7-3 1,-9 4 17,-1-1 0,0 1 0,1-1 0,-1 0 0,0 0 0,-1 0 1,1-1-1,-1 1 0,0-1 0,0 0 0,0 0 0,-1 0 0,0 0 0,3-9 0,1-14 253,-1 1 0,-1-1 0,0-38 0,-3 49-242,-1 1 0,-1-1 0,0 1-1,-1-1 1,-6-24 0,6 34-83,-1 0-1,1 0 1,-1 1 0,0-1-1,-1 1 1,0 0 0,1 0-1,-2 0 1,1 1 0,-1-1-1,0 1 1,0 0 0,-1 0-1,1 1 1,-9-5 0,-2 0-131,-2 1 1,1 1-1,-1 1 1,0 1-1,-1 0 1,-25-3-1,8 1-318,-8 0-308,27 5-355,1-1 1,-18-5-1,25 2-879,30-6-4859,-20 12 6860,21-7-2993</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45.358"/>
    </inkml:context>
    <inkml:brush xml:id="br0">
      <inkml:brushProperty name="width" value="0.1" units="cm"/>
      <inkml:brushProperty name="height" value="0.1" units="cm"/>
      <inkml:brushProperty name="color" value="#E71224"/>
    </inkml:brush>
  </inkml:definitions>
  <inkml:trace contextRef="#ctx0" brushRef="#br0">0 1 7296,'1'0'205,"0"1"-1,0-1 1,0 0 0,-1 1-1,1-1 1,0 1 0,0 0 0,-1-1-1,1 1 1,0 0 0,-1-1-1,1 1 1,-1 0 0,1 0 0,-1-1-1,1 1 1,-1 0 0,1 0 0,0 2-1,7 19 1077,-8-21-1206,5 14 317,1 0 1,0-1-1,1 1 0,0-1 0,1-1 0,1 0 0,0 0 1,1 0-1,1-1 0,-1-1 0,2 0 0,0 0 0,0-1 1,17 11-1,21 10 296,-25-16-216,0 1 0,-1 1 0,30 28 0,-46-36-361,-1 0 0,0 0 0,0 1 1,-1 0-1,-1 0 0,1 0 0,-2 1 1,1 0-1,-1 0 0,-1 0 0,0 1 1,1 15-1,0-1-5,-2 0 1,-2 0-1,0 1 1,-5 35-1,1-37-84,-2 0 0,0 0 0,-1-1 0,-2 0 0,0-1-1,-17 29 1,-85 124-4222,92-148 2253,11-16-1024</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47.965"/>
    </inkml:context>
    <inkml:brush xml:id="br0">
      <inkml:brushProperty name="width" value="0.1" units="cm"/>
      <inkml:brushProperty name="height" value="0.1" units="cm"/>
      <inkml:brushProperty name="color" value="#E71224"/>
    </inkml:brush>
  </inkml:definitions>
  <inkml:trace contextRef="#ctx0" brushRef="#br0">1 1 8448,'2'0'589,"1"0"1,-1 0 0,1 1-1,-1-1 1,1 1 0,3 1-1,25 15 1315,-11-4-842,-4-4-541,-1 2 1,0 0 0,19 18-1,38 43 572,-57-56-923,8 10 478,-1 1-1,-1 1 0,-1 0 1,32 63-1,-40-65-265,-2 0-1,0 1 1,-2 0 0,-1 0-1,5 47 1,-1 140 128,-11-182-712,-2-1 0,-1 0 0,-2 0 0,-1 0 0,-1 0 0,-1-1 0,-2 0 0,-17 34 0,17-39-425,5-13-547,-1 1 0,0-1 0,-14 20 0,20-31 890,-5 5-1360</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47.425"/>
    </inkml:context>
    <inkml:brush xml:id="br0">
      <inkml:brushProperty name="width" value="0.1" units="cm"/>
      <inkml:brushProperty name="height" value="0.1" units="cm"/>
      <inkml:brushProperty name="color" value="#E71224"/>
    </inkml:brush>
  </inkml:definitions>
  <inkml:trace contextRef="#ctx0" brushRef="#br0">1 738 6528,'0'1'5107,"6"6"-3601,12 9-951,-13-13-277,0 0 0,0-1 1,1 1-1,0-1 1,-1 0-1,1-1 0,0 0 1,8 2-1,48-1 1068,-57-2-1294,80-2 933,109-18 1,85-29-417,-196 33-394,153-32 272,76-13 50,258-27 175,-71 19-363,-359 51-281,262-30 142,-174 24-37,524-50 144,-136 20 17,230-7 59,-516 38-338,365-23 113,-15 4 400,399 2-182,-315 73-308,-421 6-20,-12-2-95,-150-20 83,350 29 159,-433-40-74,539 28-262,-191-21 181,-290-7 4,73 0-1,-81 0 27,-1 0 16,-25 4 48,-41-2-43,100 18-228,-98-12 260,281 48-13,-332-56-88,1-1 1,36-1 0,-26-4-85,16-1-533,1 3 0,90 14-1,-95-4-3470,-67-11-1210,-6-1 1093</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48.437"/>
    </inkml:context>
    <inkml:brush xml:id="br0">
      <inkml:brushProperty name="width" value="0.1" units="cm"/>
      <inkml:brushProperty name="height" value="0.1" units="cm"/>
      <inkml:brushProperty name="color" value="#E71224"/>
    </inkml:brush>
  </inkml:definitions>
  <inkml:trace contextRef="#ctx0" brushRef="#br0">120 1 5760,'3'3'7311,"-8"15"-46,2-9-8412,0 5 1489,-49 233 708,16-33-1244,22-135-466,11-49-67,2-24 139,1-1-1,-1 1 1,0 0 0,-2 7-1,2-39-8301</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48.804"/>
    </inkml:context>
    <inkml:brush xml:id="br0">
      <inkml:brushProperty name="width" value="0.1" units="cm"/>
      <inkml:brushProperty name="height" value="0.1" units="cm"/>
      <inkml:brushProperty name="color" value="#E71224"/>
    </inkml:brush>
  </inkml:definitions>
  <inkml:trace contextRef="#ctx0" brushRef="#br0">3 0 7552,'-3'2'11012,"7"5"-11769,27 30 1679,-3-5-537,34 54-149,34 42-75,-70-96-613,57 53 0,-70-74-93,1-1 0,18 12 0,-27-19 72,0 0 0,1 0-1,0-1 1,-1 1 0,1-1 0,0 0-1,0-1 1,0 0 0,9 2 0,-1-6-3031</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49.173"/>
    </inkml:context>
    <inkml:brush xml:id="br0">
      <inkml:brushProperty name="width" value="0.1" units="cm"/>
      <inkml:brushProperty name="height" value="0.1" units="cm"/>
      <inkml:brushProperty name="color" value="#E71224"/>
    </inkml:brush>
  </inkml:definitions>
  <inkml:trace contextRef="#ctx0" brushRef="#br0">7 37 8576,'-6'11'4868,"6"-11"-4808,2 1 56,-1-1 0,1 0 0,0 1 1,0-1-1,0 0 0,-1 0 0,1 0 1,0 0-1,3-1 0,27-4 249,-1-2-1,34-12 1,-61 17-397,6-1-570,1-1 0,-1 2 1,1-1-1,18-1 1,-20 5-1554,0 3-1050</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49.517"/>
    </inkml:context>
    <inkml:brush xml:id="br0">
      <inkml:brushProperty name="width" value="0.1" units="cm"/>
      <inkml:brushProperty name="height" value="0.1" units="cm"/>
      <inkml:brushProperty name="color" value="#E71224"/>
    </inkml:brush>
  </inkml:definitions>
  <inkml:trace contextRef="#ctx0" brushRef="#br0">2 66 7168,'0'0'203,"-1"1"1,1 0 0,0 0-1,0 0 1,-1 0-1,1-1 1,0 1-1,0 0 1,0 0 0,0 0-1,0 0 1,0 0-1,1-1 1,-1 1 0,0 0-1,0 0 1,1 0-1,-1 0 1,0-1-1,1 1 1,-1 0 0,1 0-1,-1-1 1,2 2-1,-1-1-62,0-1-1,0 1 0,0-1 1,1 1-1,-1-1 0,0 0 1,0 1-1,1-1 0,-1 0 1,0 0-1,1 0 0,-1 0 1,0 0-1,1 0 1,-1 0-1,0-1 0,3 1 1,3-3 19,0 1 0,0-1 0,0 0 0,0-1 0,10-6 0,18-10-310,-23 16-80,34-15-2471,3 5-4863,-17 6 4417</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49.909"/>
    </inkml:context>
    <inkml:brush xml:id="br0">
      <inkml:brushProperty name="width" value="0.1" units="cm"/>
      <inkml:brushProperty name="height" value="0.1" units="cm"/>
      <inkml:brushProperty name="color" value="#E71224"/>
    </inkml:brush>
  </inkml:definitions>
  <inkml:trace contextRef="#ctx0" brushRef="#br0">281 113 6656,'-2'0'522,"-1"0"1,0 1-1,0-1 0,1 1 1,-1-1-1,0 1 1,1 0-1,-1 0 0,1 0 1,-1 0-1,1 0 1,-1 1-1,1-1 0,-3 3 1,2-1-248,0 0 1,-1 1 0,2-1 0,-1 1 0,0 0 0,1-1-1,-5 9 1,2 0-129,1 0 1,0 1-1,1 0 0,-4 25 0,4-13 103,2 0 0,1-1 0,1 1-1,8 46 1,1-23 270,23 69-1,-30-108-427,1 0-1,0 0 1,0-1 0,0 1 0,7 8-1,-9-15-66,0 1 0,0 0 0,0-1 0,1 0 0,-1 1 0,1-1 0,-1 0 0,1 0 0,0-1 0,0 1 0,-1-1-1,1 1 1,1-1 0,-1 0 0,0 0 0,0 0 0,0 0 0,5 0 0,-2-1 22,1 0-1,-1-1 1,1 0 0,-1 0-1,0 0 1,1 0-1,8-5 1,44-20 333,-45 19-285,17-9 238,48-31 0,-67 38-240,0 0 0,0-1 0,-1 0 0,0-1 0,-1-1 0,13-17 0,-12 11 65,0 0 0,-1-1 0,-1 0 1,-1-1-1,-1 0 0,-1 0 0,0-1 0,-1 1 0,-2-1 0,3-42 0,-6 54-80,0 1 0,-1 0 0,0 0 1,-1-1-1,0 1 0,0 0 0,0 0 0,-1 1 1,0-1-1,-1 0 0,-7-10 0,6 10-31,-2 0 0,1 1 0,-1-1 0,0 2 0,0-1 0,-1 1 0,0 0 0,0 0 0,-12-5 0,4 3-220,-1 1 0,0 0 0,0 2 0,0 0 0,-1 1 0,0 1 1,1 0-1,-1 1 0,0 2 0,-35 1 0,24 2-641,-1 2 1,1 0-1,1 2 0,-1 1 1,-50 22-1,61-21-418,0 1 0,0 0 0,1 1 0,0 1 0,1 0 0,-27 28 0,13-10-2570</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51.674"/>
    </inkml:context>
    <inkml:brush xml:id="br0">
      <inkml:brushProperty name="width" value="0.1" units="cm"/>
      <inkml:brushProperty name="height" value="0.1" units="cm"/>
      <inkml:brushProperty name="color" value="#E71224"/>
    </inkml:brush>
  </inkml:definitions>
  <inkml:trace contextRef="#ctx0" brushRef="#br0">5 575 7552,'-1'-1'3508,"-3"7"-1251,4 9-1078,0-14-1150,0 0 0,1 0 1,-1 0-1,0 0 1,0 0-1,0 0 1,1 0-1,-1 0 0,1 0 1,-1 0-1,0-1 1,1 1-1,-1 0 1,1 0-1,0 0 1,-1-1-1,1 1 0,0 0 1,-1-1-1,3 2 1,-1 0 48,1-1 0,-1 0 0,1 1 1,0-1-1,-1 0 0,1-1 0,4 2 1,5 0 235,0-1 1,19 0-1,-28-1-267,144-10 1529,-78 4-965,126-15 349,-73 7-609,-51 8-201,303-31 506,73 0-118,1 19-331,-394 16-195,244-16 83,-130 7 8,1178-144 1033,-681 69-955,-423 68-182,-59 6 61,391-48 251,78-7-110,110 30-111,-591 31-230,517-1 371,-653 9-233,454 26 148,-212 2-194,246 20 427,-166-50-233,0-26-155,100-4 96,171 46-77,-278 21-47,-189-21 85,184-3 0,115-9 21,-243 4 4,-3 0-204,140-8 216,-293 4-48,-42-2-57,1 0 0,0 1-1,36 11 1,23 3 112,10 4-175,-26-5 97,-33-9 117,-14-3-149,0-1 0,0 0 0,20 0-1,31 5-279,-66-8 226,0 0 0,0 1 0,0-1 1,0 0-1,0 1 0,0-1 0,0 0 1,0 1-1,0 0 0,0-1 0,1 2 1,12 4-5335</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53.324"/>
    </inkml:context>
    <inkml:brush xml:id="br0">
      <inkml:brushProperty name="width" value="0.1" units="cm"/>
      <inkml:brushProperty name="height" value="0.1" units="cm"/>
      <inkml:brushProperty name="color" value="#E71224"/>
    </inkml:brush>
  </inkml:definitions>
  <inkml:trace contextRef="#ctx0" brushRef="#br0">40 100 6016,'-2'-6'1429,"2"6"-1235,-1-1 0,1 0-1,0 0 1,0 0 0,-1 1 0,1-1-1,-1 0 1,1 0 0,-1 1 0,1-1 0,-1 0-1,1 1 1,-1-1 0,1 1 0,-1-1-1,0 1 1,0-1 0,1 1 0,-1-1 0,-1 1-1,-7-12 3514,4 19-2710,2 2-909,1 0 0,0 1 1,0-1-1,1 0 0,0 1 0,0-1 0,1 1 0,2 15 0,-1 6 58,0 29-45,2 0 0,3 0 1,3-1-1,2 0 0,33 101 1,-35-135-81,2 0 1,0-1 0,2 0 0,0-2-1,2 1 1,24 28 0,-30-41 2,0 0 0,1-1 1,0 0-1,0 0 1,1-1-1,0-1 0,0 1 1,1-2-1,0 0 0,1 0 1,-1-1-1,1-1 0,0 0 1,20 4-1,-26-8 37,1 1 1,-1-1-1,0 0 0,0-1 1,1 1-1,-1-2 0,0 1 1,0-1-1,0 0 0,0 0 1,0-1-1,-1 0 0,1 0 1,-1-1-1,1 1 0,-1-1 1,-1-1-1,1 1 0,0-1 1,-1 0-1,0-1 0,7-9 1,-3 3 98,-1-1 1,0 1 0,-1-2 0,0 1-1,-1-1 1,-1 0 0,0 0-1,-1-1 1,-1 1 0,3-20 0,-2-10-48,-1 0 0,-3 0 1,-1 0-1,-3 0 0,-1 0 1,-2 1-1,-20-69 0,21 94-94,-1 1 0,-1 1 0,0-1 0,-1 1 0,-1 1 0,0 0 0,-1 0 0,0 1 0,-16-14 0,12 14-8,-2 0 0,1 1 0,-2 1 0,0 1 0,0 0 0,-1 1 0,-28-10 0,23 11-58,0 1 1,-29-5 0,45 11-75,-1 1 0,1 0-1,0 1 1,-1-1 0,1 2 0,-1-1 0,1 1-1,0 1 1,0-1 0,-12 5 0,19-6 9,0 0 1,0 0 0,1 1 0,-1-1-1,0 0 1,0 1 0,0-1 0,0 1-1,1-1 1,-1 1 0,0-1 0,1 1 0,-1-1-1,0 1 1,1 0 0,-1-1 0,1 1-1,-1 0 1,1 0 0,-1-1 0,1 1-1,-1 0 1,1 0 0,0 0 0,-1 0-1,1 0 1,0-1 0,0 1 0,0 0-1,0 0 1,0 2 0,0-2-161,1 1 1,-1-1-1,1 0 0,0 1 1,0-1-1,0 0 1,0 0-1,0 0 0,0 1 1,0-1-1,0 0 0,0 0 1,0-1-1,1 1 1,-1 0-1,0 0 0,1 0 1,-1-1-1,0 1 1,3 0-1,28 8-3163,12 7 145</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53.716"/>
    </inkml:context>
    <inkml:brush xml:id="br0">
      <inkml:brushProperty name="width" value="0.1" units="cm"/>
      <inkml:brushProperty name="height" value="0.1" units="cm"/>
      <inkml:brushProperty name="color" value="#E71224"/>
    </inkml:brush>
  </inkml:definitions>
  <inkml:trace contextRef="#ctx0" brushRef="#br0">0 0 9728,'9'10'1562,"0"0"0,-1 0 1,0 1-1,11 21 0,-9-12-755,-1 0-1,7 28 1,26 147-2102,-29-117 2086,11 74-3308,-19-137 1044,-5-15 1414,0 0 0,0 0 0,0 0 1,0 1-1,0-1 0,0 0 0,0 0 0,0 0 0,1 1 1,-1-1-1,0 0 0,0 0 0,0 0 0,0 0 0,1 1 1,-1-1-1,0 0 0,0 0 0,0 0 0,0 0 0,1 0 1,-1 0-1,0 0 0,0 0 0,1 0 0,-1 0 0,0 1 1,0-1-1,0 0 0,1 0 0,-1 0 0,0 0 0,0-1 1,1 1-1,-1 0 0,0 0 0,0 0 0,0 0 0,1 0 1,-1 0-1,0 0 0,0 0 0,0 0 0,1 0 0,-1-1 1,0 1-1,0 0 0,0 0 0,0 0 0,1 0 0,-1-1 1,0 1-1,0 0 0,0 0 0,0-1 0,9-10-3407</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54.260"/>
    </inkml:context>
    <inkml:brush xml:id="br0">
      <inkml:brushProperty name="width" value="0.1" units="cm"/>
      <inkml:brushProperty name="height" value="0.1" units="cm"/>
      <inkml:brushProperty name="color" value="#E71224"/>
    </inkml:brush>
  </inkml:definitions>
  <inkml:trace contextRef="#ctx0" brushRef="#br0">113 66 7424,'-2'-2'295,"0"0"-1,0 0 1,0 0 0,0 1 0,-1-1 0,1 1-1,0-1 1,-1 1 0,1 0 0,-1 0-1,1 0 1,-1 0 0,1 0 0,-1 1 0,0-1-1,1 1 1,-1 0 0,0 0 0,1 0 0,-1 0-1,0 0 1,0 1 0,1-1 0,-1 1-1,1-1 1,-4 2 0,3-1-204,1 1 0,0-1 0,-1 0 1,1 1-1,0-1 0,0 1 0,0 0 0,0 0 0,0 0 0,0 0 1,0 0-1,1 0 0,-1 0 0,1 1 0,0-1 0,0 1 0,-2 3 0,1 2-47,0-1 0,1 0 0,0 1 0,0-1 0,1 1 0,0 14 0,10 50 121,-5-43-83,27 127 399,-25-131-402,2 0 0,0-1-1,2 0 1,14 24 0,-22-43-73,0 0 1,0 0-1,1 0 0,0-1 1,0 0-1,0 0 1,1 0-1,-1 0 0,1 0 1,0-1-1,0 0 1,0 0-1,7 3 0,-5-4 25,0 0 0,0 0-1,0-1 1,1 0 0,-1 0-1,0 0 1,0-1-1,1 0 1,-1-1 0,11-1-1,-11 0 48,0 1-1,1-1 1,-1 0-1,0-1 0,-1 0 1,1 0-1,0 0 1,-1-1-1,0 0 0,0 0 1,0-1-1,0 0 1,-1 0-1,6-6 0,-3 2 24,-2-1-1,1 1 0,-1-1 1,-1 0-1,0-1 0,0 1 1,-1-1-1,4-16 0,-2 4 51,-1-1 0,-1 0 0,-1 1 0,-1-1 0,-1-26-1,-1 37-83,-2 1-1,1-1 0,-2 1 1,0 0-1,0 0 1,-1 0-1,0 1 0,-1-1 1,0 1-1,-1 0 0,-12-16 1,8 14-43,0 0-1,-1 1 1,-1 1 0,0 0 0,0 1 0,-27-17 0,31 22-206,0 0 1,-1 1-1,1 0 1,-1 1 0,0 0-1,0 0 1,0 0-1,0 2 1,-1-1-1,1 1 1,0 0-1,-1 1 1,-10 1-1,14 0-72,-1 0 0,1 1 0,0 0 0,0 0-1,0 1 1,-6 3 0,10-5 25,-1 1 0,1 0 0,-1-1 0,1 1 1,0 0-1,0 0 0,-2 3 0,3-4 41,0-1 0,1 1 0,-1 0 0,1 0 0,-1 0 0,1 0 0,-1 0-1,1 0 1,0 0 0,-1 1 0,1-1 0,0 0 0,0 0 0,0 0 0,0 0 0,0 0 0,0 0 0,0 2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51.732"/>
    </inkml:context>
    <inkml:brush xml:id="br0">
      <inkml:brushProperty name="width" value="0.1" units="cm"/>
      <inkml:brushProperty name="height" value="0.1" units="cm"/>
      <inkml:brushProperty name="color" value="#E71224"/>
    </inkml:brush>
  </inkml:definitions>
  <inkml:trace contextRef="#ctx0" brushRef="#br0">107 6 6528,'-11'-5'11202,"-1"6"-10943,9-1-113,1 0-1,0 0 1,-1 1 0,1-1 0,0 1 0,-1-1-1,1 1 1,0 0 0,-1 0 0,1 0 0,0 0-1,0 0 1,0 0 0,0 1 0,0-1 0,-2 3-1,1-1-33,0 0 0,1 1 0,-1 0 0,1 0 0,-1 0 0,1 0 0,-3 8 0,0 3-78,1 0 0,1 0-1,-3 29 1,4-12-12,2-1 0,0 0 0,7 38-1,23 94 25,-10-82 97,3-1 0,4-1 0,3-1 0,68 126 0,-89-189-83,34 56 76,-36-60-139,1-1 0,0 0 0,1 0 0,14 11 0,-20-19 18,0 0-1,0 0 1,0 0-1,0 0 0,0-1 1,0 1-1,1-1 1,3 1-1,-6-1-47,0-1-1,-1 0 1,1 0-1,0 0 1,0 0-1,0 0 1,0 0-1,0 0 1,-1 0-1,1 0 1,0 0-1,0 0 1,0 0-1,0 0 0,-1-1 1,1 1-1,0 0 1,0-1-1,0 1 1,-1-1-1,1 1 1,0-1-1,-1 1 1,1-1-1,0 1 1,-1-1-1,1 0 1,-1 1-1,1-1 1,-1 0-1,1 1 1,-1-1-1,1 0 1,-1 0-1,0 0 1,1 1-1,-1-1 1,0 0-1,0-1 1,1-2-610,-1 1 0,0-1 0,0 0 0,0 1 1,0-1-1,-2-6 0,1 6-660,1 0 1,-1-1-1,1 1 0,0-8 1,4-9-2442</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54.743"/>
    </inkml:context>
    <inkml:brush xml:id="br0">
      <inkml:brushProperty name="width" value="0.1" units="cm"/>
      <inkml:brushProperty name="height" value="0.1" units="cm"/>
      <inkml:brushProperty name="color" value="#E71224"/>
    </inkml:brush>
  </inkml:definitions>
  <inkml:trace contextRef="#ctx0" brushRef="#br0">134 13 7808,'-5'-2'504,"0"0"0,0 0 0,0 1 0,0-1 0,0 1 0,0 0 0,0 0 0,0 1 0,0-1 0,0 1 0,0 1 0,0-1 0,-10 2 1,12-1-441,0 0 1,1 0-1,-1 0 1,0 0-1,0 1 1,1-1 0,-1 1-1,1-1 1,-1 1-1,1 0 1,0 0-1,0 0 1,-1 0 0,2 0-1,-1 1 1,0-1-1,0 1 1,1-1-1,-1 1 1,1 0 0,0-1-1,0 1 1,0 0-1,0 0 1,0 4-1,0 3 50,0 0-1,1 1 0,1-1 0,-1 0 0,2 1 1,-1-1-1,5 14 0,-1-5 11,4 21 121,3-1 0,0 0 1,3-1-1,1 0 0,2-1 1,2-1-1,29 41 0,-43-69-212,0 0-1,0-1 1,1 1 0,0-2-1,0 1 1,1-1-1,-1 0 1,11 6-1,-16-11-4,1 1 0,-1-1 0,1 0 1,-1 0-1,1-1 0,-1 1 0,1 0 0,0-1 0,0 1 0,-1-1 0,1 0 0,0 0 0,0 0 0,-1 0 1,1-1-1,0 1 0,-1-1 0,1 1 0,0-1 0,-1 0 0,1 0 0,-1 0 0,1-1 0,-1 1 1,0-1-1,1 1 0,-1-1 0,0 0 0,0 1 0,0-1 0,0 0 0,0-1 0,1-1 0,5-7 136,0-1 1,-1 0-1,0 0 0,-1-1 0,8-23 0,14-69 505,-24 86-528,-1 0 0,-1 1 0,-1-1 1,-1 0-1,0 0 0,-5-23 0,4 31-89,-1 1-1,-1 0 1,0 0 0,0 0-1,-1 0 1,0 1-1,-1-1 1,0 1-1,0 0 1,-1 0-1,0 1 1,-12-14-1,12 18-154,0-1-1,0 1 0,0 0 1,-1 0-1,1 1 1,-1 0-1,0 0 0,0 0 1,0 1-1,0 0 1,-14-2-1,-7 1-1057,-48 1 0,67 2 865,-83 0-5746,76-3-108,16 3 5885,0-1-1,0 0 1,-1 1 0,1-1-1,0 0 1,0 1-1,0-1 1,0 0-1,0 1 1,0-1-1,0 0 1,0 1-1,1-1 1,-1 0-1,0 1 1,0-1-1,1-1 1</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55.142"/>
    </inkml:context>
    <inkml:brush xml:id="br0">
      <inkml:brushProperty name="width" value="0.1" units="cm"/>
      <inkml:brushProperty name="height" value="0.1" units="cm"/>
      <inkml:brushProperty name="color" value="#E71224"/>
    </inkml:brush>
  </inkml:definitions>
  <inkml:trace contextRef="#ctx0" brushRef="#br0">0 0 8576,'24'34'4191,"-11"-15"-3080,1-1 1,17 18-1,3-1-279,251 275 1952,-270-289-2697,0 0-1,-2 1 1,0 1 0,-1 0 0,-2 1 0,0 0 0,6 27 0,-3 1-196,-2 1 0,5 72 0,-14-100-126,-1 0 0,-1 0 0,-1 1 0,-6 33 0,4-46-108,0-1-1,0 1 1,-1 0 0,-1-1 0,0 0-1,-1 0 1,0 0 0,-1-1-1,-16 21 1,-14 6-2004,1-5-1535</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55.778"/>
    </inkml:context>
    <inkml:brush xml:id="br0">
      <inkml:brushProperty name="width" value="0.1" units="cm"/>
      <inkml:brushProperty name="height" value="0.1" units="cm"/>
      <inkml:brushProperty name="color" value="#E71224"/>
    </inkml:brush>
  </inkml:definitions>
  <inkml:trace contextRef="#ctx0" brushRef="#br0">105 2 6784,'-5'-2'7407,"-2"14"-5508,-4 15-1527,2 0-1,-8 41 0,7-27-136,-4 15-89,3 1-1,2 0 0,-2 70 1,12-56-153,3 0 0,4-1 0,2 0 0,4 0 0,3-1 1,44 116-1,-35-121-201,34 59 0,-43-92 8,2-1 0,1-1 0,41 47 0,-48-63-276,0 0-1,1 0 1,1-1 0,0-1 0,1-1 0,0 0 0,0-1-1,1-1 1,0 0 0,1-1 0,-1-1 0,1-1 0,29 5-1,18-7-2829</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57.858"/>
    </inkml:context>
    <inkml:brush xml:id="br0">
      <inkml:brushProperty name="width" value="0.1" units="cm"/>
      <inkml:brushProperty name="height" value="0.1" units="cm"/>
      <inkml:brushProperty name="color" value="#E71224"/>
    </inkml:brush>
  </inkml:definitions>
  <inkml:trace contextRef="#ctx0" brushRef="#br0">83 8 7168,'-8'1'1496,"0"-1"0,0 1 0,-12 2 0,17-2-1235,0 0 0,-1 0 1,1 0-1,0 1 0,0-1 1,0 1-1,0 0 0,0-1 1,-7 7 3257,28 0-2831,-1-4-429,1 0-1,-1-1 1,1-1-1,0-1 1,26-1 0,91-13 612,-66 4-755,60-11 124,-103 15-216,-11 3-101,1-1-1,20 1 1,-36 2 9,0 0-1,1 0 1,-1 0 0,0 0-1,0 0 1,1 0 0,-1 0-1,0 0 1,0 0 0,0 0-1,1 1 1,-1-1 0,0 0-1,0 0 1,0 0 0,0 0-1,1 0 1,-1 1 0,0-1-1,0 0 1,0 0 0,0 0-1,0 1 1,1-1 0,-1 0-1,0 0 1,0 1 0,0-1-1,0 0 1,0 0 0,0 0-1,0 1 1,0-1 0,0 0-1,0 0 1,0 1 0,0-1-1,0 0 1,0 0 0,0 1-1,0-1 1,0 0 0,0 0-1,0 0 1,-1 1 0,1-1-1,0 0 1,0 0 0,0 0-1,0 1 1,0-1 0,-1 0-1,-8 14-3605,1-5 112</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58.307"/>
    </inkml:context>
    <inkml:brush xml:id="br0">
      <inkml:brushProperty name="width" value="0.1" units="cm"/>
      <inkml:brushProperty name="height" value="0.1" units="cm"/>
      <inkml:brushProperty name="color" value="#E71224"/>
    </inkml:brush>
  </inkml:definitions>
  <inkml:trace contextRef="#ctx0" brushRef="#br0">9 10 7040,'-8'-9'6088,"8"9"-6033,-1 18 3043,1-10-3742,2 79 1874,3 0 0,33 169 0,-15-191-1502,-23-62-750,1 1-1,-1-1 0,0 0 0,1 1 0,-2 5 0,0 3-3751,1-5 1910</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7:59.010"/>
    </inkml:context>
    <inkml:brush xml:id="br0">
      <inkml:brushProperty name="width" value="0.1" units="cm"/>
      <inkml:brushProperty name="height" value="0.1" units="cm"/>
      <inkml:brushProperty name="color" value="#E71224"/>
    </inkml:brush>
  </inkml:definitions>
  <inkml:trace contextRef="#ctx0" brushRef="#br0">0 106 7296,'0'0'6240,"1"5"-4854,10 18-149,4 8-351,61 226 1616,-54-180-1868,-17-58-422,1 0 0,2-1 0,14 30 0,-14-40 681,-8-8-868,0 0 0,0 0 0,0 0 0,1 0 0,-1 0 0,0 0 0,0 0 0,0 0 0,0 0 0,0 0 0,0 0 0,1 0 0,-1 0 1,0 0-1,0-1 0,0 1 0,0 0 0,0 0 0,0 0 0,0 0 0,0 0 0,0 0 0,1 0 0,-1-1 0,0 1 0,0 0 0,0 0 0,0 0 0,0 0 0,0 0 0,0-1 0,0 1 0,0 0 0,0 0 0,0 0 0,0 0 0,0 0 0,0-1 0,-1-24 1047,0 19-1197,-4-228 451,6 147-322,3-28-533,-2 96-1425,9-36 0,-9 51 1309,-1 1 1,1-1-1,0 1 0,-1-1 1,1 1-1,1 0 1,-1 0-1,0 0 0,1 0 1,0 0-1,0 1 0,-1-1 1,2 1-1,-1 0 0,6-4 1,17-9-2860</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8:00.349"/>
    </inkml:context>
    <inkml:brush xml:id="br0">
      <inkml:brushProperty name="width" value="0.1" units="cm"/>
      <inkml:brushProperty name="height" value="0.1" units="cm"/>
      <inkml:brushProperty name="color" value="#E71224"/>
    </inkml:brush>
  </inkml:definitions>
  <inkml:trace contextRef="#ctx0" brushRef="#br0">14 1 6400,'0'0'7130,"-4"7"-6303,2 2-470,-1 0 1,1 1-1,1-1 0,0 0 1,0 18-1,6 84 430,24 132 0,-2-28-276,-21-145-397,30 368 81,24 85 135,-42-393-356,10 60 32,13 96 79,60 674-90,-39-312-43,89 793 138,-122-1199-57,19 130-119,-28-230 44,77 427 20,17-10 49,-40-137-71,-65-367 34,60 518-112,-22 0 180,-14-209-118,-7-84-50,-4-67 108,7 102 121,-27-248-113,1 27-7,51 257-516,-52-342 522,1 8-24,-1 0-1,0 0 1,-1 0-1,0 0 1,-2 0-1,0 0 1,-1 0-1,-7 32 0,9-49 16,-8 18-280,8-18 215,0 1 1,0-1 0,0 0 0,-1 1 0,1-1 0,0 1 0,0-1 0,-1 0 0,1 1-1,0-1 1,-1 0 0,1 0 0,-1 1 0,1-1 0,0 0 0,-1 0 0,1 1 0,-1-1-1,1 0 1,0 0 0,-1 0 0,1 0 0,-1 0 0,1 0 0,-1 0 0,1 1 0,-1-1 0,1-1-1,-1 1 1,1 0 0,0 0 0,-1 0 0,1 0 0,-1 0 0,1 0 0,-1 0 0,1-1-1,0 1 1,-2-1 0,-7-9-4134</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8:01.103"/>
    </inkml:context>
    <inkml:brush xml:id="br0">
      <inkml:brushProperty name="width" value="0.1" units="cm"/>
      <inkml:brushProperty name="height" value="0.1" units="cm"/>
      <inkml:brushProperty name="color" value="#E71224"/>
    </inkml:brush>
  </inkml:definitions>
  <inkml:trace contextRef="#ctx0" brushRef="#br0">1 1 7040,'3'6'6419,"-3"-5"-6127,10 2 2677,18-3-2526,-13 0 404,34 4 29,95 4 349,-98-9-1203,-11 0-1217,50 5 0,-81-3-162,1-1-1,-1 0 0,1 0 0,6-1 0,3-1-2204</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8:01.551"/>
    </inkml:context>
    <inkml:brush xml:id="br0">
      <inkml:brushProperty name="width" value="0.1" units="cm"/>
      <inkml:brushProperty name="height" value="0.1" units="cm"/>
      <inkml:brushProperty name="color" value="#E71224"/>
    </inkml:brush>
  </inkml:definitions>
  <inkml:trace contextRef="#ctx0" brushRef="#br0">11 1 7552,'-4'1'9337,"0"2"-8877,3 2-335,0 0 0,1-1 0,0 1 0,0 0 0,0 0 0,0 0 0,1 0 1,0 0-1,1 5 0,0 0 5,40 302 857,-38-285-1039,46 229-1171,-43-222 94,-6-25 256,1 0 1,0 0-1,0-1 1,1 1-1,0-1 1,6 13-1,4-4-2684</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8:02.332"/>
    </inkml:context>
    <inkml:brush xml:id="br0">
      <inkml:brushProperty name="width" value="0.1" units="cm"/>
      <inkml:brushProperty name="height" value="0.1" units="cm"/>
      <inkml:brushProperty name="color" value="#E71224"/>
    </inkml:brush>
  </inkml:definitions>
  <inkml:trace contextRef="#ctx0" brushRef="#br0">169 0 7552,'-2'1'298,"0"0"0,0-1 0,0 1 0,0 0 0,0 0-1,0 1 1,0-1 0,1 0 0,-1 1 0,0-1 0,1 1 0,-1-1 0,1 1 0,-1 0 0,1 0 0,-2 3 0,-2 4 582,0 1 0,-4 13-1,-1 2-50,-2 1-396,1 1 0,1 1 0,-12 55 0,-3 86-1377,4-22-1545,13-112-1383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0:19.021"/>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131 0 6784,'-53'23'8358,"47"-22"-8060,4-1-249,1 0 1,0 1 0,0-1 0,0 0 0,0 1 0,-1 0 0,1-1-1,0 1 1,0 0 0,0-1 0,0 1 0,1 0 0,-1 0-1,0 0 1,0 0 0,0 0 0,1 0 0,-1 0 0,0 0 0,1 0-1,-1 0 1,1 0 0,-1 0 0,0 2 0,-8 33 49,8-32-42,-13 100 713,9-52-484,-9 125 311,9-97-460,4 86 0,3-72-43,-2-87-110,2-1-1,-1 1 0,1 0 1,0 0-1,0-1 0,1 1 1,4 8-1,-6-13 33,0-1 1,0 1-1,-1-1 0,2 0 1,-1 1-1,0-1 0,0 0 1,0 0-1,0 0 0,1 1 0,-1-1 1,1-1-1,-1 1 0,0 0 1,1 0-1,0 0 0,-1-1 1,1 1-1,-1-1 0,1 1 0,0-1 1,-1 0-1,1 0 0,0 0 1,-1 0-1,1 0 0,0 0 1,1 0-1,6-2 123,-1 0 1,0 0-1,0 0 1,12-6-1,-6 2-45,128-40 543,-1 1-458,129-56 285,-211 82-443,2 3 1,76-10-1,124-2 15,-198 22-35,244 0 137,-192 7-78,62-1 260,-113 0-321,63 1 7,98 11-1,-20 0 267,41 1 160,-187-10-346,262 24 127,-87 5-149,325 24 352,-305-54-406,-138-3 17,-19-5 40,-4 0-64,83 6-14,-103-5 80,-63 4-66,-1 0 0,1 0 0,-1-1 0,0 0 0,11-4 0,-8 2 98,25-4-1,-16 4-205,37-13 0,-21 6 107,-29 9-44,4-1 64,1 0 0,-1-1 0,0-1 0,0 0 0,0 0-1,-1-1 1,21-14 0,-24 16-31,-8 4 16,0 0 1,1 0-1,-1 0 1,0 0-1,1 0 0,-1-1 1,0 1-1,1 0 1,-1 0-1,0 0 0,0 0 1,1-1-1,-1 1 1,0 0-1,0 0 0,1 0 1,-1-1-1,0 1 1,0 0-1,0 0 0,1-1 1,-1 1-1,0 0 1,0-1-1,0 1 0,0 0 1,0 0-1,0-1 1,0 1-1,1 0 0,-1-1 1,0 1-1,0 0 1,0-1-1,0 1 0,0 0 1,-1-1-1,1-29 170,-7-55 0,5 73-192,-1 0 0,0 0 0,-1 0 0,0 0 1,-1 1-1,0 0 0,-10-15 0,-14-18 73,-38-42 0,48 65-62,0 0 0,-1 2 1,-41-30-1,53 44-9,-1 0 0,0 0 0,0 1 0,0 1 0,0-1 0,-1 1 0,1 1 0,-1 0 1,-14-1-1,-9 0 19,-48 4 0,29 0 85,-130 13-119,75-3 72,-270 5-71,305-17-15,-82 3 79,-81 9 107,-19 2-219,-439-5 176,519-25 179,4 1-165,-78 4-280,22 0 330,-12 11-21,-289 14-283,270 0 150,178-9 17,-71 3 40,62-5 540,45 0-1777</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52.164"/>
    </inkml:context>
    <inkml:brush xml:id="br0">
      <inkml:brushProperty name="width" value="0.1" units="cm"/>
      <inkml:brushProperty name="height" value="0.1" units="cm"/>
      <inkml:brushProperty name="color" value="#E71224"/>
    </inkml:brush>
  </inkml:definitions>
  <inkml:trace contextRef="#ctx0" brushRef="#br0">10 0 9088,'-7'1'6431,"7"-1"-6312,-2 15 1903,3 20-1149,10 40 604,39 144 1,-19-99-1377,44 127-666,-58-197-1036,-16-46 1485,6 11-2826,-7-15 2829,1 0 1,-1 0-1,0 0 1,1 0-1,-1 0 1,0 0-1,1 0 1,-1 0-1,1 0 1,-1 0-1,0 0 1,1 0 0,-1 0-1,1 0 1,-1 0-1,0 0 1,1 0-1,-1-1 1,0 1-1,1 0 1,-1 0-1,0 0 1,1-1-1,-1 1 1,0 0-1,1 0 1,-1-1-1,0 1 1,0 0 0,1-1-1,-1 1 1,0 0-1,0-1 1,0 1-1,1 0 1,-1-1-1,0 1 1,0-1-1,12-13-3449</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8:02.721"/>
    </inkml:context>
    <inkml:brush xml:id="br0">
      <inkml:brushProperty name="width" value="0.1" units="cm"/>
      <inkml:brushProperty name="height" value="0.1" units="cm"/>
      <inkml:brushProperty name="color" value="#E71224"/>
    </inkml:brush>
  </inkml:definitions>
  <inkml:trace contextRef="#ctx0" brushRef="#br0">5 6 8576,'-4'-5'6202,"10"10"-4687,11 7-1153,0 1-1,-1 1 1,0 1 0,21 24 0,-13-7-139,33 52 1,-34-45-223,1-2 0,3-1 0,1-1 0,64 63 0,66 25-481,0 0-4256,-124-91 934</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8:03.899"/>
    </inkml:context>
    <inkml:brush xml:id="br0">
      <inkml:brushProperty name="width" value="0.1" units="cm"/>
      <inkml:brushProperty name="height" value="0.1" units="cm"/>
      <inkml:brushProperty name="color" value="#E71224"/>
    </inkml:brush>
  </inkml:definitions>
  <inkml:trace contextRef="#ctx0" brushRef="#br0">1 1 8064,'0'2'8927,"1"16"-8216,0 0-1,2 1 1,0-1-1,8 26 0,31 74 53,-11-34-598,112 419 83,-37 13-2309,-102-490 1386,-3-17-146,0 1 1,1-1-1,0 0 0,6 14 1,1-55-12012</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8:49.441"/>
    </inkml:context>
    <inkml:brush xml:id="br0">
      <inkml:brushProperty name="width" value="0.1" units="cm"/>
      <inkml:brushProperty name="height" value="0.1" units="cm"/>
      <inkml:brushProperty name="color" value="#E71224"/>
    </inkml:brush>
  </inkml:definitions>
  <inkml:trace contextRef="#ctx0" brushRef="#br0">93 213 6912,'0'-11'1456,"-1"0"1,-1 1-1,-4-18 1,4 19-737,0-1 1,0 0 0,0-16 0,2 23-514,-1 1 0,1-1-1,-1 0 1,1 0 0,-1 1 0,-2-6 0,2 8-147,1-1 1,0 1-1,0-1 1,0 1-1,0-1 1,-1 1-1,1-1 1,0 1-1,0 0 1,-1-1-1,1 1 1,0-1-1,-1 1 1,1 0-1,0-1 1,-1 1-1,1 0 1,0-1-1,-1 1 1,1 0-1,-1-1 1,1 1 0,-1 0-1,1 0 1,-1 0-1,1-1 1,-1 1-1,1 0 1,-1 0-1,1 0 1,-1 0-1,1 0 1,-1 0-1,1 0 1,-1 0-1,1 0 1,-1 0-1,0 1 1,-1 0 2,1 1 0,0-1 0,-1 1 0,1-1 0,0 1 0,0 0 0,1-1 0,-1 1 0,0 0 0,0 0 0,1-1 0,-1 4 0,-2 3 115,-7 25 4,2 0-1,1 0 1,1 1-1,3 0 1,-1 56-1,23 173-145,-16-236-34,1 0 0,0 0 0,3 0-1,0 0 1,16 37 0,-20-58 13,1 1 0,0-1 1,0 1-1,0-1 0,1-1 0,0 1 0,0-1 0,1 0 1,-1 0-1,1 0 0,0-1 0,1 0 0,-1 0 0,1 0 1,0-1-1,-1 0 0,1 0 0,1-1 0,-1 0 0,14 2 1,-7-2 75,-1-1 0,1 0 0,-1-1 1,0-1-1,1 0 0,-1-1 1,0 0-1,1-1 0,-1-1 0,22-8 1,-28 8-22,0 0 0,-1 0 0,1 0 0,-1-1 0,0 0 0,-1 0 0,1 0 0,-1-1 0,0 0 0,0 0 0,-1 0 0,5-9 0,2-5 138,-1 0 1,12-36 0,-16 39-135,0 0 0,-1 0 0,-1 0 0,0 0 0,-2-1 0,0 1 0,-1-1 0,-1-21 0,-3 11-38,-2 1-1,-1 0 1,-1 0-1,-1 1 1,-19-42 0,10 32-90,-1 2 0,-2 0 0,-30-38 0,35 54-381,0 0 0,-1 2 1,-1-1-1,-1 2 0,0 0 1,-32-19-1,41 29-625,0 1 1,0 0-1,0 0 1,-1 1-1,-18-4 1,8 3-3490</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50:58.177"/>
    </inkml:context>
    <inkml:brush xml:id="br0">
      <inkml:brushProperty name="width" value="0.1" units="cm"/>
      <inkml:brushProperty name="height" value="0.1" units="cm"/>
      <inkml:brushProperty name="color" value="#E71224"/>
    </inkml:brush>
  </inkml:definitions>
  <inkml:trace contextRef="#ctx0" brushRef="#br0">13 36 6400,'0'-3'545,"0"0"0,0 0 0,-1 0 1,1 0-1,-11-18 8530,11 33-7953,3 16-1214,75 450 2615,-72-429-2675,8 37-3749,-10-68 1144</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8:05.430"/>
    </inkml:context>
    <inkml:brush xml:id="br0">
      <inkml:brushProperty name="width" value="0.1" units="cm"/>
      <inkml:brushProperty name="height" value="0.1" units="cm"/>
      <inkml:brushProperty name="color" value="#E71224"/>
    </inkml:brush>
  </inkml:definitions>
  <inkml:trace contextRef="#ctx0" brushRef="#br0">0 797 6656,'0'2'232,"0"8"908,0 1 0,1-1 1,0 1-1,1-1 0,2 11 0,-3-19-1051,-1 0 0,1 1 0,0-1-1,0 0 1,0 0 0,0 0 0,0 0 0,1 0 0,-1-1-1,0 1 1,1 0 0,0-1 0,-1 1 0,1-1 0,0 1-1,0-1 1,0 0 0,0 1 0,0-1 0,0 0 0,0-1-1,0 1 1,0 0 0,0 0 0,1-1 0,-1 0 0,0 1 0,0-1-1,4 0 1,2 0 42,-1-1-1,0 0 1,0-1 0,0 1-1,0-1 1,-1-1 0,1 1-1,0-1 1,-1 0 0,10-7-1,-1 0 128,-1 0 0,0-1 0,15-16 0,-21 17-208,1 0 0,-1 0-1,-1-1 1,1 0-1,-2-1 1,0 1-1,0-1 1,-1 0-1,-1-1 1,4-13-1,-1-3-12,-2-1 1,-1 0-1,0-37 0,-3 43-16,-2 0 1,-1 0 0,-1 0 0,-1 1-1,-1-1 1,-10-29 0,3 22-37,0 1 1,-2 0 0,-2 1-1,-20-30 1,-50-65-333,82 119 345,2 1-1,0 1 0,-1 0 0,1 0 0,-1 0 0,1 1 0,-5-5 0,6 7 0,0-1 0,0 1 0,1 0 0,-1-1 0,0 1 0,0 0-1,1 0 1,-1 0 0,0 0 0,0-1 0,1 1 0,-1 0 0,0 0 0,0 1 0,0-1 0,1 0-1,-1 0 1,0 0 0,0 0 0,1 1 0,-1-1 0,0 0 0,0 1 0,1-1 0,-1 0-1,0 1 1,1-1 0,-1 1 0,1-1 0,-1 1 0,0-1 0,1 1 0,-1 0 0,1-1 0,0 1-1,-1 0 1,1-1 0,-1 2 0,-2 3-6,-1 1 0,1-1 0,1 1-1,-1 0 1,1 0 0,0 0 0,-1 8 0,-5 47-69,6-50 58,-2 57-68,6 119-1,30 67-16,-20-198 104,2-2 0,3 1 0,2-2 1,2-1-1,3 0 0,59 95 0,-41-83-47,77 89 0,-111-143 31,1-1 0,-1 0 0,2-1 0,-1 0 0,1-1-1,0 1 1,1-2 0,21 11 0,-30-16 16,0 0 1,0-1 0,0 1-1,0-1 1,0 1-1,1-1 1,-1 1-1,0-1 1,0 0 0,0 0-1,1 0 1,-1-1-1,0 1 1,4-1 0,-4 0-9,-1 0 0,1 0 0,-1 1 0,1-1 0,-1 0 0,0 0 0,1-1 0,-1 1 0,0 0 0,0 0 0,0-1 0,0 1 0,0 0 0,0-1 0,1-1 0,1-4-80,-1 1 0,0-1 0,-1 1 1,1-1-1,-1 0 0,0 0 0,-1 1 0,0-9 0,-1-7-257,0 0 0,-2 0 0,-1 0 0,0 0 0,-14-37 0,3 20 418,-2 0 0,-25-41-1,42 80-70,-2-3 48,0 0 0,0 0 1,0-1-1,1 1 0,-2-7 1,3 8-37,0 1 0,0-1 0,0 1 0,0-1 0,0 0 0,0 1 0,0-1 0,1 1 0,-1-1 0,1 1 0,-1-1 0,1 1 0,-1-1 0,1 1 0,0-1 0,2-1 0,10-17 410,-2 7-137,-2-2-1,8-14 0,-4 2-243,42-77-2633,-45 87 645</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8:05.844"/>
    </inkml:context>
    <inkml:brush xml:id="br0">
      <inkml:brushProperty name="width" value="0.1" units="cm"/>
      <inkml:brushProperty name="height" value="0.1" units="cm"/>
      <inkml:brushProperty name="color" value="#E71224"/>
    </inkml:brush>
  </inkml:definitions>
  <inkml:trace contextRef="#ctx0" brushRef="#br0">20 4 8960,'0'0'144,"0"-1"1,-1 1-1,1 0 0,0-1 1,-1 1-1,1 0 1,-1 0-1,1 0 1,-1-1-1,1 1 0,-1 0 1,1 0-1,-1 0 1,1 0-1,0 0 0,-1 0 1,1 0-1,-1 0 1,1 0-1,-1 0 1,1 0-1,-1 0 0,1 0 1,-1 0-1,1 1 1,-1-1-1,1 0 1,-1 0-1,1 1 0,0-1 1,-1 0-1,1 0 1,0 1-1,-1-1 1,1 0-1,0 1 0,-1-1 1,1 0-1,0 1 1,-1-1-1,1 1 0,0-1 1,0 1-1,0-1 1,-1 0-1,1 1 1,0-1-1,0 2 0,-1 3-153,1-1-1,0 1 0,-1 0 0,2 7 0,0 0 598,0 110-180,6 1-1,28 148 0,-26-223-409,2 0 1,3 0-1,22 52 1,-26-78-57,1 0 0,0-1 0,2 0 0,0-1 0,2 0 0,0-1 0,1-1 0,25 23 0,-33-34-44,0-1 1,0 0-1,1-1 0,-1 0 1,1 0-1,1-1 0,-1 0 1,0 0-1,1-1 0,0-1 1,0 1-1,11 0 0,-16-3-171,1 1 1,0-1-1,0-1 0,-1 1 0,1-1 0,0 0 0,-1 0 0,1-1 0,-1 0 0,1 0 0,-1 0 0,0 0 0,1-1 0,-1 0 0,-1 0 0,1 0 0,0-1 0,-1 0 0,0 0 0,0 0 0,0 0 0,4-5 0,10-16-2772</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8:06.263"/>
    </inkml:context>
    <inkml:brush xml:id="br0">
      <inkml:brushProperty name="width" value="0.1" units="cm"/>
      <inkml:brushProperty name="height" value="0.1" units="cm"/>
      <inkml:brushProperty name="color" value="#E71224"/>
    </inkml:brush>
  </inkml:definitions>
  <inkml:trace contextRef="#ctx0" brushRef="#br0">27 0 9472,'-1'0'182,"0"0"1,0 1 0,0-1 0,0 0 0,0 0-1,1 1 1,-1-1 0,0 0 0,0 1-1,0-1 1,1 1 0,-1-1 0,0 1-1,0-1 1,1 1 0,-1 0 0,1-1-1,-1 1 1,0 0 0,1-1 0,-1 1-1,1 0 1,0 0 0,-1-1 0,1 1-1,0 0 1,-1 0 0,1 0 0,0 0 0,0 1-1,-2 5-43,2-1-1,-1 0 0,1 9 1,0-12 36,0 360 1437,0-117-4749,-3-232 1603,1-1-3716</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8:06.667"/>
    </inkml:context>
    <inkml:brush xml:id="br0">
      <inkml:brushProperty name="width" value="0.1" units="cm"/>
      <inkml:brushProperty name="height" value="0.1" units="cm"/>
      <inkml:brushProperty name="color" value="#E71224"/>
    </inkml:brush>
  </inkml:definitions>
  <inkml:trace contextRef="#ctx0" brushRef="#br0">0 0 8448,'90'79'6789,"222"234"-3584,-293-292-4005,35 30 1,-48-46 150,0 0 0,1-1 0,-1 1 1,1-1-1,1 0 0,-1-1 0,0 0 1,1 0-1,-1-1 0,13 3 0,-1-4-2433</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8:07.085"/>
    </inkml:context>
    <inkml:brush xml:id="br0">
      <inkml:brushProperty name="width" value="0.1" units="cm"/>
      <inkml:brushProperty name="height" value="0.1" units="cm"/>
      <inkml:brushProperty name="color" value="#E71224"/>
    </inkml:brush>
  </inkml:definitions>
  <inkml:trace contextRef="#ctx0" brushRef="#br0">0 1 8448,'10'10'2199,"16"22"1,-12-14-1405,27 30 1513,-19-24-1795,-2 0-1,-1 1 0,-1 1 0,19 36 0,-18-19-391,-1 0-1,-3 2 1,-2 0-1,-2 1 0,-1 0 1,5 92-1,-14-115-701,-2-1-1,0 0 1,-8 40-1,4-39-1959,-14 36 0,14-42-957</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8:08.029"/>
    </inkml:context>
    <inkml:brush xml:id="br0">
      <inkml:brushProperty name="width" value="0.1" units="cm"/>
      <inkml:brushProperty name="height" value="0.1" units="cm"/>
      <inkml:brushProperty name="color" value="#E71224"/>
    </inkml:brush>
  </inkml:definitions>
  <inkml:trace contextRef="#ctx0" brushRef="#br0">5 22 6912,'-4'-22'5914,"4"24"-5311,1 19 84,8 38 0,-4-33-461,11 70 703,23 162 456,-26-139-1056,14 149 308,34 440-221,63 197-448,-43-375 124,-45-285-67,35 203-121,18 126 139,-28-79 14,-29-220-130,42 360-285,0-75 280,-56-436 76,88 497 50,9-54-96,-60-245 48,-22-122 0,36 253 11,-42-232 50,52 487 187,-64-550-21,13 187 757,8 20-947,-33-351-91,-2 1 0,0-1-1,0 1 1,-3 21-1,2-36 30,0 0-1,0 0 1,0 1-1,0-1 0,0 0 1,0 1-1,0-1 0,0 0 1,0 1-1,0-1 1,0 0-1,0 1 0,0-1 1,-1 0-1,1 0 0,0 1 1,0-1-1,0 0 1,0 0-1,-1 1 0,1-1 1,0 0-1,0 0 0,0 1 1,-1-1-1,1 0 0,0 0 1,0 0-1,-1 0 1,1 0-1,0 1 0,-1-1 1,1 0-1,0 0 0,-1 0 1,1 0-1,-1 0 1,0 0-138,1-1 1,-1 1-1,0-1 1,0 1-1,1-1 1,-1 0-1,1 1 1,-1-1-1,0 0 1,1 1 0,-1-1-1,1 0 1,-1 0-1,1 0 1,-1-1-1,-9-31-4663</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52.509"/>
    </inkml:context>
    <inkml:brush xml:id="br0">
      <inkml:brushProperty name="width" value="0.1" units="cm"/>
      <inkml:brushProperty name="height" value="0.1" units="cm"/>
      <inkml:brushProperty name="color" value="#E71224"/>
    </inkml:brush>
  </inkml:definitions>
  <inkml:trace contextRef="#ctx0" brushRef="#br0">28 1 8704,'4'1'518,"-1"1"-1,0 0 1,1 0 0,-1 0 0,0 1 0,0-1 0,-1 1 0,1 0 0,-1-1-1,1 1 1,-1 0 0,0 1 0,3 4 0,-2-2 107,-1 0 1,0 0-1,0 0 0,0 1 1,-1-1-1,0 0 1,0 9-1,0 4-133,-2-1 0,-1 1 1,0-1-1,-8 30 0,-20 58-439,18-69-378,3-7-204,3-15-498,2 0 0,-4 18-1,8-32 894,0 0 0,0 0 0,-1 0 0,1 0-1,0 0 1,0 0 0,0 0 0,0 0 0,0-1 0,0 1-1,0 0 1,1 0 0,-1 0 0,0 0 0,0 0-1,1 0 1,0 1 0,-1-2-31,1 0 0,-1 0 1,1 1-1,-1-1 0,0 0 0,1 0 1,-1 0-1,1 0 0,-1 0 0,0 0 0,1-1 1,-1 1-1,1 0 0,-1 0 0,0 0 0,1 0 1,28-31-8907,-7 1 5743</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8:09.146"/>
    </inkml:context>
    <inkml:brush xml:id="br0">
      <inkml:brushProperty name="width" value="0.1" units="cm"/>
      <inkml:brushProperty name="height" value="0.1" units="cm"/>
      <inkml:brushProperty name="color" value="#E71224"/>
    </inkml:brush>
  </inkml:definitions>
  <inkml:trace contextRef="#ctx0" brushRef="#br0">1 900 7552,'0'2'263,"0"7"677,0 0-1,0-1 1,1 1-1,3 9 1,-4-16-755,1 1-1,0-1 1,0 0 0,0 1 0,0-1-1,0 0 1,0 0 0,1 0 0,-1 0-1,1 0 1,0 0 0,-1 0-1,1-1 1,0 1 0,0 0 0,0-1-1,0 0 1,0 1 0,3 0 0,0 0-76,-1 0 1,1-1-1,-1 1 1,1-1-1,0 0 1,-1-1-1,1 1 1,0-1-1,0 0 1,0 0-1,-1 0 1,1-1-1,0 1 1,0-1-1,-1-1 1,1 1-1,-1 0 1,1-1-1,-1 0 1,0 0-1,1-1 1,-1 1-1,0-1 1,0 0-1,-1 0 1,1 0-1,-1 0 1,1-1-1,2-3 1,8-15-21,-2-1 1,0 0 0,-1-1 0,-2 0-1,0 0 1,-1-1 0,-2 0-1,0-1 1,-2 1 0,1-34-1,0-164 79,-7 179-198,-2 1 0,-2 0 0,-13-49 0,13 73-46,-1-1-1,0 1 0,-1 1 0,-1-1 0,-1 1 1,0 1-1,-2 0 0,0 1 0,-14-16 0,25 31 80,-18-16-35,18 17 28,1-1 0,-1 1 0,1 0 0,-1 0 0,1-1 0,-1 1 0,1 0 0,-1 0 0,1 0 0,-1 0 0,1-1 0,-1 1 0,1 0 0,-1 0 0,1 0 0,-1 0 0,1 0 0,-1 0 0,1 1 0,-1-1 0,0 0-1,1 0 1,-1 0 0,1 0 0,-1 1 0,1-1 0,-1 0 0,1 0 0,0 1 0,-1-1 0,1 0 0,-1 1 0,1-1 0,0 0 0,-1 1 0,1-1 0,0 1 0,-1-1 0,1 1 0,0-1 0,-1 1 0,1 0 0,-2 3-6,1 0 0,0 1 0,0-1 0,1 0 0,-1 1 0,1-1 0,0 1 1,0 6-1,0 2 3,6 107 4,22 124 1,-16-152 1,25 169-73,18 0 20,-46-227 54,36 117 0,-36-125 0,2 0 0,1-1 0,22 36 0,-28-53 0,-1 0-1,1-1 0,1 0 1,-1 0-1,1-1 0,0 1 0,1-2 1,15 10-1,-21-13 5,1 0-1,-1-1 1,1 0-1,0 0 1,0 0-1,-1 0 1,1 0-1,0 0 1,0-1-1,0 0 1,0 1-1,0-1 1,0 0-1,0 0 1,0-1 0,0 1-1,0 0 1,0-1-1,-1 0 1,1 0-1,0 0 1,0 0-1,-1 0 1,1 0-1,0-1 1,-1 0-1,1 1 1,-1-1-1,0 0 1,0 0 0,4-4-1,-5 4-4,1 0 1,-1 0-1,1 0 0,-1 0 0,0 0 1,0 0-1,0 0 0,0-1 0,-1 1 1,1 0-1,0-1 0,-1 1 1,0-1-1,1 1 0,-1 0 0,0-1 1,0 1-1,-1-1 0,1 1 0,0-1 1,-1 1-1,1 0 0,-1-1 0,0 1 1,0 0-1,-2-4 0,-2-4-146,-1 1 0,-1 0 0,0 0 1,-11-12-1,10 12 5,-111-126-690,118 135 827,1-1 0,-1 0 0,0 0 0,1 0 0,-1 0 0,0 0 0,1 0 0,-1 0 0,1 0 0,0 0 0,-1 0 1,1 0-1,0 0 0,0 0 0,0 0 0,-1-1 0,1 1 0,0 0 0,1 0 0,-1 0 0,0 0 0,0 0 0,0 0 0,1 0 0,-1 0 0,0 0 0,1 0 0,-1 0 0,1 0 0,-1 0 0,2-1 0,2-4 7,1 0-1,-1 1 1,1 0 0,7-6-1,7-7 59,155-209 1610,-166 214-2052,0 0-1,9-21 1,0-9-5287,-12 30 1808</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8:09.569"/>
    </inkml:context>
    <inkml:brush xml:id="br0">
      <inkml:brushProperty name="width" value="0.1" units="cm"/>
      <inkml:brushProperty name="height" value="0.1" units="cm"/>
      <inkml:brushProperty name="color" value="#E71224"/>
    </inkml:brush>
  </inkml:definitions>
  <inkml:trace contextRef="#ctx0" brushRef="#br0">24 5 9344,'-9'-5'3520,"4"5"-2752,5 5 512,-5 0 0,1 2-705,4 9-223,0 6-224,0-2-128,4 5 32,1 3-192,4-3 32,1-1-288,4 1-127,0 0-417,0-2-192,0 2-1088,0 0-480,4-5-480</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8:09.942"/>
    </inkml:context>
    <inkml:brush xml:id="br0">
      <inkml:brushProperty name="width" value="0.1" units="cm"/>
      <inkml:brushProperty name="height" value="0.1" units="cm"/>
      <inkml:brushProperty name="color" value="#E71224"/>
    </inkml:brush>
  </inkml:definitions>
  <inkml:trace contextRef="#ctx0" brushRef="#br0">62 8 9088,'-4'-5'2253,"4"4"-2065,-1 1-1,1 0 1,-9-2 3630,-4 10-1802,11-6-1975,1 0-1,0 0 1,-1 0-1,1 0 1,0 0-1,0 0 1,0 1-1,1-1 1,-1 0-1,0 0 1,1 1-1,-1 4 1,-2 7 35,-2 11 6,0 1 0,-2 44 0,6 54 15,1-72-51,0 57-86,1 136 51,3-177-95,20 107 0,-21-158-45,1-1 0,1 0 0,10 24 0,-13-36 29,-1 0-1,1-1 1,0 1 0,0 0-1,0-1 1,1 0-1,-1 0 1,1 0 0,0 0-1,0 0 1,0 0-1,0-1 1,1 1 0,-1-1-1,1 0 1,-1 0-1,1 0 1,0-1 0,-1 1-1,6 1 1,-6-3-96,-1 0 0,1 0 0,-1 0 0,1 0 1,-1 0-1,1 0 0,-1-1 0,1 1 0,-1-1 0,1 0 1,-1 0-1,0 0 0,1 0 0,-1 0 0,0 0 0,0 0 0,3-3 1,18-15-3389</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8:10.306"/>
    </inkml:context>
    <inkml:brush xml:id="br0">
      <inkml:brushProperty name="width" value="0.1" units="cm"/>
      <inkml:brushProperty name="height" value="0.1" units="cm"/>
      <inkml:brushProperty name="color" value="#E71224"/>
    </inkml:brush>
  </inkml:definitions>
  <inkml:trace contextRef="#ctx0" brushRef="#br0">235 17 6400,'9'-16'6330,"-10"26"-5647,0 0-1,-1 0 0,-6 20 0,1-3-365,-21 89 437,-49 127 1,7-34-2216,58-164-491,-20 49 0,26-83 16</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8:10.637"/>
    </inkml:context>
    <inkml:brush xml:id="br0">
      <inkml:brushProperty name="width" value="0.1" units="cm"/>
      <inkml:brushProperty name="height" value="0.1" units="cm"/>
      <inkml:brushProperty name="color" value="#E71224"/>
    </inkml:brush>
  </inkml:definitions>
  <inkml:trace contextRef="#ctx0" brushRef="#br0">1 1 7552,'10'9'1365,"-1"1"1,0 1 0,0 0-1,-1 0 1,12 23 0,-9-16-602,19 26 0,75 76 173,15 18-2759,-113-129 979,0-1 1,1 0-1,0 0 0,14 12 1,-8-12-2598</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8:10.975"/>
    </inkml:context>
    <inkml:brush xml:id="br0">
      <inkml:brushProperty name="width" value="0.1" units="cm"/>
      <inkml:brushProperty name="height" value="0.1" units="cm"/>
      <inkml:brushProperty name="color" value="#E71224"/>
    </inkml:brush>
  </inkml:definitions>
  <inkml:trace contextRef="#ctx0" brushRef="#br0">1 0 8320,'7'1'512,"0"0"1,0 0-1,-1 1 1,1 0 0,0 0-1,-1 1 1,1-1-1,-1 1 1,0 1 0,0-1-1,0 1 1,0 0-1,-1 1 1,1-1-1,-1 1 1,0 0 0,5 8-1,0 2-62,-1 2 0,-1 0 0,0 0-1,7 25 1,14 73-118,-20-75-97,6 26-166,-4 0-1,-3 0 1,-2 0-1,-3 1 1,-3 0-1,-10 76 1,-18 54-3690,23-176 2328,4-17 727,0 0-1,0 0 1,1-1 0,-1 1 0,1 0-1,0 0 1,0 0 0,0 5 0</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8:12.432"/>
    </inkml:context>
    <inkml:brush xml:id="br0">
      <inkml:brushProperty name="width" value="0.1" units="cm"/>
      <inkml:brushProperty name="height" value="0.1" units="cm"/>
      <inkml:brushProperty name="color" value="#E71224"/>
    </inkml:brush>
  </inkml:definitions>
  <inkml:trace contextRef="#ctx0" brushRef="#br0">5 3 6400,'-3'-2'6303,"2"8"-4782,12 27-163,-6-19-848,7 27 0,14 99 532,12 60-255,10 129-305,-31-183-302,23 239-20,-17-151-112,39 389-22,7 95-20,38 107 79,-32-342-159,-8-66 105,-34-202-67,21 147-61,40 412 169,-59-482-59,45 234 82,-53-362-88,126 619-109,-7-124 188,-26-1-33,-65-201 87,-17-121-77,-7-93-1125,-31-226 55,-2-12-628,0-28-7856,2-8 5513</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8:14.195"/>
    </inkml:context>
    <inkml:brush xml:id="br0">
      <inkml:brushProperty name="width" value="0.1" units="cm"/>
      <inkml:brushProperty name="height" value="0.1" units="cm"/>
      <inkml:brushProperty name="color" value="#E71224"/>
    </inkml:brush>
  </inkml:definitions>
  <inkml:trace contextRef="#ctx0" brushRef="#br0">3 1 6528,'-3'20'15745,"5"-11"-15411,-1-8-264,0 1 0,0 0 1,0 0-1,0-1 0,0 1 0,0-1 0,0 1 0,1-1 0,-1 1 0,1-1 0,-1 0 0,1 1 0,-1-1 0,1 0 0,0 0 0,-1 0 0,1 0 1,0-1-1,0 1 0,0 0 0,0-1 0,0 1 0,-1-1 0,1 0 0,0 0 0,0 1 0,0-1 0,3-1 0,2 2 80,-1-1-1,1 1 1,0 1-1,8 2 1,-8-2-74,0 0 1,0-1 0,0 0-1,10 1 1,268 6 1070,86-4-412,-44 8-681,-106-10 53,-119-3-6,438 13-107,234 54 108,-746-62-196,-4 0-513,34 0 1,-28-2-862,-19-1-1077</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8:24.409"/>
    </inkml:context>
    <inkml:brush xml:id="br0">
      <inkml:brushProperty name="width" value="0.1" units="cm"/>
      <inkml:brushProperty name="height" value="0.1" units="cm"/>
      <inkml:brushProperty name="color" value="#E71224"/>
    </inkml:brush>
  </inkml:definitions>
  <inkml:trace contextRef="#ctx0" brushRef="#br0">22 28 8704,'-21'-28'6416,"23"36"-4993,34 77 801,-20-46-1820,1-1 0,2 0 0,24 36 0,-12-34 147,62 62 0,7 7-106,-44-34-506,-2 2-1,-5 3 1,49 104 0,-86-157-1244,0 0 0,7 30 0,-19-56 1254,4 21-2947,-40-18-9835</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8:24.793"/>
    </inkml:context>
    <inkml:brush xml:id="br0">
      <inkml:brushProperty name="width" value="0.1" units="cm"/>
      <inkml:brushProperty name="height" value="0.1" units="cm"/>
      <inkml:brushProperty name="color" value="#E71224"/>
    </inkml:brush>
  </inkml:definitions>
  <inkml:trace contextRef="#ctx0" brushRef="#br0">47 797 8448,'-36'14'2757,"36"-13"-2690,-1-1 0,1 0 0,-1 0 0,1 0 1,-1 1-1,1-1 0,-1 0 0,1 1 0,-1-1 0,1 0 0,-1 1 0,1-1 1,-1 1-1,1-1 0,-1 0 0,1 1 0,0-1 0,-1 1 0,1 0 0,0-1 1,0 1-1,-1-1 0,1 1 0,0-1 0,0 1 0,0-1 0,0 1 0,0 0 1,10-2 1633,-6-1-1501,0 0 1,-1 0-1,0-1 0,1 1 1,-1-1-1,0 0 0,0 1 1,4-7-1,19-29 951,-17 23-767,135-194 1982,14 20-1041,-112 140-1120,167-165-783,-197 201-404,0 0 1,0 1 0,24-12-1,-3 5-3961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53.030"/>
    </inkml:context>
    <inkml:brush xml:id="br0">
      <inkml:brushProperty name="width" value="0.1" units="cm"/>
      <inkml:brushProperty name="height" value="0.1" units="cm"/>
      <inkml:brushProperty name="color" value="#E71224"/>
    </inkml:brush>
  </inkml:definitions>
  <inkml:trace contextRef="#ctx0" brushRef="#br0">102 33 8960,'-2'-1'445,"-1"1"1,1-1 0,-1 0-1,1 1 1,-1 0-1,1-1 1,-1 1 0,1 0-1,-1 1 1,1-1-1,-1 0 1,1 1 0,0-1-1,-1 1 1,1 0-1,-5 1 1,4 0-148,0 0-1,0 0 1,1 0-1,-1 0 1,0 1-1,1-1 1,0 1-1,-1 0 1,1 0 0,-3 5-1,1 0-95,0-1 0,1 1 0,0 0 0,1 0 0,0 0 0,0 0 0,0 0 1,1 1-1,0 10 0,1 5-28,1 0 0,1 0 0,7 35 0,-6-50-170,-1 0-1,1-1 0,1 0 0,-1 0 0,8 12 0,-8-16-3,0 0 0,0 0 0,0 0 0,1 0 0,-1-1 0,1 1 0,0-1 0,0 0 0,1 0-1,5 3 1,-4-3 15,0-2 0,0 1-1,0-1 1,0 1 0,0-2 0,0 1-1,0-1 1,0 0 0,1 0-1,-1 0 1,0-1 0,0 0-1,8-3 1,5-1 38,-1-1-1,-1 0 1,18-10-1,-24 11 19,0-2 0,-1 1 0,1-1 0,-2-1 0,1 0 0,-1 0 0,0-1 0,0 0 0,-1-1 0,12-19 0,-16 24-7,-1-1 1,0 0-1,-1 1 0,1-1 1,-1 0-1,0-1 1,0 1-1,-1 0 0,0-1 1,0 1-1,0 0 0,-1-1 1,0 1-1,-1-1 1,1 1-1,-1 0 0,0-1 1,-1 1-1,1 0 0,-1-1 1,0 1-1,-5-8 1,3 7-15,-1 0 0,0 1 1,0-1-1,-1 1 1,0 0-1,0 0 0,0 1 1,-1 0-1,0 0 1,0 1-1,0-1 0,0 1 1,-1 1-1,-14-6 1,5 4-241,-1 0 0,0 1 0,0 1 0,0 0 0,-32 1 0,46 1-47,1 1 0,0 0 0,0 1 0,0-1 0,0 1 0,-1-1 0,1 1 0,0 0 0,0 0 0,0 0 0,0 1 0,1-1 0,-1 1 0,0-1 0,0 1 0,1 0 1,-1 0-1,1 0 0,0 0 0,-4 5 0,6-6 88,-1-1 0,1 1 0,0-1 1,-1 1-1,1 0 0,0-1 0,0 1 0,-1-1 0,1 1 1,0 0-1,0-1 0,0 1 0,0 0 0,0-1 1,0 1-1,0 0 0,0-1 0,0 1 0,0-1 1,0 1-1,1 0 0,-1-1 0,0 1 0,0-1 1,1 1-1,-1 0 0,0-1 0,1 1 0,-1-1 1,0 1-1,1-1 0,-1 1 0,1-1 0,-1 0 1,1 1-1,-1-1 0,1 1 0,0 0 0,2 0-293,-1 0 0,0 0 0,0 0 0,0 0 0,1 0 0,-1 0 0,1-1 0,-1 1 0,4 0 0,25-4-3083</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8:25.304"/>
    </inkml:context>
    <inkml:brush xml:id="br0">
      <inkml:brushProperty name="width" value="0.1" units="cm"/>
      <inkml:brushProperty name="height" value="0.1" units="cm"/>
      <inkml:brushProperty name="color" value="#E71224"/>
    </inkml:brush>
  </inkml:definitions>
  <inkml:trace contextRef="#ctx0" brushRef="#br0">12 1 10112,'-9'6'4076,"9"-6"-3836,0 1 0,-1 0-1,1-1 1,0 1 0,0-1 0,-1 1-1,1 0 1,0-1 0,0 1 0,0 0 0,0-1-1,0 1 1,0 1 0,1 0-58,0 1 1,0-1 0,0 0-1,0 1 1,1-1-1,-1 0 1,3 3-1,-2-3-100,139 214 1870,62 82-1094,-134-199-788,-8-15-69,178 283-87,-106-91-1372,-63-87-6390,-62-159 2541,-6-12 950</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8:25.715"/>
    </inkml:context>
    <inkml:brush xml:id="br0">
      <inkml:brushProperty name="width" value="0.1" units="cm"/>
      <inkml:brushProperty name="height" value="0.1" units="cm"/>
      <inkml:brushProperty name="color" value="#E71224"/>
    </inkml:brush>
  </inkml:definitions>
  <inkml:trace contextRef="#ctx0" brushRef="#br0">1 1251 9216,'4'0'3520,"18"-16"-2752,25-16 512,-24 12 64,10-15 95,9-10 257,-2-24-448,7-29-96,8-17-672,14 0 0,15 8-32,3-8-224,-4 2-128,-10 5-416,-3 21-128,-11 14-1696,2 16-704,4 12-2783</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8:27.656"/>
    </inkml:context>
    <inkml:brush xml:id="br0">
      <inkml:brushProperty name="width" value="0.1" units="cm"/>
      <inkml:brushProperty name="height" value="0.1" units="cm"/>
      <inkml:brushProperty name="color" value="#E71224"/>
    </inkml:brush>
  </inkml:definitions>
  <inkml:trace contextRef="#ctx0" brushRef="#br0">19 0 9216,'-18'24'10399,"18"-23"-10345,1-1-1,0 1 1,0 0 0,0 0-1,0-1 1,0 1-1,0-1 1,0 1-1,0-1 1,0 1-1,0-1 1,0 1-1,0-1 1,0 0-1,2 0 1,-2 1 39,18 3 498,0 0-1,-1-1 1,24 0 0,58-3 245,-41-2-915,-56 2 92,13 1-703,23-4 0,-32 2-959,-1-1 0,1 0 0,9-3 0,-7 0-1689</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8:28.168"/>
    </inkml:context>
    <inkml:brush xml:id="br0">
      <inkml:brushProperty name="width" value="0.1" units="cm"/>
      <inkml:brushProperty name="height" value="0.1" units="cm"/>
      <inkml:brushProperty name="color" value="#E71224"/>
    </inkml:brush>
  </inkml:definitions>
  <inkml:trace contextRef="#ctx0" brushRef="#br0">1 0 9216,'1'16'8418,"1"2"-4313,18 72-3733,-11-59-278,1-1-1,1 0 0,19 34 1,-19-41-77,-9-18-14,0 1 0,1-1 0,0 0-1,0 1 1,0-2 0,1 1 0,0 0 0,7 6-1,-2-2 1,-6-6 26,0 0-1,0 0 1,0 0-1,1-1 1,-1 1-1,1-1 1,0 0-1,-1 0 1,9 2-1,-2-1-6,0 0 0,0-1 0,0 0 0,0-1 0,1 0 0,-1-1 0,0 0 0,14-2 0,14-2-4049,-30 3 1792</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8:28.592"/>
    </inkml:context>
    <inkml:brush xml:id="br0">
      <inkml:brushProperty name="width" value="0.1" units="cm"/>
      <inkml:brushProperty name="height" value="0.1" units="cm"/>
      <inkml:brushProperty name="color" value="#E71224"/>
    </inkml:brush>
  </inkml:definitions>
  <inkml:trace contextRef="#ctx0" brushRef="#br0">11 22 5888,'-5'-22'11525,"4"25"-11353,0 0 0,0-1 0,0 1 0,1 0 0,-1-1 0,1 1 0,-1 0 0,1 0 0,0 0 0,0-1 0,1 4 1,5 35 598,-5-37-658,9 40 466,3-2 1,2 0-1,21 43 0,0 2-171,147 329 403,-166-380-932,8 18-643,-6-21-5274</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9:03.762"/>
    </inkml:context>
    <inkml:brush xml:id="br0">
      <inkml:brushProperty name="width" value="0.1" units="cm"/>
      <inkml:brushProperty name="height" value="0.1" units="cm"/>
      <inkml:brushProperty name="color" value="#E71224"/>
    </inkml:brush>
  </inkml:definitions>
  <inkml:trace contextRef="#ctx0" brushRef="#br0">0 1 7552,'1'9'2393,"-1"-1"1,1 1-1,3 10 1,20 56-1085,-4-12-934,28 122 10,20 73-253,-55-202-126,5 16-70,-15-55-205,-1-4-3425</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9:04.182"/>
    </inkml:context>
    <inkml:brush xml:id="br0">
      <inkml:brushProperty name="width" value="0.1" units="cm"/>
      <inkml:brushProperty name="height" value="0.1" units="cm"/>
      <inkml:brushProperty name="color" value="#E71224"/>
    </inkml:brush>
  </inkml:definitions>
  <inkml:trace contextRef="#ctx0" brushRef="#br0">1 1 9728,'1'1'7339,"9"3"-5496,17 2-1356,92 18 1131,-12-2-1130,10-8-107,33 5-111,-137-17-64,0-1 0,16 1 1,-5-2-2331,-12 0-867</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9:04.797"/>
    </inkml:context>
    <inkml:brush xml:id="br0">
      <inkml:brushProperty name="width" value="0.1" units="cm"/>
      <inkml:brushProperty name="height" value="0.1" units="cm"/>
      <inkml:brushProperty name="color" value="#E71224"/>
    </inkml:brush>
  </inkml:definitions>
  <inkml:trace contextRef="#ctx0" brushRef="#br0">14 15 7296,'-7'-5'3972,"6"5"-3840,1 0 0,0 0 0,-1 0-1,1 0 1,-3-3 1053,3 3-1053,0 0-1,0-1 1,-1 1 0,1 0-1,0-1 1,0 1 0,0 0-1,0-1 1,-1 1 0,1-1-1,0 1 1,0 0 0,0-1-1,0 1 1,0 0 0,0-1 0,0 0-1,6 5 925,11 15-631,1-2-1,1 0 1,1-1-1,25 16 1,16 7-144,-5-4 199,102 83 1,-140-102-322,17 15 1135,43 50 0,-78-80-1234,1 0 0,0 1 0,0-1 1,0 0-1,-1 0 0,1 0 0,-1 1 0,1-1 0,-1 0 1,1 1-1,-1-1 0,0 0 0,1 1 0,-1-1 0,0 0 0,0 1 1,0-1-1,0 1 0,0-1 0,-1 2 0,0 0-28,0 0-1,0-1 0,0 0 1,0 1-1,-1-1 0,1 0 1,-1 0-1,0 0 1,1 0-1,-3 2 0,-5 4-44,0-1 1,-1 0-1,-18 10 0,28-17 13,-20 12 36,-1-1-1,-43 15 1,10-9-220,-48 15-3381,94-31 397,48-43-12021</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9:05.348"/>
    </inkml:context>
    <inkml:brush xml:id="br0">
      <inkml:brushProperty name="width" value="0.1" units="cm"/>
      <inkml:brushProperty name="height" value="0.1" units="cm"/>
      <inkml:brushProperty name="color" value="#E71224"/>
    </inkml:brush>
  </inkml:definitions>
  <inkml:trace contextRef="#ctx0" brushRef="#br0">0 143 7552,'0'-8'6533,"0"12"-5530,2 16-222,0-1 0,10 35 1,-8-35-551,7 30 212,1 0 0,39 93-1,-45-130-430,1 0 0,-1-1-1,2 0 1,0-1-1,0 1 1,1-2 0,0 1-1,0-1 1,1 0-1,0-1 1,22 12 0,-26-16 31,1 0 0,0-1 0,0 0 0,0-1 0,0 0 0,1 0 1,-1 0-1,1-1 0,-1 0 0,1-1 0,-1 1 0,1-1 0,0-1 0,-1 0 1,1 0-1,-1 0 0,1-1 0,-1 0 0,0 0 0,0-1 0,12-6 0,-13 6 53,0-1 0,0 0 0,0-1 0,0 0 0,-1 1 0,0-2 0,0 1 0,0-1 0,-1 1 0,1-1 0,-1 0 0,-1-1 0,1 1 0,-1-1 0,0 0 0,-1 1 0,0-1 0,0 0 0,0 0 0,-1-1 0,0 1 0,0 0 0,-1 0 0,0-1 0,0 1 0,-1 0 0,0-1 0,0 1 0,0 0 0,-1 0 0,-5-13 0,-5-1-35,0 0 0,-1 1 0,-17-21 0,-51-51-349,73 83 220,-5-6-124,-88-88-1115,85 88 385,0 2-1,-1 0 1,-1 1-1,-31-17 0,30 22-1386,4 5-1845</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9:06.565"/>
    </inkml:context>
    <inkml:brush xml:id="br0">
      <inkml:brushProperty name="width" value="0.1" units="cm"/>
      <inkml:brushProperty name="height" value="0.1" units="cm"/>
      <inkml:brushProperty name="color" value="#E71224"/>
    </inkml:brush>
  </inkml:definitions>
  <inkml:trace contextRef="#ctx0" brushRef="#br0">4 4 9600,'-4'7'7253,"4"-6"-6827,1 0-289,0 0-1,0 0 0,0 0 0,1 0 0,-1 0 0,0 0 0,0 0 0,1 0 1,-1-1-1,1 1 0,-1 0 0,3 0 0,23 5 360,-21-5-351,21 4 272,1-1 1,0-2-1,54-2 0,86-18 203,-24 2-274,-97 13-307,6-2-21,101 5-1,-147 1-371,0 1-1,-1-1 0,1 1 1,0 0-1,-1 1 0,1 0 1,-1 0-1,0 0 0,8 6 1,-13-9 174,-1 1 1,1-1 0,0 1-1,0 0 1,0-1 0,-1 1-1,1 0 1,0 0 0,0 0-1,-1-1 1,1 1 0,-1 0-1,1 0 1,-1 0 0,1 0-1,-1 0 1,0 0 0,1 0-1,-1 0 1,0 0-1,0 0 1,0 0 0,0 0-1,1 0 1,-2 0 0,1 0-1,0 0 1,0 0 0,0 0-1,0 0 1,-1 0 0,1 0-1,0 0 1,-1 1 0,-4 11-3565</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53.460"/>
    </inkml:context>
    <inkml:brush xml:id="br0">
      <inkml:brushProperty name="width" value="0.1" units="cm"/>
      <inkml:brushProperty name="height" value="0.1" units="cm"/>
      <inkml:brushProperty name="color" value="#E71224"/>
    </inkml:brush>
  </inkml:definitions>
  <inkml:trace contextRef="#ctx0" brushRef="#br0">144 4 8960,'-4'-1'735,"0"0"0,0 0 1,0 1-1,0-1 0,0 1 1,0 0-1,0 0 0,0 1 1,-4 0-1,5 0-572,1 0 0,-1 0 0,1 0 0,-1 0 0,1 1 0,0-1 0,0 1 0,0-1 1,0 1-1,0 0 0,0 0 0,0 0 0,0 0 0,1 0 0,-2 3 0,-4 6 74,0 1 0,1 1 0,1-1-1,0 1 1,-6 24 0,-8 68 459,17-86-573,0 0-1,2 0 0,2 31 1,-1-38-90,1 0 1,1 0 0,0 0-1,0 0 1,1 0 0,10 18 0,-12-26-19,0 0 0,0 0 0,1-1 0,-1 1 0,1-1 0,0 0 0,0 0 0,0 0 0,0 0 0,1 0 0,-1-1 0,1 1 0,0-1 0,0 0 0,0 0 0,0 0 0,7 2 0,-6-4 10,-1 1 0,1-1 0,0 1 0,0-1 1,0-1-1,-1 1 0,1-1 0,0 0 1,-1 0-1,1 0 0,0 0 0,-1-1 0,1 0 1,-1 0-1,0 0 0,5-3 0,-2 0 75,-1-1 0,1 1-1,-1-1 1,0-1-1,0 1 1,0-1 0,-1 0-1,0 0 1,-1 0 0,0-1-1,0 0 1,0 0 0,3-11-1,-1 0 191,-1-1-1,0 0 1,-2 0-1,2-32 1,-4 36-26,0 0 1,-2-1-1,-3-25 0,3 38-235,0 0-1,0-1 1,0 1 0,-1 0-1,1 0 1,-1 0-1,0 0 1,0 0-1,0 0 1,-1 1-1,1-1 1,-1 1 0,0-1-1,0 1 1,0 0-1,-1 0 1,1 1-1,-6-4 1,0 1-179,0 1 1,-1 0-1,1 1 1,-1 0-1,0 1 1,0 0-1,-10-1 0,15 2-306,0 1 0,-1 0 0,1 0 0,0 0-1,0 0 1,0 1 0,0 0 0,0 0 0,0 1-1,0-1 1,0 1 0,0 0 0,1 0 0,-1 0-1,-6 5 1,11-6 321,-2 1-814,2-2 813,-1 1 0,1-1 1,0 0-1,0 1 1,0-1-1,0 0 1,0 1-1,-1-1 1,1 1-1,0-1 0,0 1 1,0-1-1,0 0 1,0 1-1,0-1 1,1 1-1,-1-1 1,0 0-1,0 1 0,0-1 1,0 1-1,0-1 1,0 0-1,1 1 1,-1-1-1,0 0 0,0 1 1,1-1-1,1 2-813,-2-2 814,0 0-1,1 0 1,0 1-1,-1-1-61</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9:06.920"/>
    </inkml:context>
    <inkml:brush xml:id="br0">
      <inkml:brushProperty name="width" value="0.1" units="cm"/>
      <inkml:brushProperty name="height" value="0.1" units="cm"/>
      <inkml:brushProperty name="color" value="#E71224"/>
    </inkml:brush>
  </inkml:definitions>
  <inkml:trace contextRef="#ctx0" brushRef="#br0">3 5 9088,'-2'-5'4536,"2"6"-4387,0-1 0,0 1 0,0-1 0,0 1 0,0-1-1,0 1 1,0-1 0,0 1 0,0-1 0,0 1 0,0-1 0,0 1 0,1-1-1,-1 1 1,0-1 0,0 1 0,1-1 0,0 1 0,10 15 615,-1-2-481,-1-1 1,-1 1 0,13 29-1,26 88 267,49 232-1,-86-320-628,12 69-4092,-20-100 1781</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9:07.269"/>
    </inkml:context>
    <inkml:brush xml:id="br0">
      <inkml:brushProperty name="width" value="0.1" units="cm"/>
      <inkml:brushProperty name="height" value="0.1" units="cm"/>
      <inkml:brushProperty name="color" value="#E71224"/>
    </inkml:brush>
  </inkml:definitions>
  <inkml:trace contextRef="#ctx0" brushRef="#br0">0 215 8448,'14'-3'4043,"6"-7"-2948,-11 5 231,139-70 1980,-120 63-3193,1 0 1,49-13-1,62-5-881,-34 8-2270,-73 13 883,-1-3-1482</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9:07.662"/>
    </inkml:context>
    <inkml:brush xml:id="br0">
      <inkml:brushProperty name="width" value="0.1" units="cm"/>
      <inkml:brushProperty name="height" value="0.1" units="cm"/>
      <inkml:brushProperty name="color" value="#E71224"/>
    </inkml:brush>
  </inkml:definitions>
  <inkml:trace contextRef="#ctx0" brushRef="#br0">105 289 8960,'-19'-12'6346,"-4"-2"-3626,17 9-2597,0-1 0,1 1-1,0-1 1,0 0 0,1-1 0,0 1-1,0-1 1,0 0 0,1 0 0,0 0-1,0 0 1,1 0 0,-2-9 0,2 5-112,1 0 0,0 0 0,0 0 0,1 0 0,1 0 0,0 0 0,0 0 1,6-18-1,-6 25-8,0 0-1,0 0 1,1 1 0,0-1 0,0 0 0,0 1 0,0-1 0,3-3 0,-4 6-4,0 0 0,-1 1 0,1-1 1,0 0-1,0 1 0,-1-1 1,1 0-1,0 1 0,0-1 1,0 1-1,0-1 0,0 1 1,0 0-1,0-1 0,0 1 1,-1 0-1,1 0 0,0-1 1,1 1-1,-1 0 0,0 0 1,0 0-1,0 0 0,0 1 1,0-1-1,0 0 0,0 0 1,-1 1-1,1-1 0,0 0 1,0 1-1,0-1 0,0 1 0,0-1 1,0 1-1,0-1 0,0 2 1,8 6 11,0 1 0,-1 0 0,13 17-1,-2-1-27,44 58 70,16 20-2676,-76-100 2281,-1 0 1,1 0 0,0 0 0,-1-1-1,1 1 1,0-1 0,0 0-1,1 0 1,-1 0 0,0-1-1,1 1 1,-1-1 0,1 1-1,0-1 1,5 1 0,5-2-3211</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9:08.042"/>
    </inkml:context>
    <inkml:brush xml:id="br0">
      <inkml:brushProperty name="width" value="0.1" units="cm"/>
      <inkml:brushProperty name="height" value="0.1" units="cm"/>
      <inkml:brushProperty name="color" value="#E71224"/>
    </inkml:brush>
  </inkml:definitions>
  <inkml:trace contextRef="#ctx0" brushRef="#br0">92 68 8064,'-6'-12'1941,"-1"2"0,1-1 1,-17-19-1,22 30-1887,1 0 0,0-1 0,-1 1-1,1-1 1,-1 1 0,1 0 0,-1-1 0,1 1 0,-1 0 0,0-1 0,1 1 0,-1 0 0,1 0-1,-1-1 1,0 1 0,1 0 0,-1 0 0,1 0 0,-1 0 0,0 0 0,1 0 0,-1 0 0,0 0-1,1 0 1,-1 0 0,1 1 0,-1-1 0,0 0 0,1 0 0,-1 1 0,1-1 0,-1 0 0,1 0-1,-1 1 1,1-1 0,-1 1 0,1-1 0,-1 0 0,1 1 0,-1 0 0,-1 2 7,0-1-1,1 0 1,-1 1 0,1-1 0,0 1 0,-1-1-1,1 1 1,-1 3 0,-2 18 34,0 0 1,2 0-1,0 0 0,2 0 0,0 0 1,8 43-1,-5-52-76,0 0 0,2 0 0,0 0 1,0 0-1,1-1 0,1 0 0,1-1 0,0 1 1,10 12-1,-11-18-22,-1 0 0,1 0 0,1-1 0,0 0 0,0 0 0,12 7-1,-15-11 2,1 0 0,0 0-1,0 0 1,0-1-1,1 0 1,-1 0-1,1-1 1,-1 1 0,1-2-1,10 2 1,-13-3 19,1 1 0,0-1 1,-1 0-1,1 0 1,-1 0-1,0-1 0,1 1 1,-1-1-1,0 0 0,0-1 1,0 1-1,0-1 0,0 1 1,-1-1-1,1 0 0,4-6 1,-2 2-62,0 0 1,0-1-1,-1 1 1,0-1-1,-1 0 1,0 0-1,4-13 0,-5 13-631,-1 0-1,-1 0 1,1 0-1,-1-16 1,1-5-2651,2 12-450</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9:08.434"/>
    </inkml:context>
    <inkml:brush xml:id="br0">
      <inkml:brushProperty name="width" value="0.1" units="cm"/>
      <inkml:brushProperty name="height" value="0.1" units="cm"/>
      <inkml:brushProperty name="color" value="#E71224"/>
    </inkml:brush>
  </inkml:definitions>
  <inkml:trace contextRef="#ctx0" brushRef="#br0">226 500 8704,'-5'-5'2334,"5"5"-2042,-1-1 0,0 1 0,1 0 0,-1-1 0,0 1 0,0 0-1,0-1 1,1 1 0,-1 0 0,0 0 0,-1 0 0,-11-5 1417,7 2-1266,-3-2-3,0-1 0,0 1 0,0-2 0,1 1 0,-11-11 0,6 2-351,1-1 0,1 0 0,0 0 0,1-1 0,1 0-1,0-1 1,-6-22 0,5 12-316,2 0-1,2-1 0,0 0 1,-1-33-1,6 53-311,1 0 0,0 1 0,1-1 0,2-13 0,-2 19 258,-1 0-1,1 1 1,-1-1-1,1 0 1,0 1-1,1-1 1,-1 1-1,0-1 1,1 1 0,-1 0-1,1 0 1,-1-1-1,1 1 1,0 0-1,0 1 1,0-1 0,0 0-1,3-1 1,11-2-3031</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9:08.902"/>
    </inkml:context>
    <inkml:brush xml:id="br0">
      <inkml:brushProperty name="width" value="0.1" units="cm"/>
      <inkml:brushProperty name="height" value="0.1" units="cm"/>
      <inkml:brushProperty name="color" value="#E71224"/>
    </inkml:brush>
  </inkml:definitions>
  <inkml:trace contextRef="#ctx0" brushRef="#br0">1 105 7552,'14'23'1251,"-8"-12"-516,0-1 0,15 16 0,-19-23-656,22 22 1063,-23-23-1074,0-1 1,0 0 0,0 0 0,0 0 0,0-1-1,0 1 1,1 0 0,-1 0 0,0-1 0,0 1 0,1-1-1,-1 1 1,1-1 0,-1 1 0,0-1 0,1 0-1,-1 0 1,1 1 0,2-1 0,0-2 51,0 0 1,0 0-1,0-1 0,0 1 1,-1-1-1,1 0 1,-1 0-1,1 0 0,-1 0 1,0-1-1,0 1 1,0-1-1,-1 0 0,1 0 1,-1 0-1,0 0 0,0 0 1,-1 0-1,1-1 1,-1 1-1,0 0 0,0-1 1,1-7-1,-1 7-50,-1-1-1,0 1 1,1-1 0,-2 1-1,1-1 1,-1 1 0,1-1-1,-1 1 1,-1-1 0,1 1-1,-1 0 1,0 0 0,0 0-1,-1 0 1,1 0 0,-1 0-1,0 1 1,-1-1 0,-4-4-1,7 7-49,-1 1-1,0-1 0,1 1 0,-1 0 1,0-1-1,0 1 0,0 0 0,0 0 1,0 0-1,0 1 0,0-1 0,0 0 1,0 1-1,-1 0 0,-1-1 0,2 1-11,1 0 0,-1 0-1,0 1 1,1-1 0,-1 1-1,0-1 1,1 1 0,-1-1-1,1 1 1,-1 0 0,1 0-1,-1 0 1,1 0 0,-1 0-1,-1 2 1,0 1-9,-1 0 1,1 0-1,0 0 0,1 1 0,-1-1 0,1 1 1,0 0-1,0-1 0,0 1 0,1 0 1,-2 8-1,0 8-8,0 0 1,2 1-1,0-1 1,2 0-1,0 0 1,7 33-1,-6-43 9,1 1 0,0 0-1,1 0 1,0-1 0,1 0-1,0 0 1,1 0-1,0-1 1,1 0 0,0 0-1,0 0 1,18 16 0,-21-23-76,0 0 0,0-1 0,1 1 0,0-1 0,-1 0 0,1 0 0,0 0 0,0 0 0,0-1 0,0 0 0,0 0 0,0-1 0,0 1 0,1-1 0,-1 0 0,0 0 0,0-1 0,0 0 0,0 0 0,0 0 0,7-3 0,1 0-911,-1-1 0,1 0 0,-1-1 0,0 0 0,-1-1 0,1-1 0,11-10 0,12-13-2314</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9:09.257"/>
    </inkml:context>
    <inkml:brush xml:id="br0">
      <inkml:brushProperty name="width" value="0.1" units="cm"/>
      <inkml:brushProperty name="height" value="0.1" units="cm"/>
      <inkml:brushProperty name="color" value="#E71224"/>
    </inkml:brush>
  </inkml:definitions>
  <inkml:trace contextRef="#ctx0" brushRef="#br0">75 8 8448,'-10'-3'1649,"6"2"-889,-1 0-1,1 0 1,-1 0 0,0 1-1,1-1 1,-10 2-1,13-1-691,0 0 0,0 0 0,0 1 0,-1-1 0,1 1 0,0-1 0,0 1 0,0 0 0,0-1 0,0 1 0,0 0 0,0 0 0,0 0 0,0 0 0,1 0 0,-1 0 0,0 0-1,0 0 1,1 0 0,-1 0 0,1 0 0,-1 0 0,1 0 0,-1 0 0,1 1 0,0-1 0,-1 0 0,1 0 0,0 1 0,0-1 0,0 2 0,0 23 56,0-1 0,2 1 0,1-1 1,1 0-1,1 0 0,13 37 0,-12-45-63,0 0 0,14 27 0,-17-39-57,-1-1-1,1 1 0,0-1 0,0 1 1,1-1-1,-1 0 0,1-1 1,0 1-1,0-1 0,1 1 1,-1-1-1,0 0 0,9 3 0,-12-5 0,1 0-1,-1-1 0,1 1 1,0-1-1,-1 1 0,1-1 1,-1 0-1,1 1 0,0-1 1,-1 0-1,1 0 0,-1 0 0,1-1 1,0 1-1,-1 0 0,1-1 1,-1 1-1,1 0 0,-1-1 1,1 0-1,-1 1 0,1-1 1,-1 0-1,1 0 0,-1 0 1,0 0-1,0 0 0,1 0 0,-1 0 1,0 0-1,0-1 0,0 1 1,0 0-1,0-1 0,-1 1 1,1-1-1,0 1 0,0-3 1,2-5 54,-1 1 0,0-1 0,0 0-1,-1 1 1,1-15 0,-2 5 142,0 1-1,-2 0 0,0 0 0,-1 0 0,0 0 0,-1 1 0,-1-1 1,-1 1-1,0 0 0,-2 1 0,1-1 0,-11-14 0,11 23 66,6 11-116,5 15-128,2-1-62,2 0-1,0-1 1,0 0-1,2 0 0,0-1 1,12 15-1,-2-7-457,1-1 1,44 40-1,-47-49-437,0-1-1,0-1 1,31 15 0,-48-27 826,4 3-431,1 0 0,0-1 0,8 2 0,-13-3 395,0-1 0,0 0 0,0 0 0,0 1 0,-1-1 0,1 0 0,0 0 0,0 0 0,0 0 0,0 0 0,0 0 0,0-1 0,0 1 0,0 0-1,0 0 1,0-1 0,0 1 0,-1 0 0,1-1 0,0 1 0,0-1 0,0 1 0,-1-1 0,1 1 0,0-1 0,0 0 0,-1 1 0,1-1 0,-1 0 0,2-1 0,3-17-2941</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9:09.734"/>
    </inkml:context>
    <inkml:brush xml:id="br0">
      <inkml:brushProperty name="width" value="0.1" units="cm"/>
      <inkml:brushProperty name="height" value="0.1" units="cm"/>
      <inkml:brushProperty name="color" value="#E71224"/>
    </inkml:brush>
  </inkml:definitions>
  <inkml:trace contextRef="#ctx0" brushRef="#br0">50 3 8064,'-2'-3'10130,"-2"13"-7960,-4 16-1985,-8 30 1352,-3 15-1149,18-68-449,1 0 0,0 1 1,0-1-1,0 0 0,0 1 0,1-1 0,-1 0 1,1 0-1,0 0 0,0 1 0,0-1 0,0 0 1,1 0-1,-1 0 0,1 0 0,3 3 1,-4-4 41,1 0 1,-1 0 0,1 0 0,0 0 0,0-1 0,-1 1 0,1-1-1,0 1 1,1-1 0,-1 0 0,0 0 0,0 0 0,1 0 0,-1 0-1,0 0 1,1-1 0,-1 1 0,0-1 0,1 1 0,-1-1 0,1 0 0,4-1-1,5 0 17,0 0 0,0 0 0,0 1 0,0 1 0,0 0 0,0 0 0,0 1 0,15 5 0,-23-6 29,0 0 1,-1 1-1,1-1 1,0 1-1,-1 0 1,1 0-1,-1 0 1,0 0-1,0 1 1,0-1-1,0 1 1,0 0-1,0 0 1,-1 0-1,1 0 1,-1 1-1,0-1 1,0 1-1,0-1 1,0 1-1,-1 0 1,0-1-1,1 1 1,-1 0-1,-1 0 1,1 0-1,0 0 0,-1 7 1,-1-1 47,0-1 0,0 1 0,-1 0 0,-1 0 0,0-1-1,0 0 1,0 1 0,-1-1 0,-9 13 0,3-5-196,-1-1 1,0 0-1,-27 27 1,29-35-281,7-8 176,1 1 1,0 0 0,-1 1 0,1-1-1,0 0 1,-1 0 0,1 0 0,0 1-1,0-1 1,0 1 0,0-1 0,0 0-1,1 1 1,-1 0 0,0-1 0,0 4-1,2-5-248,0 0-1,0-1 0,1 1 1,-1 0-1,0 0 0,0 0 1,5-3-1422,5-3-441,6-5-901</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9:10.144"/>
    </inkml:context>
    <inkml:brush xml:id="br0">
      <inkml:brushProperty name="width" value="0.1" units="cm"/>
      <inkml:brushProperty name="height" value="0.1" units="cm"/>
      <inkml:brushProperty name="color" value="#E71224"/>
    </inkml:brush>
  </inkml:definitions>
  <inkml:trace contextRef="#ctx0" brushRef="#br0">1 5 7040,'4'-4'5248,"1"8"-4512,0 4-128,-1 0-32,1 4-320,4 5-160,-4 4 0,4-1-64,0 5-32,1-1-192,-1 1-32,0-5-1184,-1 1-416,6-4-1696</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9:10.510"/>
    </inkml:context>
    <inkml:brush xml:id="br0">
      <inkml:brushProperty name="width" value="0.1" units="cm"/>
      <inkml:brushProperty name="height" value="0.1" units="cm"/>
      <inkml:brushProperty name="color" value="#E71224"/>
    </inkml:brush>
  </inkml:definitions>
  <inkml:trace contextRef="#ctx0" brushRef="#br0">162 66 7552,'-102'-50'3504,"94"47"-2824,0 0 0,-1 1 0,-16-3 0,17 3-254,7 2-447,7 0-390,12 0-72,0 2 0,0 0 0,23 7 0,53 18-2870,-81-23 2649,1 1-108,-1-1 1199,0 0-1,0 1 0,0 0 1,18 12-1,-5 1 960,0 1 1,-2 2-1,-1 0 0,0 1 0,-2 1 1,33 47-1,-49-62-1123,-1 0 0,0 1 0,3 9 0,11 21 1167,-18-39-1383,1 1 0,-1-1 0,0 0 0,0 1 0,0-1 0,0 0 0,1 0 0,-1 1 0,0-1 0,0 0 0,0 0 0,1 1-1,-1-1 1,0 0 0,1 0 0,-1 1 0,0-1 0,0 0 0,1 0 0,-1 0 0,0 0 0,1 0 0,-1 1 0,0-1 0,1 0 0,-1 0 0,0 0-1,1 0 1,0 0 0,5-8 54,2-21 35,-7 26-50,3-18 156,13-53 68,-14 65-268,0 1 0,0-1-1,1 1 1,0 0 0,1 0 0,7-10 0,-10 16-1,1-1-1,-1 1 0,1-1 1,0 1-1,0 0 1,0 0-1,0 0 0,1 1 1,-1-1-1,0 1 0,1 0 1,-1-1-1,1 2 1,-1-1-1,1 0 0,-1 1 1,1-1-1,0 1 0,-1 0 1,1 0-1,0 1 1,-1-1-1,5 2 0,8 1-960,0 1-1,1 1 1,23 11-1,-38-15 624,36 15-3610,-20-7 97</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53.836"/>
    </inkml:context>
    <inkml:brush xml:id="br0">
      <inkml:brushProperty name="width" value="0.1" units="cm"/>
      <inkml:brushProperty name="height" value="0.1" units="cm"/>
      <inkml:brushProperty name="color" value="#E71224"/>
    </inkml:brush>
  </inkml:definitions>
  <inkml:trace contextRef="#ctx0" brushRef="#br0">8 1 9856,'-7'5'4239,"7"-4"-4115,0-1 1,0 1 0,2 14 2016,14 19-64,-7-19-1561,1-1-1,1 1 1,0-2-1,13 13 1,54 44 783,-50-47-783,-1 2 0,35 41-1,-43-40-74,-1 1-1,-1 1 1,-2 0-1,23 58 1,-17-26 231,21 95 0,-31-96-588,-3 0 1,3 108-1,-21 24-3014,1-136 205,0-4-3931,7-34 1525</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9:11.118"/>
    </inkml:context>
    <inkml:brush xml:id="br0">
      <inkml:brushProperty name="width" value="0.1" units="cm"/>
      <inkml:brushProperty name="height" value="0.1" units="cm"/>
      <inkml:brushProperty name="color" value="#E71224"/>
    </inkml:brush>
  </inkml:definitions>
  <inkml:trace contextRef="#ctx0" brushRef="#br0">17 8 9216,'-10'-8'7615,"10"10"-6735,-2 3-735,1 1 0,0-1 0,0 1 0,0-1 0,1 1 0,0-1 0,1 10 0,8 42 267,-7-46-240,4 18 153,17 51-1,-18-65-241,1-1 0,1 0 0,0 0 0,1 0 0,12 15 0,-17-26-40,0 1 1,1-1-1,-1 0 0,1 1 1,0-2-1,0 1 0,7 4 1,-11-7-33,0 0 0,0 0-1,1 0 1,-1 0 0,0 0 0,0 0 0,0 0 0,1 0 0,-1 0 0,0 0 0,0 0 0,0 0 0,1 0-1,-1 0 1,0 0 0,0 0 0,0 0 0,1 0 0,-1 0 0,0 0 0,0 0 0,0 0 0,1-1 0,-1 1-1,0 0 1,0 0 0,0 0 0,0 0 0,0 0 0,1 0 0,-1-1 0,0 1 0,0 0 0,0 0 0,0 0-1,0 0 1,0-1 0,0 1 0,1 0 0,-1 0 0,0 0 0,0-1 0,0 1 0,0 0 0,0 0 0,0 0-1,0-1 1,0 1 0,0 0 0,0 0 0,0 0 0,0-1 0,0 1 0,0 0 0,-1 0 0,1 0 0,0-1-1,0 1 1,-2-18 167,-4-2-104,-14-37 0,13 39-73,0 0-1,-7-36 0,14 53-2,0 0-1,0 1 0,-1-1 0,1 1 0,0-1 0,0 0 1,0 1-1,0-1 0,0 1 0,0-1 0,0 0 0,0 1 1,0-1-1,1 1 0,-1-1 0,0 1 0,0-1 0,0 0 1,1 1-1,-1-1 0,0 1 0,1-1 0,-1 1 1,0-1-1,1 1 0,-1-1 0,1 1 0,-1 0 0,0-1 1,1 1-1,-1 0 0,1-1 0,-1 1 0,1 0 0,0-1 1,-1 1-1,1 0 0,-1 0 0,1 0 0,-1 0 1,1 0-1,0-1 0,-1 1 0,1 0 0,-1 0 0,1 0 1,0 1-1,-1-1 0,1 0 0,-1 0 0,2 0 0,5 2 48,-1 0 0,0 0 0,13 5 0,-13-4 2,115 52 763,-98-42-639,0 1 0,-1 1 0,21 18 0,-21-12-8,0 0 0,-1 1 0,30 44 1,-38-47-45,-1 0 1,-1 1 0,-1 0-1,-1 1 1,11 35-1,-15-39-31,-1 1 0,0 0-1,0 19 1,-4-27-70,0 0 0,0-1 0,-1 1 0,0 0 1,-1-1-1,0 1 0,-6 14 0,-3 1-32,-1-2 0,-1 1 1,-1-2-1,-26 34 0,25-39-31,-1 1 1,0-2 0,-2 0-1,0-1 1,0-1-1,-2-1 1,0 0-1,0-1 1,-1-2-1,0 0 1,-39 12 0,52-19-13,-1 0 0,-1-1 0,1 0 1,0-1-1,-1 0 0,1 0 0,0-1 1,-18-1-1,24 0 43,0 1 0,0-1 0,1 0 1,-1 0-1,0 0 0,0 0 0,0 0 0,0-1 1,1 1-1,-1-1 0,1 1 0,-1-1 0,1 0 1,0 0-1,-1 0 0,1-1 0,0 1 0,1 0 1,-1-1-1,0 1 0,1-1 0,-1 0 0,1 1 1,0-1-1,0 0 0,0 0 0,0 0 0,0 0 1,1 0-1,-1-3 0,0-1 6,1-1 0,1 0 0,-1 1-1,1-1 1,0 1 0,0 0 0,1-1 0,0 1 0,1 0 0,0 0 0,0 0 0,6-11-1,7-7-19,36-44-1,-51 67 32,341-379-3758,-238 286-1214,-94 86 4467,67-60-3946</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8:37.238"/>
    </inkml:context>
    <inkml:brush xml:id="br0">
      <inkml:brushProperty name="width" value="0.1" units="cm"/>
      <inkml:brushProperty name="height" value="0.1" units="cm"/>
      <inkml:brushProperty name="color" value="#E71224"/>
    </inkml:brush>
  </inkml:definitions>
  <inkml:trace contextRef="#ctx0" brushRef="#br0">0 1 8064,'2'13'11609,"5"-6"-11347,-5-5-112,0-1-1,0 0 0,0 0 0,0 0 1,1 0-1,-1 0 0,0-1 0,0 1 1,0-1-1,4 1 0,29 1 809,-3-1-166,197 40 622,-222-40-1383,17 2 230,29 1 1,1 1 389</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8:38.300"/>
    </inkml:context>
    <inkml:brush xml:id="br0">
      <inkml:brushProperty name="width" value="0.1" units="cm"/>
      <inkml:brushProperty name="height" value="0.1" units="cm"/>
      <inkml:brushProperty name="color" value="#E71224"/>
    </inkml:brush>
  </inkml:definitions>
  <inkml:trace contextRef="#ctx0" brushRef="#br0">240 1 7296,'-2'8'11843,"-15"37"-10284,-23 16-412,11-19-822,7-7-205,6-12-73,2 0 0,-16 36 0,14-19-72,2 0-1,2 2 1,2-1-1,-6 49 0,15-87 16,1 0 0,-1 0 0,1 1-1,0-1 1,1 0 0,-1 0-1,0 1 1,1-1 0,0 0 0,0 0-1,0 0 1,0 0 0,2 5 0,-1-6 19,0 0 1,-1 0 0,1 0 0,0 0-1,0 0 1,0-1 0,0 1 0,0-1-1,0 1 1,0-1 0,1 0 0,-1 0 0,0 0-1,1 0 1,-1 0 0,1-1 0,3 1-1,13 2 55,1-2-1,-1-1 0,0 0 1,37-6-1,28-1 68,82 7-7005,-152 0 4341</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8:38.906"/>
    </inkml:context>
    <inkml:brush xml:id="br0">
      <inkml:brushProperty name="width" value="0.1" units="cm"/>
      <inkml:brushProperty name="height" value="0.1" units="cm"/>
      <inkml:brushProperty name="color" value="#E71224"/>
    </inkml:brush>
  </inkml:definitions>
  <inkml:trace contextRef="#ctx0" brushRef="#br0">57 86 6656,'-6'-14'3270,"5"12"-2940,0 0 1,1 0-1,-1 0 1,0 0 0,-1 0-1,1 0 1,0 0-1,-3-3 1,4 5-226,-1-1 1,1 1-1,-1-1 0,1 1 1,-1 0-1,0 0 0,1-1 1,-1 1-1,1 0 1,-1 0-1,0 0 0,1-1 1,-1 1-1,1 0 0,-1 0 1,0 0-1,1 0 0,-1 0 1,0 0-1,1 0 0,-1 1 1,1-1-1,-1 0 1,0 0-1,1 0 0,-1 0 1,1 1-1,-1-1 0,1 0 1,-1 1-1,1-1 0,-1 0 1,1 1-1,-1-1 0,1 1 1,-1-1-1,1 1 1,0-1-1,-1 1 0,1-1 1,0 1-1,-1-1 0,1 1 1,0 0-1,0-1 0,-1 1 1,1-1-1,0 2 0,-4 9 30,1 0-1,1 0 0,0 1 0,0-1 0,1 1 0,1-1 0,0 13 1,12 82 543,-9-92-600,0 12 55,2-1 1,1 1 0,1-1 0,16 38-1,-20-55-119,1-1 0,0 0 0,1 1 0,0-1 0,0-1 0,0 1 0,1-1 0,0 0 0,0 0 0,0-1 0,1 1 0,0-1-1,0-1 1,0 0 0,1 0 0,-1 0 0,1-1 0,8 3 0,-6-4 55,0 0 0,0 0 0,0-1 0,0-1 0,0 0 0,0 0-1,0-1 1,0 0 0,0-1 0,0 0 0,0 0 0,0-1 0,-1-1 0,1 0 0,-1 0 0,0 0 0,0-1 0,-1-1 0,11-7-1,-12 8 21,0-1-1,0 0 0,-1 0 0,0-1 0,0 0 0,0 0 0,-1 0 0,0-1 0,-1 1 0,1-1 0,-2 0 0,1-1 0,-1 1 0,0 0 0,-1-1 0,0 0 0,0 0 0,-1 0 0,0 1 0,0-1 0,-1 0 0,-1-10 0,0 12-72,-1-1 0,0 1 0,0 0 0,-1-1 0,0 1 1,0 0-1,-1 1 0,1-1 0,-2 1 0,1-1 0,-1 1 0,1 1 1,-2-1-1,-5-5 0,-10-6-372,0 0 0,-38-22 0,18 13-680,-89-65-6249,127 89 6631,-10-9-4916,13 10 5229,0 0 0,0 0 0,0 0 0,-1 0 0,1 0 0,0 0 0,0 0 0,0 0 0,1 0 0,-1 0 0,0 0-1,0 0 1,0 0 0,1-1 0,-1 2 279</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51:10.978"/>
    </inkml:context>
    <inkml:brush xml:id="br0">
      <inkml:brushProperty name="width" value="0.1" units="cm"/>
      <inkml:brushProperty name="height" value="0.1" units="cm"/>
      <inkml:brushProperty name="color" value="#E71224"/>
    </inkml:brush>
  </inkml:definitions>
  <inkml:trace contextRef="#ctx0" brushRef="#br0">9 0 7296,'-8'12'15668,"19"-7"-17166,9 0 1716,1-1 0,0-1 0,0 0 0,23-1 0,90-7 166,-26 1-125,162 4-915</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51:11.432"/>
    </inkml:context>
    <inkml:brush xml:id="br0">
      <inkml:brushProperty name="width" value="0.1" units="cm"/>
      <inkml:brushProperty name="height" value="0.1" units="cm"/>
      <inkml:brushProperty name="color" value="#E71224"/>
    </inkml:brush>
  </inkml:definitions>
  <inkml:trace contextRef="#ctx0" brushRef="#br0">1 16 7552,'4'-16'8778,"-4"25"-7583,1 8-194,6 34 1,-1-14-536,1 30 248,5 39-335,-11-99-395,49 252-650,-47-230-2342</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51:11.841"/>
    </inkml:context>
    <inkml:brush xml:id="br0">
      <inkml:brushProperty name="width" value="0.1" units="cm"/>
      <inkml:brushProperty name="height" value="0.1" units="cm"/>
      <inkml:brushProperty name="color" value="#E71224"/>
    </inkml:brush>
  </inkml:definitions>
  <inkml:trace contextRef="#ctx0" brushRef="#br0">19 111 8320,'-3'1'807,"2"-1"-605,1 0 1,-1 0-1,0 0 0,0 0 1,0 0-1,0 0 0,1 0 0,-1 1 1,0-1-1,0 0 0,1 1 1,-1-1-1,0 1 0,0-1 0,1 1 1,-1-1-1,1 1 0,-1-1 1,0 2-1,1-2-91,0 0-1,1 1 1,-1-1-1,0 1 1,1-1 0,-1 0-1,1 0 1,-1 1-1,1-1 1,-1 0 0,1 0-1,-1 0 1,1 1-1,-1-1 1,1 0 0,-1 0-1,1 0 1,-1 0 0,1 0-1,0 0 1,13 0 579,5 0-198,1-2 1,-1-1-1,0 0 0,1-1 0,-1-1 0,35-15 0,-18 7-592,0 1 0,2 1 0,-1 3-1,45-5 1,-70 12-218,15-2-1718,0 0 0,37-11 0,-40 7-1676</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51:12.223"/>
    </inkml:context>
    <inkml:brush xml:id="br0">
      <inkml:brushProperty name="width" value="0.1" units="cm"/>
      <inkml:brushProperty name="height" value="0.1" units="cm"/>
      <inkml:brushProperty name="color" value="#E71224"/>
    </inkml:brush>
  </inkml:definitions>
  <inkml:trace contextRef="#ctx0" brushRef="#br0">57 314 9600,'-4'-2'7623,"2"2"-7316,0 0 0,0 0 0,0 0 1,1-1-1,-1 1 0,0-1 0,0 1 0,0-1 1,0 0-1,-3-1 0,3 0-257,0 0 0,-1 0 1,1-1-1,0 1 0,0 0 0,0-1 1,0 1-1,1-1 0,-1 1 0,1-1 0,-1 0 1,1 0-1,0 0 0,0 0 0,1 0 1,-1 0-1,0 0 0,1 0 0,0-3 0,-1-7-50,1-1-1,1 1 1,3-15-1,-3 17 28,1-1-32,11-68 16,-11 73-27,0-1 0,0 0 0,1 1 0,0-1 0,1 1 0,0 0 0,8-12 0,-12 19 14,0-1 1,1 0 0,-1 1 0,1-1 0,-1 1-1,1-1 1,-1 1 0,1-1 0,0 1-1,-1 0 1,1-1 0,0 1 0,-1 0 0,1-1-1,0 1 1,-1 0 0,1 0 0,0 0-1,-1-1 1,1 1 0,0 0 0,0 0 0,-1 0-1,2 1 1,0-1-4,-1 0 1,0 1-1,1 0 1,-1-1-1,0 1 0,0 0 1,0 0-1,1-1 0,-1 1 1,0 0-1,0 0 0,1 2 1,2 3 10,1 0 1,-1 0 0,5 13 0,33 76-21,-16-32-490,-14-34-2420,13 56-1,-24-80 2444,5 12-1834,2-1-1327</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51:12.676"/>
    </inkml:context>
    <inkml:brush xml:id="br0">
      <inkml:brushProperty name="width" value="0.1" units="cm"/>
      <inkml:brushProperty name="height" value="0.1" units="cm"/>
      <inkml:brushProperty name="color" value="#E71224"/>
    </inkml:brush>
  </inkml:definitions>
  <inkml:trace contextRef="#ctx0" brushRef="#br0">171 53 7808,'-2'-3'841,"0"1"1,0-1-1,0 1 1,0 0-1,-1 0 1,1 0-1,-1 0 1,-2-2-1,-5-3 524,8 4-1193,-1 1 0,1 0 0,-1 0-1,1 0 1,-1 0 0,0 1 0,0-1-1,0 1 1,0-1 0,0 1 0,0 0 0,-1 0-1,-4 0 1,5 1-108,1 0 0,-1 0 0,1 1 0,-1-1 0,1 1 0,-1-1 0,1 1 0,-1 0 0,1 0 0,0 0 0,-1 0 0,1 1 0,0-1 0,0 1 0,0-1 0,0 1 0,0 0 0,-2 2 0,-1 1-26,1 1-1,-1 0 1,1 0-1,0 0 0,1 1 1,-1-1-1,1 1 1,1 0-1,-1 0 0,1 0 1,0 0-1,1 0 1,-1 9-1,1-6-50,0 1 1,1 0-1,0 0 1,1 0-1,0 0 1,1-1-1,0 1 1,6 14-1,-5-17 11,0-1 1,1 1-1,0-1 0,0 0 1,1 0-1,-1 0 0,2 0 0,-1-1 1,1 0-1,0 0 0,0-1 1,1 1-1,-1-1 0,1-1 0,0 1 1,1-1-1,-1-1 0,1 1 1,0-1-1,-1-1 0,1 1 0,1-1 1,-1 0-1,11 0 0,-6-1 19,-1 0 0,1-1 0,0 0-1,-1-1 1,18-4 0,-22 3-132,0 0 0,0-1 0,0 0-1,-1 0 1,1 0 0,-1-1 0,1-1 0,-1 1 0,7-7 0,-13 9-282,1 1 0,0-1 0,-1 0 0,1 0-1,-1 0 1,0-1 0,1 1 0,-1 0 0,0 0 0,1-5 0,6-11-3720,0 6 373</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51:13.371"/>
    </inkml:context>
    <inkml:brush xml:id="br0">
      <inkml:brushProperty name="width" value="0.1" units="cm"/>
      <inkml:brushProperty name="height" value="0.1" units="cm"/>
      <inkml:brushProperty name="color" value="#E71224"/>
    </inkml:brush>
  </inkml:definitions>
  <inkml:trace contextRef="#ctx0" brushRef="#br0">108 422 10240,'-23'-3'5747,"20"3"-5393,0 0 0,1 0 0,-1-1 1,0 1-1,1-1 0,-1 1 0,1-1 0,-1 0 0,1 0 0,-5-3 0,3 2-273,0-1-1,1 0 1,-1 0-1,1 0 1,0-1-1,0 1 1,0-1-1,0 0 1,0 0-1,1 0 1,-4-8-1,4 5-49,0 0 0,0 0-1,0 0 1,1 0-1,0-1 1,0-13-1,3 0-124,0 0 0,1 0 0,1 0 0,10-27-1,-12 40-118,1 0 0,1 0 0,-1 0 0,1 1 0,1-1 0,-1 1 0,1 0 0,0 0 0,1 1 0,0 0-1,0 0 1,10-8 0,-13 12 9,1-1 1,0 1-1,0-1 0,0 1 0,0 0 0,0 1 0,0-1 0,1 1 1,-1 0-1,1 0 0,-1 0 0,0 0 0,1 1 0,0 0 0,-1 0 1,1 0-1,-1 0 0,1 1 0,-1 0 0,1 0 0,-1 0 1,0 0-1,0 1 0,9 3 0,-6 0-14,1 0 1,0 0-1,-1 1 0,0-1 0,12 14 1,24 36-1257,-18-21 1139,-16-22 579,17 20 1420,-24-29-1528,0-1 0,0 0 0,0 0 0,1 0 0,-1-1 0,0 1-1,1-1 1,-1 1 0,1-1 0,4 2 0,-6-3-43,1 0 0,-1 0 0,1 0 1,-1 0-1,0 0 0,1-1 0,-1 1 0,1 0 0,-1-1 1,0 1-1,1-1 0,-1 0 0,0 1 0,0-1 0,1 0 1,-1 0-1,0 1 0,0-1 0,0 0 0,0 0 0,0 0 0,1-3 1,18-25 932,-20 29-1016,10-16 403,-2 0 0,0-1 0,6-20 0,-12 32-295,-1-1 0,1 0 0,-1 0 0,0 0 1,-1-1-1,1 1 0,-1 0 0,0 0 0,-1 0 0,0 0 1,0 0-1,0 0 0,-2-6 0,2 9-21,-1 0 1,1 0-1,-1 0 0,0 0 0,0 1 0,-2-4 1,3 5-73,0 1 1,0-1-1,1 0 0,-1 0 1,0 0-1,0 1 1,0-1-1,0 0 1,0 1-1,0-1 0,0 1 1,0-1-1,0 1 1,-1-1-1,1 1 1,0 0-1,0 0 0,0-1 1,-2 1-1,1 1-10,0-1-1,0 1 0,0 0 0,0-1 0,0 1 1,0 0-1,1 0 0,-1 0 0,0 0 1,1 1-1,-1-1 0,1 0 0,-1 1 0,1-1 1,0 1-1,-1 0 0,-1 2 0,-2 9-7,0 0-1,0 0 1,1 0-1,1 0 1,0 1-1,-1 20 1,2-13-7,1 1 1,1 0 0,5 35-1,-4-48 5,1 0 0,0 0 0,1 0 0,0 0 0,0 0 0,1-1 0,0 1 0,1-1 0,-1 0 0,9 10 0,-10-14-42,0-1-1,1 0 0,-1 0 0,1 0 0,-1 0 0,1-1 0,0 1 1,0-1-1,0 0 0,0 0 0,0-1 0,0 1 0,1-1 1,-1 0-1,1 0 0,-1 0 0,1-1 0,-1 1 0,1-1 0,-1 0 1,1-1-1,-1 1 0,9-2 0,4-3-427,-1 0 0,1 0 0,-1-2 0,22-11 0,60-42-6458,-64 38 1473,-6 5 2026</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3:08.542"/>
    </inkml:context>
    <inkml:brush xml:id="br0">
      <inkml:brushProperty name="width" value="0.1" units="cm"/>
      <inkml:brushProperty name="height" value="0.1" units="cm"/>
      <inkml:brushProperty name="color" value="#E71224"/>
    </inkml:brush>
  </inkml:definitions>
  <inkml:trace contextRef="#ctx0" brushRef="#br0">4 0 7168,'-2'2'4146,"0"5"-3050,5 2-761,0 0 0,0 0 1,-1 0-1,0 0 0,1 13 0,2 121 1036,56 936-161,-57-970-1183,20 341 170,45 346-384,-24-454 305,-17-138-182,5 19 39,8 74-4,-16-73 199,70 528-217,-22-231 36,-21 55 193,-27-212-110,6 95-192,-28-381 117,12 358 11,-2-186 30,1 6-28,-14 4-2100</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51:13.858"/>
    </inkml:context>
    <inkml:brush xml:id="br0">
      <inkml:brushProperty name="width" value="0.1" units="cm"/>
      <inkml:brushProperty name="height" value="0.1" units="cm"/>
      <inkml:brushProperty name="color" value="#E71224"/>
    </inkml:brush>
  </inkml:definitions>
  <inkml:trace contextRef="#ctx0" brushRef="#br0">112 23 8704,'-2'-3'451,"-1"1"-1,1 0 1,-1 0 0,0 0 0,0 0-1,0 1 1,0-1 0,-1 1 0,1 0 0,0 0-1,0 0 1,-1 0 0,1 1 0,-1-1-1,1 1 1,0 0 0,-1 0 0,1 0 0,-1 0-1,-6 2 1,8-1-368,1 0 0,-1 0-1,0 0 1,1 0 0,-1 0 0,1 1-1,-1-1 1,1 0 0,0 1 0,-1-1-1,1 1 1,0-1 0,0 1 0,0 0-1,0-1 1,0 1 0,0 3 0,-2 1-32,1 0 1,0 1-1,-2 12 1,2-5 4,1-1-1,1 1 0,0 0 1,0-1-1,2 1 1,0-1-1,0 1 1,1-1-1,1 0 1,0 0-1,12 25 1,-13-32-45,1 1 1,0-1 0,0 0 0,0 0 0,1 0 0,0-1-1,0 0 1,0 0 0,1 0 0,0 0 0,0-1-1,0 0 1,0 0 0,0-1 0,1 0 0,0 0 0,0 0-1,0-1 1,0 0 0,0 0 0,0-1 0,0 0 0,15 0-1,-18-1 20,0 0-1,1-1 1,-1 1-1,0-1 1,0 0-1,0 0 0,0-1 1,0 1-1,0-1 1,0 0-1,0 0 1,0 0-1,-1 0 0,4-4 1,-1 1 18,-2 1-1,1-2 1,0 1 0,-1 0-1,0-1 1,0 0 0,-1 0-1,4-8 1,-3 4 26,0 1 0,-1-1 1,0 0-1,0 0 0,-2 0 0,1-1 1,-1 1-1,0 0 0,-1-1 0,-1 1 0,-2-18 1,1 18 154,0 0 1,-1 0 0,0 0-1,-1 0 1,-1 0 0,1 1-1,-9-13 1,13 22-231,0 0 1,0 0-1,0 0 1,0 1-1,0-1 1,0 0-1,0 0 1,0 0-1,0 0 1,0 0-1,0 0 1,0 0-1,0 0 1,0 0-1,0 0 1,-1 0-1,1 0 1,0 0-1,0 0 1,0 0-1,0 0 1,0 1-1,0-1 1,0 0-1,0 0 1,0 0-1,0 0 1,0 0-1,0 0 1,0 0-1,0 0 1,-1 0-1,1 0 1,0 0-1,0 0 1,0 0-1,0 0 1,0 0-1,0 0 1,0 0-1,0 0 1,0 0-1,0 0 1,0 0-1,0-1 1,0 1-1,-1 0 1,1 0-1,0 0 1,0 0-1,0 0 1,0 0-1,0 0 1,0 0-1,0 0 1,0 0-1,0 0 1,0 0-1,0 0 1,0 0-1,0 0 1,0 0-1,0 0 1,0-1-1,0 1 1,0 0-1,0 0 1,0 0-1,0 10-7,4 14-31,3 1-417,1 0 0,2-1-1,18 35 1,-19-42 69,1-1 0,1 0-1,1-1 1,0 0 0,23 21 0,-9-15-1961,-25-20 2053,1 0 1,-1 0-1,1 0 0,0-1 1,-1 1-1,1 0 0,0-1 1,0 1-1,-1-1 0,1 1 1,0-1-1,0 0 0,0 0 1,3 0-1,5-4-3663</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51:14.342"/>
    </inkml:context>
    <inkml:brush xml:id="br0">
      <inkml:brushProperty name="width" value="0.1" units="cm"/>
      <inkml:brushProperty name="height" value="0.1" units="cm"/>
      <inkml:brushProperty name="color" value="#E71224"/>
    </inkml:brush>
  </inkml:definitions>
  <inkml:trace contextRef="#ctx0" brushRef="#br0">29 22 8960,'7'-21'12410,"-11"26"-11637,1-1-766,0 0-1,0 0 1,1 0 0,-1 1-1,1-1 1,0 1-1,0 0 1,1 0-1,0 0 1,-2 6-1,1 2-216,0 0-1,0 23 0,2-30 90,0 0 0,0 0-1,1-1 1,0 1-1,0 0 1,0 0-1,1-1 1,0 1 0,3 6-1,-3-9 19,0 1-1,1-1 1,-1 1 0,1-1-1,0 0 1,0 0 0,0 0-1,0 0 1,1 0 0,-1-1-1,1 0 1,0 1-1,3 0 1,13 5-116,0-1 0,0-1 0,0-1-1,26 4 1,-19-5 261,46 15-1,-70-18-40,8 3 292,0 0 1,0 0-1,0 2 0,0-1 0,13 10 1,-22-13-171,0-1 0,0 1 0,0-1 0,-1 1-1,1 0 1,0 0 0,-1 0 0,1 0 0,-1 1 0,0-1 0,0 0 0,1 0 0,-1 1 0,-1-1 0,1 1 0,0-1 0,-1 1 0,1-1 0,-1 1 0,0-1 0,0 1 0,0-1 0,0 1 0,0-1 0,0 1 0,-1-1 0,1 1-1,-1-1 1,0 1 0,0-1 0,0 1 0,-1 1 0,-3 4 2,0 0-1,0 0 0,0-1 0,-1 0 1,0 0-1,-1 0 0,1-1 1,-11 8-1,-3 1-481,0-2 0,-23 13 0,28-20-1789,34-12-5707,-1-2 3741</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51:14.685"/>
    </inkml:context>
    <inkml:brush xml:id="br0">
      <inkml:brushProperty name="width" value="0.1" units="cm"/>
      <inkml:brushProperty name="height" value="0.1" units="cm"/>
      <inkml:brushProperty name="color" value="#E71224"/>
    </inkml:brush>
  </inkml:definitions>
  <inkml:trace contextRef="#ctx0" brushRef="#br0">5 0 9472,'0'8'3584,"-4"0"-2784,8 9 128,-4-9-128,0 4-544,5 1-64,0-1-288,-1 0 0,6 1 32,-6-1-736,4-4-288,1 0-896,1 1-384,8-6-832</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51:15.087"/>
    </inkml:context>
    <inkml:brush xml:id="br0">
      <inkml:brushProperty name="width" value="0.1" units="cm"/>
      <inkml:brushProperty name="height" value="0.1" units="cm"/>
      <inkml:brushProperty name="color" value="#E71224"/>
    </inkml:brush>
  </inkml:definitions>
  <inkml:trace contextRef="#ctx0" brushRef="#br0">66 64 8576,'-17'-14'1051,"8"6"-63,0 0 0,-16-18 1,19 19 171,10 12-70,13 13-700,-2-5-510,0 0 1,-1 1 0,0 0 0,-1 1 0,21 31 0,70 102-262,8-7 4783,-111-140-4346,0 0 0,0 0 0,0 0 0,0 0 0,0 0 0,0 0 0,0 0 0,0-1 0,1 1-1,-1 0 1,0-1 0,0 1 0,1-1 0,-1 1 0,0-1 0,0 0 0,1 1 0,-1-1 0,1 0 0,0 0 0,1 0-11,-1-1 0,1 1-1,-1-1 1,0 0 0,1 0 0,-1 0 0,0 0 0,0 0 0,0 0 0,4-3 0,2-3-5,1 0 0,-1-1 0,14-17 0,-18 19 8,14-16 30,24-26 87,-36 43-149,-1 0 0,1 0-1,0 0 1,1 1-1,-1 0 1,9-4-1,-13 7-25,0 0 0,0 1 0,-1-1 0,1 1 0,0-1 0,0 1-1,0 0 1,0 0 0,0-1 0,-1 2 0,1-1 0,0 0 0,0 0 0,0 0-1,0 1 1,-1-1 0,1 1 0,0 0 0,0-1 0,2 3 0,1 0-392,1 1 0,-1 0-1,0 1 1,7 6 0,3 4-1604,7 9-2954,-13-15 1286</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51:15.427"/>
    </inkml:context>
    <inkml:brush xml:id="br0">
      <inkml:brushProperty name="width" value="0.1" units="cm"/>
      <inkml:brushProperty name="height" value="0.1" units="cm"/>
      <inkml:brushProperty name="color" value="#E71224"/>
    </inkml:brush>
  </inkml:definitions>
  <inkml:trace contextRef="#ctx0" brushRef="#br0">1 10 9216,'0'-10'7903</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51:15.827"/>
    </inkml:context>
    <inkml:brush xml:id="br0">
      <inkml:brushProperty name="width" value="0.1" units="cm"/>
      <inkml:brushProperty name="height" value="0.1" units="cm"/>
      <inkml:brushProperty name="color" value="#E71224"/>
    </inkml:brush>
  </inkml:definitions>
  <inkml:trace contextRef="#ctx0" brushRef="#br0">1 0 18015,'0'29'680,"3"90"766,-1-103-1314,1 0 0,0-1 0,1 1 0,0-1 0,9 20 0,-10-29-31,2 7 206,1 0-1,1 0 1,10 13 0,-17-26-296,0 0 1,0 0 0,0 0 0,0 1 0,0-1-1,0 0 1,0 0 0,0 0 0,0 0 0,0 0-1,0 0 1,0 1 0,0-1 0,0 0 0,0 0-1,0 0 1,0 0 0,0 0 0,0 0 0,0 0-1,0 0 1,1 0 0,-1 1 0,0-1 0,0 0-1,0 0 1,0 0 0,0 0 0,0 0 0,0 0-1,0 0 1,1 0 0,-1 0 0,0 0 0,0 0-1,0 0 1,0 0 0,0 0 0,0 0 0,1 0-1,-1 0 1,0 0 0,0 0 0,0 0 0,0 0-1,0 0 1,0 0 0,0 0 0,1 0-1,-1 0 1,0 0 0,0 0 0,0 0 0,0-1-1,0 1 1,0 0 0,0 0 0,-1-12 328,-5-21-287,1 1 0,-1-43 1,8 79-58,0 1 0,0-1 0,0 0 0,1 1 0,5 5 0,1 2 6,-2-3-14,0 1 0,2-1-1,-1 0 1,1-1 0,0 0 0,0-1-1,13 8 1,79 41-291,-31-19 160,-54-28 196,0 1 0,-1 0 0,-1 1 0,0 1 0,0 0 0,15 18 0,-26-26-4,0 0 0,0 0 1,-1 0-1,1 0 1,-1 0-1,0 1 0,0-1 1,0 1-1,0-1 1,-1 1-1,0 0 0,0-1 1,0 1-1,-1 0 0,0 0 1,1 0-1,-2 0 1,1 0-1,-1 0 0,1-1 1,-1 1-1,0 0 1,-1 0-1,1-1 0,-1 1 1,0-1-1,0 1 1,-4 3-1,1 0 4,-1 0 0,0-1 0,-1 1 0,1-1-1,-1-1 1,-1 0 0,0 0 0,-16 10 0,0-3-48,-47 19-1,55-26 13,0 0 1,-1-1-1,-32 4 0,41-8-74,1 0 1,-1-1 0,1 0-1,-1 0 1,1-1 0,-1 0-1,1 0 1,0-1-1,-1 1 1,1-2 0,-10-3-1,15 4-1,-1 1-1,1-1 1,0 0 0,-1 0-1,1 0 1,0 0-1,0 0 1,0 0-1,1 0 1,-1 0 0,0-1-1,1 1 1,0-1-1,-1 0 1,1 1 0,0-1-1,0 0 1,1 1-1,-1-1 1,0 0-1,1 0 1,0 0 0,0 0-1,0 0 1,0 1-1,0-1 1,1-6-1,1 1-53,0 0 0,0 0 0,0 1 0,1-1 0,0 0-1,1 1 1,0 0 0,9-13 0,9-7-260,1 2 0,30-26 0,-4 5-640,80-90-5633,-71 77 2560</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51:29.674"/>
    </inkml:context>
    <inkml:brush xml:id="br0">
      <inkml:brushProperty name="width" value="0.1" units="cm"/>
      <inkml:brushProperty name="height" value="0.1" units="cm"/>
      <inkml:brushProperty name="color" value="#E71224"/>
    </inkml:brush>
  </inkml:definitions>
  <inkml:trace contextRef="#ctx0" brushRef="#br0">135 167 5376,'-1'-1'270,"0"1"0,1-1 1,-1 0-1,1 1 0,-1-1 0,0 0 0,1 1 1,-1-1-1,0 1 0,0-1 0,1 1 1,-1 0-1,0-1 0,0 1 0,0 0 0,0 0 1,1-1-1,-1 1 0,0 0 0,0 0 1,0 0-1,-1 0 0,-11-4 1216,9 0-1174,1-1 1,0 0-1,0 1 1,0-1-1,1 0 1,0 0-1,0-1 0,0 1 1,-1-8-1,-4-7 884,2 4-299,4 12-535,0 0 0,0 0 0,-1 1 0,1-1 0,-1 0 0,0 1 0,0-1 0,0 1 0,-5-6 0,6 8-234,-4-4 519,5 5-637,0 0 0,0 0 0,0 0 0,-1 0 0,1 0 1,0 0-1,0 0 0,0 0 0,0 0 0,-1 0 0,1 0 0,0 0 0,0 0 1,0 0-1,0 0 0,-1 1 0,1-1 0,0 0 0,0 0 0,0 0 1,0 0-1,0 0 0,0 0 0,-1 0 0,1 1 0,0-1 0,0 0 1,0 0-1,0 0 0,0 0 0,0 1 0,0-1 0,0 0 0,0 0 1,0 0-1,0 0 0,0 1 0,0-1 0,0 0 0,0 0 0,0 0 0,0 1 1,-7 23-62,0-3 13,2 0 0,0 0 0,2 0 1,-2 24-1,5-17 32,8 206-145,-5-205 165,2-1-1,0 1 1,2-2 0,1 1-1,24 52 1,-27-69-4,0 0-1,1-1 1,0 0-1,1 0 1,0-1 0,1 0-1,0 0 1,0-1-1,10 8 1,-10-10 34,0 0 1,0-1-1,1 0 1,0-1-1,0 0 1,0 0-1,0 0 1,1-2-1,-1 1 0,1-1 1,10 1-1,-11-3 56,0 0-1,-1-1 1,1 0-1,0 0 1,0-1 0,-1 0-1,1-1 1,12-5-1,-17 6-49,0 0-1,1-1 1,-1 1-1,0-1 1,0 0-1,0 0 0,-1-1 1,1 1-1,-1-1 1,0 0-1,0 0 1,0 0-1,0 0 1,-1 0-1,0 0 1,3-6-1,-2 4 1,11-25 97,-1-1 0,-1 0 0,-2 0 0,-1-1 0,-2-1 0,4-38 0,-7 35-106,-1 0-1,-2-1 1,-1 0-1,-7-45 1,6 70-20,-1-1 0,-1 1 0,0 1-1,-1-1 1,0 0 0,-1 1 0,-1 0 0,0 0 0,0 0 0,-1 1 0,-11-14 0,13 19 3,-1-1 1,0 1-1,-10-8 1,12 11-26,0 1 0,0 0 0,0 0 0,0 0 0,0 0 1,-1 1-1,1-1 0,-7 0 0,-4-1-126,0 2-1,-1 0 1,1 1-1,-28 2 1,34-1-444,0 1-1,0-1 1,0 2-1,1-1 1,-1 1-1,1 0 1,-1 1-1,1 0 1,-14 9-1,21-12 224,-6 5-1127,32-8-7485</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8:15.562"/>
    </inkml:context>
    <inkml:brush xml:id="br0">
      <inkml:brushProperty name="width" value="0.1" units="cm"/>
      <inkml:brushProperty name="height" value="0.1" units="cm"/>
      <inkml:brushProperty name="color" value="#E71224"/>
    </inkml:brush>
  </inkml:definitions>
  <inkml:trace contextRef="#ctx0" brushRef="#br0">4 38 5504,'-3'19'15816,"9"-10"-16155,-3-7 498,-1 0 0,1 0 0,0 0 0,0 0 1,1 0-1,-1 0 0,0-1 0,1 0 0,-1 0 0,0 0 0,1 0 1,0 0-1,3 0 0,8 0 354,28-1 1,-19-1-41,165-8 961,0-1-642,-2 0-416,70-1 77,-70 1-351,-128 8-88,294-12 116,380 2 83,-636 15-271,126 2 159,38-14 43,128 5-140,-229 5-19,-144-1-6,-1 0-9,1 0 0,24-4-1,-31 4-2336</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8:17.187"/>
    </inkml:context>
    <inkml:brush xml:id="br0">
      <inkml:brushProperty name="width" value="0.1" units="cm"/>
      <inkml:brushProperty name="height" value="0.1" units="cm"/>
      <inkml:brushProperty name="color" value="#E71224"/>
    </inkml:brush>
  </inkml:definitions>
  <inkml:trace contextRef="#ctx0" brushRef="#br0">1 277 5376,'19'-9'14118,"-16"10"-13446,1-1-1223,6-1 990,-1 0 0,0-1 0,0 0 0,0 0 0,9-4 0,21-5 351,-21 7-317,1 0 0,35 0 0,-11 3 167,49-6 0,192-6 431,-278 13-1065,93-8 199,1-1 246,-84 9-400,497-17 271,-119-15 40,-233 19-281,149-10-118,-288 21 79,361-30 12,-265 10 11,-28 3-146,3 5 102,159-4 0,-172 17-88,94 2 188,-139 4-116,-1 1 1,57 18 0,-57-14 57,-5-1-60,-1 1 1,31 16-1,-53-22-118,1 0-1,-1 0 0,9 8 1,5 4-3284,-20-16 3131,0 1 1,0 0-1,0-1 0,-1 1 0,1 0 0,0-1 1,0 1-1,-4 3-1339,-5 4-1332,-4 0-1780</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51:31.040"/>
    </inkml:context>
    <inkml:brush xml:id="br0">
      <inkml:brushProperty name="width" value="0.1" units="cm"/>
      <inkml:brushProperty name="height" value="0.1" units="cm"/>
      <inkml:brushProperty name="color" value="#E71224"/>
    </inkml:brush>
  </inkml:definitions>
  <inkml:trace contextRef="#ctx0" brushRef="#br0">19 25 5632,'0'0'193,"0"-1"-1,0 0 1,0 0 0,0 0 0,0 1 0,-18-20 8484,18 20-8668,1 1-1,-1-1 1,1 1 0,-1 0-1,0-1 1,1 1-1,-1 0 1,0-1 0,0 1-1,0 0 1,1-1-1,-1 1 1,0 0 0,0-1-1,0 2 1,2 10 67,15 32 123,-10-26-48,9 31 0,16 85-18,46 144 171,-73-259-381,9 22-870,-14-41 833,1 1 1,-1-1-1,0 1 0,0-1 1,0 1-1,0-1 0,1 0 1,-1 1-1,0-1 0,0 1 0,1-1 1,-1 0-1,0 1 0,1-1 1,-1 0-1,1 1 0,-1-1 1,0 0-1,1 0 0,-1 1 0,1-1 1,-1 0-1,0 0 0,2 0 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3:10.835"/>
    </inkml:context>
    <inkml:brush xml:id="br0">
      <inkml:brushProperty name="width" value="0.1" units="cm"/>
      <inkml:brushProperty name="height" value="0.1" units="cm"/>
      <inkml:brushProperty name="color" value="#E71224"/>
    </inkml:brush>
  </inkml:definitions>
  <inkml:trace contextRef="#ctx0" brushRef="#br0">1 1211 6784,'0'0'6426,"14"-3"-4495,-4-1-1650,1 0 0,-1 0-1,0 1 1,1 1 0,21-2 0,13-4 210,319-66 1834,29-9-1424,-314 66-763,120-10 0,-160 23-94,624-87 346,-530 62-293,23-3 35,518-63 487,209-11-17,-506 66-609,-233 23 73,600-81 467,-505 68-534,140-23 61,121-19 150,-135 22-287,-236 30 89,328-59 46,-172 29 130,4 18-125,-161 19-160,206-13 171,-129 12-116,191-1 107,-132 9-71,248 1-17,-321 6-125,664 3 308,-204 12-42,-518-6-72,48 1-231,312-4 276,-254-8 5,-84-1-86,472-5-42,-330 5 4,-161 3 56,3-10-7,1 1-42,-99 8 60,58 0-58,100-12-1,-159 8 63,1 2 0,49 5-1,-89-3-58,21 1-66,23 5 0,-37-5-709,1 1 0,-1 1 0,11 4 0,-12-4-1854,0-1 0,0 0 0,12 2-1,-5-3-1508</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51:31.688"/>
    </inkml:context>
    <inkml:brush xml:id="br0">
      <inkml:brushProperty name="width" value="0.1" units="cm"/>
      <inkml:brushProperty name="height" value="0.1" units="cm"/>
      <inkml:brushProperty name="color" value="#E71224"/>
    </inkml:brush>
  </inkml:definitions>
  <inkml:trace contextRef="#ctx0" brushRef="#br0">31 57 7424,'-3'-4'726,"1"0"0,-1 1 0,0-1 0,0 0 0,0 1 0,0 0 0,-7-8 2721,23 21-2681,20 24-307,-2 1 0,34 49-1,-65-84-457,184 252 628,-179-245-585,75 80 142,-73-80-39,1 0 0,-1-1 0,2 0 0,-1 0 1,1-1-1,0 0 0,0 0 0,0-1 0,14 4 0,-21-7-42,0 0-1,0-1 1,0 1-1,1-1 1,-1 0-1,0 0 1,0 0-1,1 0 1,-1 0-1,0 0 0,0-1 1,0 1-1,1-1 1,2 0-1,-3-1-45,-1 1-1,1 0 0,-1 0 0,1-1 0,-1 1 0,0-1 0,0 0 0,1 1 0,-1-1 0,0 0 1,0 1-1,-1-1 0,1 0 0,0 0 0,-1 0 0,1 0 0,0-2 0,3-17 113,0 0 0,-2 0 0,0 0 0,-2 0 1,-1-24-1,-2 12-149,-1 0 0,-14-51 1,-3 13-826,-36-76 0,49 120-1131,8 15-752,40 24-13173</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51:32.060"/>
    </inkml:context>
    <inkml:brush xml:id="br0">
      <inkml:brushProperty name="width" value="0.1" units="cm"/>
      <inkml:brushProperty name="height" value="0.1" units="cm"/>
      <inkml:brushProperty name="color" value="#E71224"/>
    </inkml:brush>
  </inkml:definitions>
  <inkml:trace contextRef="#ctx0" brushRef="#br0">39 137 7552,'-2'-4'783,"-10"-14"1858,11 18-2331,1-1 0,-1 0 0,0 1 1,0-1-1,0 0 0,1 1 0,-1-1 0,0 1 1,0-1-1,0 1 0,0 0 0,0 0 0,0-1 1,0 1-1,0 0 0,0 0 0,-3 0 742,0 26-146,4-15-882,-1 1-8,1 0 0,0 1 1,1-1-1,1 0 1,-1 0-1,2 0 0,0 0 1,8 20-1,-6-22-59,1 0 0,0 0 0,1 0 0,8 9 0,-11-14 65,0-1 0,0 0 0,0 0 0,1-1 0,-1 1 0,1-1 0,0 0 0,0 0 0,0-1 0,9 4 0,-13-5 40,1 0 1,0-1 0,0 1-1,-1-1 1,1 1-1,0-1 1,0 0-1,0 1 1,0-1 0,0 0-1,-1 0 1,1-1-1,0 1 1,0 0 0,0-1-1,0 1 1,-1-1-1,1 1 1,0-1-1,0 0 1,-1 0 0,1 1-1,-1-1 1,1 0-1,-1-1 1,1 1 0,-1 0-1,1 0 1,-1-1-1,0 1 1,0-1 0,0 1-1,1-3 1,2-2 153,0 0 0,-1 0 0,0-1 0,-1 0 0,1 1 0,-1-1 1,0 0-1,-1 0 0,0-1 0,0 1 0,0-13 0,-1-2 93,-1 0 0,-6-32 0,5 43-245,0-1 1,-1 1-1,0-1 1,-1 1 0,-1 0-1,1 0 1,-8-10-1,9 15-235,-1 1 0,0 0-1,0 1 1,0-1 0,-1 0-1,0 1 1,0 0 0,0 0-1,0 1 1,0 0 0,-1-1-1,1 2 1,-1-1 0,-7-2-1,12 5-104,-1-1 0,1 1 0,-1 0 1,1 0-1,0 0 0,-1 0 0,1 0 0,-1 0 0,-1 0 0,41 12-13364</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51:33.719"/>
    </inkml:context>
    <inkml:brush xml:id="br0">
      <inkml:brushProperty name="width" value="0.1" units="cm"/>
      <inkml:brushProperty name="height" value="0.1" units="cm"/>
      <inkml:brushProperty name="color" value="#E71224"/>
    </inkml:brush>
  </inkml:definitions>
  <inkml:trace contextRef="#ctx0" brushRef="#br0">162 780 7040,'-15'7'10010,"-25"-11"-6207,39 3-3743,0 1 1,0-1 0,0 1 0,0-1-1,0 1 1,0-1 0,0 0 0,1 1 0,-1-1-1,0 0 1,1 0 0,-1 0 0,0 0-1,1 1 1,-1-1 0,1 0 0,-1 0-1,1 0 1,-1-1 0,-4-7 180,4 7-191,-1 0 0,1 0 1,-1-1-1,1 1 1,0 0-1,0-1 0,0 1 1,1-1-1,-1 1 1,0-1-1,1 1 0,0-1 1,0-3-1,-2-4 71,-9-69 252,5 34-228,-13-120 132,-4-21-165,16 121-277,0-105-1,7 169-42,6 19 190,1-1 0,0 0-1,18 30 1,-10-18 11,-4-9 0,1-1 0,0 0-1,2-1 1,0-1-1,16 16 1,-19-22 15,0-1 0,1 0 0,0-1 0,1 0-1,-1-1 1,2-1 0,-1 0 0,21 7 0,-31-13 13,1 0 0,-1 0-1,0 0 1,1 0 0,-1 0 0,1-1 0,-1 0 0,1 0 0,-1 0-1,1 0 1,-1 0 0,1-1 0,-1 0 0,1 1 0,-1-1-1,0 0 1,7-4 0,-6 3 21,0-1 0,0-1 0,0 1 1,-1 0-1,0-1 0,1 0 0,-1 0 0,0 0 0,-1 0 0,1 0 0,-1-1 0,2-5 1,3-6 67,8-33 1,-11 33-153,12-31 1,-16 47 37,0-1-1,1 0 1,-1 1-1,0-1 1,0 0 0,1 1-1,-1-1 1,1 1-1,-1-1 1,0 1-1,1-1 1,-1 1 0,1-1-1,-1 1 1,1-1-1,-1 1 1,1 0-1,0-1 1,-1 1-1,1 0 1,-1-1 0,1 1-1,0 0 1,-1 0-1,1-1 1,0 1-1,-1 0 1,1 0-1,0 0 1,-1 0 0,1 0-1,0 0 1,-1 0-1,1 0 1,0 1-1,0-1 1,2 1 28,-1 0 1,1 1-1,-1-1 1,0 1-1,0-1 0,4 5 1,-4-4 0,12 9 138,-10-8-125,0 1 1,0 0-1,0 0 0,-1 0 1,1 0-1,-1 0 0,4 8 1,4 6-6,-1 1 0,-1 1 1,11 37-1,-3 4-10,44 143 23,-49-160-866,-8-28-103,1 0 0,11 25 0,-7-22-1953,1 4-4365</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51:34.237"/>
    </inkml:context>
    <inkml:brush xml:id="br0">
      <inkml:brushProperty name="width" value="0.1" units="cm"/>
      <inkml:brushProperty name="height" value="0.1" units="cm"/>
      <inkml:brushProperty name="color" value="#E71224"/>
    </inkml:brush>
  </inkml:definitions>
  <inkml:trace contextRef="#ctx0" brushRef="#br0">1 0 8704,'0'0'2896,"0"10"538,0 0-3088,1 1 0,0-1-1,1 0 1,0 0 0,4 10 0,21 50-431,-17-46 207,-4-12-151,0-1 0,1 0 0,0 0-1,1 0 1,15 15 0,9 12-1913,-14-18-2303,-8-10 885</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51:34.608"/>
    </inkml:context>
    <inkml:brush xml:id="br0">
      <inkml:brushProperty name="width" value="0.1" units="cm"/>
      <inkml:brushProperty name="height" value="0.1" units="cm"/>
      <inkml:brushProperty name="color" value="#E71224"/>
    </inkml:brush>
  </inkml:definitions>
  <inkml:trace contextRef="#ctx0" brushRef="#br0">17 4 9472,'-12'-3'4288,"7"15"-3136,5 1-1120,0 2 0,5-2-96,-5-1 0,12 5 64,-3-1-992,19 13-448,24 12-2368</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51:34.955"/>
    </inkml:context>
    <inkml:brush xml:id="br0">
      <inkml:brushProperty name="width" value="0.1" units="cm"/>
      <inkml:brushProperty name="height" value="0.1" units="cm"/>
      <inkml:brushProperty name="color" value="#E71224"/>
    </inkml:brush>
  </inkml:definitions>
  <inkml:trace contextRef="#ctx0" brushRef="#br0">48 299 10880,'-15'14'7537,"-1"-4"-4787,15-10-2211,-9-4-48,10 4-487,-1-1 1,1 1-1,0 0 1,-1-1 0,1 1-1,-1-1 1,1 1-1,0 0 1,0-1-1,-1 1 1,1-1 0,0 1-1,0-1 1,-1 1-1,1-1 1,0 1-1,0-1 1,0 1 0,0-1-1,0 1 1,0-1-1,0 1 1,0-1-1,0 1 1,0-1 0,0 1-1,0-2 1,1-19 40,-1 18-37,1-2 0,11-107 389,-9 97-336,0 0 0,1-1 1,1 2-1,0-1 1,9-17-1,-12 27-68,1 1-1,0-1 0,0 1 1,0 0-1,1 0 0,0 0 1,-1 0-1,1 0 1,1 1-1,4-4 0,-7 6 13,0 0 0,1-1-1,-1 1 1,1 1-1,-1-1 1,0 0 0,1 1-1,-1-1 1,1 1-1,-1 0 1,1-1 0,0 1-1,-1 1 1,1-1-1,-1 0 1,1 0 0,-1 1-1,1 0 1,-1-1 0,1 1-1,-1 0 1,0 0-1,5 3 1,5 5-49,0 0 0,0 0 0,-1 1-1,0 1 1,-1 0 0,0 0 0,12 18 0,51 95-3358,-21-14-5339,-47-97 5515</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51:35.292"/>
    </inkml:context>
    <inkml:brush xml:id="br0">
      <inkml:brushProperty name="width" value="0.1" units="cm"/>
      <inkml:brushProperty name="height" value="0.1" units="cm"/>
      <inkml:brushProperty name="color" value="#E71224"/>
    </inkml:brush>
  </inkml:definitions>
  <inkml:trace contextRef="#ctx0" brushRef="#br0">0 10 9344,'9'-9'5087,"-9"9"-4845,1 0 0,-1 0 0,1-1 0,-1 1 1,1 0-1,0 0 0,-1 0 0,1 0 1,-1 0-1,1 0 0,0 0 0,-1 0 0,2 1 1,0 0 57,0 1 0,0-1 1,0 1-1,0-1 1,0 1-1,3 4 0,-2-4-417,3 6 230,0-1 0,-1 1-1,1 0 1,-1 0-1,7 17 1,13 48 123,24 175 310,-25-109-633,32 168-3945,-47-260 2054</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51:35.675"/>
    </inkml:context>
    <inkml:brush xml:id="br0">
      <inkml:brushProperty name="width" value="0.1" units="cm"/>
      <inkml:brushProperty name="height" value="0.1" units="cm"/>
      <inkml:brushProperty name="color" value="#E71224"/>
    </inkml:brush>
  </inkml:definitions>
  <inkml:trace contextRef="#ctx0" brushRef="#br0">14 1 7808,'-11'-1'6523,"11"2"-6400,-3 13 3572,3-10-3651,1 1 0,-1-1 0,1 1 0,0-1 0,0 1 1,1-1-1,-1 0 0,1 0 0,0 1 0,2 3 0,105 244 148,-41-96 130,-31-77-335,14 23-704,-13-37-2901,-38-65 3434,0 1 0,0-1 0,1 1 1,-1 0-1,0-1 0,1 1 0,-1-1 1,1 0-1,-1 1 0,1-1 0,-1 1 1,1-1-1,-1 0 0,1 1 0,-1-1 0,1 0 1,0 1-1,0-1 44,-1 0 1,0-1-1,1 1 0,-1 0 1,0 0-1,1 0 0,2-7-2374,2-8-366</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51:36.007"/>
    </inkml:context>
    <inkml:brush xml:id="br0">
      <inkml:brushProperty name="width" value="0.1" units="cm"/>
      <inkml:brushProperty name="height" value="0.1" units="cm"/>
      <inkml:brushProperty name="color" value="#E71224"/>
    </inkml:brush>
  </inkml:definitions>
  <inkml:trace contextRef="#ctx0" brushRef="#br0">13 10 9216,'-8'-10'2537,"7"10"-2480,1 0 0,0 0 0,-3 2 1139,3-2-1139,0 0 0,0 0 0,0 0 0,0 1 0,0-1 0,0 0 0,0 0 0,0 0 0,0 0 0,0 1 0,0-1 0,0 0 0,0 0 0,0 0 0,0 1 0,0 2 230,0-1 0,0 1 1,0 0-1,0 0 0,1 0 1,0 0-1,1 4 0,2 5-47,2 0 0,-1-1 0,2 1 0,0-1 0,0-1 0,1 1 0,0-1 0,0 0 0,1-1 0,1 0 0,0-1 0,0 0 0,12 8 0,-11-9-160,18 13 164,1-2 0,0-1 0,52 20 0,-78-35-183,-1-1-1,1 0 1,-1-1 0,1 1-1,0-1 1,-1 1-1,1-1 1,-1 0 0,1-1-1,0 1 1,-1 0 0,1-1-1,0 0 1,-1 0-1,1 0 1,5-3 0,-2 0 34,0-1 1,0 1 0,-1-1 0,0-1 0,0 1 0,7-10-1,40-39 353,-52 53-436,0 0 0,0 0-1,0 0 1,0 0 0,1 1 0,-1-1-1,0 0 1,0 1 0,1-1 0,-1 0-1,0 1 1,1 0 0,-1-1-1,1 1 1,-1 0 0,1 0 0,-1 0-1,0 0 1,1 0 0,-1 0-1,1 0 1,-1 0 0,1 0 0,-1 1-1,0-1 1,1 1 0,-1-1 0,1 1-1,-1 0 1,0-1 0,0 1-1,1 0 1,-1 0 0,1 1 0,6 4 28,-1 1 1,-1 0 0,1 0-1,6 10 1,-13-17-41,20 30 93,-2 1 0,-1 1 0,19 49 0,-8-17 9,76 139-1157,-27-71-4396,-56-97 3104,-2-6-239</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51:36.530"/>
    </inkml:context>
    <inkml:brush xml:id="br0">
      <inkml:brushProperty name="width" value="0.1" units="cm"/>
      <inkml:brushProperty name="height" value="0.1" units="cm"/>
      <inkml:brushProperty name="color" value="#E71224"/>
    </inkml:brush>
  </inkml:definitions>
  <inkml:trace contextRef="#ctx0" brushRef="#br0">26 65 7552,'-10'-65'8234,"1"80"-6277,7-6-1812,0 0 0,1 0 0,0 0 0,0 1 0,1-1 0,0 0 0,2 10-1,-1-1 31,0 14-48,2 0 0,1 0 0,1-1 0,2 1 0,19 53 0,-21-72-124,-3-7 0,0 0 0,1 0-1,-1 0 1,1-1-1,0 1 1,1-1 0,0 1-1,-1-1 1,2 0 0,4 4-1,-9-8 13,1-1 0,-1 1-1,1-1 1,0 0 0,-1 1-1,1-1 1,0 0-1,-1 1 1,1-1 0,0 0-1,-1 0 1,1 0 0,0 0-1,0 0 1,-1 0-1,1 0 1,0 0 0,0 0-1,-1 0 1,1 0 0,0 0-1,0 0 1,0-1 0,1 1 14,-1-1 1,0 0 0,1 0 0,-1 0 0,0 0-1,1 0 1,-1 0 0,0 0 0,0-1 0,2-1-1,-1-1 36,1 1-1,-1-1 0,0 0 1,-1 0-1,1 0 1,-1 0-1,1 0 0,-1 0 1,1-7-1,-2-8 144,0-1 1,0 1-1,-5-23 1,-15-61 895,13 68-354,-6-16 685,12 48-1398,2 7-117,2 10 66,2 0 0,0 0-1,1-1 1,0 1 0,1-1 0,1 0 0,0-1-1,11 14 1,-7-12-207,0-1 0,1 0 0,1-1 0,0 0 0,0-1 0,21 13 0,-23-17-277,7 5-1356,1-1-1,0-1 1,0-1-1,43 14 1,-44-19-2311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3:12.501"/>
    </inkml:context>
    <inkml:brush xml:id="br0">
      <inkml:brushProperty name="width" value="0.1" units="cm"/>
      <inkml:brushProperty name="height" value="0.1" units="cm"/>
      <inkml:brushProperty name="color" value="#E71224"/>
    </inkml:brush>
  </inkml:definitions>
  <inkml:trace contextRef="#ctx0" brushRef="#br0">1 1214 7808,'1'-1'6387,"2"0"-5201,7 3-806,0 1-1,0-2 1,0 1 0,0-1 0,0-1-1,0 0 1,0 0 0,12-3 0,86-20 705,-48 9-682,345-96 680,173-46-656,-202 91-138,7 20 20,-196 24-145,612-57 402,-269 15-310,18-26-91,185-42 48,251 18-383,-627 100 338,521-30 272,-323-5-232,-237 20-82,156-13-12,521-30 142,-829 58-186,251-15 20,-278 22-70,443-13 88,424 58-32,-886-32-35,600 18-125,6-21 179,-385-8-130,122 0-32,-394 5 84,19-1-18,108 15 1,-163-10-302,-4 0-1646,50 1 1,-77-6 1446,0 0 0,0 0 1,-1 0-1,1 0 0,0-1 0,0 1 1,-1-1-1,1 1 0,2-2 0</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51:36.891"/>
    </inkml:context>
    <inkml:brush xml:id="br0">
      <inkml:brushProperty name="width" value="0.1" units="cm"/>
      <inkml:brushProperty name="height" value="0.1" units="cm"/>
      <inkml:brushProperty name="color" value="#E71224"/>
    </inkml:brush>
  </inkml:definitions>
  <inkml:trace contextRef="#ctx0" brushRef="#br0">10 6 9344,'0'-6'7572,"0"24"-6243,-9 361 1247,8-251-4838,2-78-6761,-1-37 5247</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51:37.240"/>
    </inkml:context>
    <inkml:brush xml:id="br0">
      <inkml:brushProperty name="width" value="0.1" units="cm"/>
      <inkml:brushProperty name="height" value="0.1" units="cm"/>
      <inkml:brushProperty name="color" value="#E71224"/>
    </inkml:brush>
  </inkml:definitions>
  <inkml:trace contextRef="#ctx0" brushRef="#br0">19 23 9856,'-15'0'3205,"15"0"-3181,0 0 1,0 0-1,0 0 1,-1 0-1,1 0 0,0 0 1,0 0-1,0 0 1,0 0-1,0 0 1,0 0-1,0 0 0,-1 0 1,1 0-1,0 0 1,0 0-1,0 0 0,0 0 1,0 0-1,0 0 1,0 0-1,0 0 1,-1 0-1,1 0 0,0-1 1,0 1-1,0 0 1,0 0-1,0 0 1,0 0-1,0 0 0,0 0 1,0 0-1,0 0 1,0 0-1,0-1 0,0 1 1,0 0-1,0 0 1,0 0-1,-1 0 1,1 0-1,0 0 0,0 0 1,0 0-1,0-1 1,0 1-1,0 0 1,0 0-1,1 0 0,-1 0 1,0 0-1,0 0 1,0 0-1,0-1 0,0 1 1,0-14 1244,0 14-1232,0-1-1,0 1 1,0 0 0,0 0-1,0 0 1,0 0-1,0 0 1,0-1 0,0 1-1,0 0 1,0 0-1,0 0 1,0 0-1,0 0 1,0 0 0,0-1-1,0 1 1,0 0-1,0 0 1,0 0 0,0 0-1,0 0 1,1 0-1,-1 0 1,0-1 0,0 1-1,0 0 1,0 0-1,0 0 1,0 0 0,0 0-1,1 0 1,-1 0-1,0 0 1,0 0-1,0 0 1,0 0 0,0 0-1,0 0 1,1 0-1,-1 0 1,0 0 0,0 0-1,0 0 1,0 0-1,0 0 1,1 0 0,-1 0-1,0 0 1,0 0-1,0 0 1,0 0 0,0 0-1,0 0 1,1 0-1,-1 0 1,0 0-1,0 1 1,1-1 247,7 2 113,-1 0-1,1 1 1,-1 0 0,13 7 0,-16-8-360,10 5 45,-1 1-1,1 0 0,13 12 0,75 75 106,38 30-144,-68-74-973,1-3 0,92 44 0,-109-66-1507,-8-4-2005</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45.105"/>
    </inkml:context>
    <inkml:brush xml:id="br0">
      <inkml:brushProperty name="width" value="0.1" units="cm"/>
      <inkml:brushProperty name="height" value="0.1" units="cm"/>
      <inkml:brushProperty name="color" value="#E71224"/>
    </inkml:brush>
  </inkml:definitions>
  <inkml:trace contextRef="#ctx0" brushRef="#br0">437 11 6400,'3'-11'7526,"-9"18"-4827,-1 3-3351,-34 89 2132,3-8-704,17-50-491,-48 68 0,-38 29-18,87-112-363,-12 11-995,2 2-1,-35 61 1,62-94 1779</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45.602"/>
    </inkml:context>
    <inkml:brush xml:id="br0">
      <inkml:brushProperty name="width" value="0.1" units="cm"/>
      <inkml:brushProperty name="height" value="0.1" units="cm"/>
      <inkml:brushProperty name="color" value="#E71224"/>
    </inkml:brush>
  </inkml:definitions>
  <inkml:trace contextRef="#ctx0" brushRef="#br0">14 42 6272,'0'-4'427,"0"0"0,0 0 1,-1 1-1,1-1 0,-1 0 0,0 0 1,0 1-1,-5-9 2882,6 12-3275,-1 0-1,1 0 1,0 0-1,0 0 1,0 0-1,0 0 1,0 0-1,0 0 1,0 0 0,-1 0-1,1 0 1,0 1-1,0-1 1,0 0-1,0 0 1,0 0-1,0 0 1,0 0-1,-1 0 1,1 0-1,0 0 1,0 0-1,0 0 1,0 0 0,0 0-1,0 0 1,0 1-1,0-1 1,0 0-1,0 0 1,0 0-1,-1 0 1,1 0-1,0 0 1,0 0-1,0 1 1,0-1 0,0 0-1,0 0 1,0 0-1,0 0 1,0 0-1,0 0 1,0 0-1,0 1 1,0-1-1,0 0 1,0 0-1,0 0 1,0 0-1,1 0 1,-1 0 0,0 0-1,0 1 1,0-1-1,0 0 1,0 0-1,0 0 1,0 0-1,0 0 1,3 6 195,0-1 0,0 1 0,1-1 0,0 0-1,7 8 1,8 11 195,29 44 469,69 75 1,127 151-574,-243-292-524,0-1 1,1 1 0,-1-1 0,1 1-1,-1-1 1,1 0 0,-1 1-1,1-1 1,2 1 0,-3-1-146,0-1 0,0 0 1,-1 0-1,1 1 0,0-1 0,0 0 1,0 0-1,0 0 0,0 0 1,0 0-1,0 0 0,0 0 1,-1 0-1,1 0 0,0-1 1,0 1-1,0 0 0,0-1 1,0 1-1,-1 0 0,3-2-348,6-3-2151</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46.449"/>
    </inkml:context>
    <inkml:brush xml:id="br0">
      <inkml:brushProperty name="width" value="0.1" units="cm"/>
      <inkml:brushProperty name="height" value="0.1" units="cm"/>
      <inkml:brushProperty name="color" value="#E71224"/>
    </inkml:brush>
  </inkml:definitions>
  <inkml:trace contextRef="#ctx0" brushRef="#br0">7 1 6912,'-7'2'4377,"7"-2"-4262,6 7 2402,13 4-1302,-7-7-925,0-1 0,0 0 0,1-1 1,22 2-1,-2 0-24,-11-1-160,1-1 1,0 0 0,1-2-1,-1-1 1,0-1 0,-1-1-1,42-10 1,-12-7-2123,-42 19-501,-6 1 1024</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46.822"/>
    </inkml:context>
    <inkml:brush xml:id="br0">
      <inkml:brushProperty name="width" value="0.1" units="cm"/>
      <inkml:brushProperty name="height" value="0.1" units="cm"/>
      <inkml:brushProperty name="color" value="#E71224"/>
    </inkml:brush>
  </inkml:definitions>
  <inkml:trace contextRef="#ctx0" brushRef="#br0">0 28 7936,'1'3'4933,"3"3"-3328,5-2-1257,1 1 0,0-2 0,0 1-1,0-2 1,0 1 0,0-1 0,0-1 0,21 1-1,-17-2-332,0-2-1,0 0 1,0 0 0,0-1-1,-1-1 1,14-5-1,9-5-635,22-8-4171,-44 17 2387</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47.460"/>
    </inkml:context>
    <inkml:brush xml:id="br0">
      <inkml:brushProperty name="width" value="0.1" units="cm"/>
      <inkml:brushProperty name="height" value="0.1" units="cm"/>
      <inkml:brushProperty name="color" value="#E71224"/>
    </inkml:brush>
  </inkml:definitions>
  <inkml:trace contextRef="#ctx0" brushRef="#br0">302 17 7936,'-1'-2'239,"1"1"1,-1 0-1,0 0 1,0 0-1,0 0 1,1 1-1,-1-1 1,0 0 0,0 0-1,-1 0 1,1 1-1,0-1 1,0 0-1,0 1 1,0-1-1,0 1 1,-1 0-1,1-1 1,0 1-1,0 0 1,-3-1-1,-32 1 1208,24 0-659,7 0-694,0 0 1,-1 1 0,1 0 0,0 0-1,0 0 1,0 0 0,0 1 0,0 0 0,0 0-1,1 0 1,-1 1 0,0-1 0,1 1 0,0 0-1,0 0 1,0 1 0,0-1 0,0 1-1,1 0 1,-1 0 0,-2 5 0,-13 20 178,1 0 0,2 1-1,0 1 1,2 1 0,-18 61 0,29-84-190,1 1 0,0 0 0,0 0 1,1 0-1,0 19 0,1-25-66,0 1 1,1-1-1,0 0 1,0 1-1,0-1 1,0 0-1,1 0 1,0 0-1,0 0 1,0 0-1,0 0 1,0 0-1,1-1 1,0 1-1,5 4 1,0 0 4,1-1 0,0-1 1,1 1-1,-1-2 0,1 1 1,0-1-1,15 5 0,-4-4 47,0 0-1,39 6 1,-48-10 51,1-2 0,0 0 0,0 0 0,0-1 0,0-1 1,0 0-1,-1 0 0,1-2 0,-1 1 0,0-2 0,0 0 0,0 0 1,-1-1-1,1 0 0,12-11 0,-12 9-22,-2 0 1,1-1-1,-1-1 0,-1 0 1,0 0-1,0-1 0,-1 0 1,0 0-1,-1-1 0,0 0 1,-1 0-1,-1-1 0,0 0 1,4-14-1,-7 21-56,-1-1 1,0 1-1,-1-1 0,1 1 1,-1-1-1,0 0 0,-1 1 1,1-1-1,-1 1 0,-1-1 1,1 1-1,-1-1 0,0 1 0,-1 0 1,0 0-1,0 0 0,0 0 1,0 1-1,-1-1 0,0 1 1,-7-8-1,1 4-112,0-1 0,-1 1 0,0 1-1,0 0 1,-1 1 0,0 0 0,-1 0 0,1 2-1,-16-6 1,-10-1-1153,-1 2-1,1 2 1,-2 1 0,-39-1-1,50 7-1250</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8:46.159"/>
    </inkml:context>
    <inkml:brush xml:id="br0">
      <inkml:brushProperty name="width" value="0.1" units="cm"/>
      <inkml:brushProperty name="height" value="0.1" units="cm"/>
      <inkml:brushProperty name="color" value="#E71224"/>
    </inkml:brush>
  </inkml:definitions>
  <inkml:trace contextRef="#ctx0" brushRef="#br0">367 1 7808,'-5'0'8693,"-1"10"-6699,-2 20-1515,-2-1-1,-17 36 0,-4 7-235,-9 20-107,-170 289-99,206-373-58,0-1 0,0 1-1,0-1 1,1 1 0,0 0 0,-3 15-1,5-19 24,1 0-1,0 0 0,-1 0 0,1 0 1,1 0-1,-1 0 0,1 0 1,-1 0-1,1 0 0,0 0 1,1 0-1,-1 0 0,1 0 0,-1 0 1,4 4-1,7 10 220,27 28-1,-11-13-117,64 95 115,18 24-223,-35-74-2416,-56-62-4432</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8:47.315"/>
    </inkml:context>
    <inkml:brush xml:id="br0">
      <inkml:brushProperty name="width" value="0.1" units="cm"/>
      <inkml:brushProperty name="height" value="0.1" units="cm"/>
      <inkml:brushProperty name="color" value="#E71224"/>
    </inkml:brush>
  </inkml:definitions>
  <inkml:trace contextRef="#ctx0" brushRef="#br0">0 16 8064,'0'0'7488,"14"0"-5723,162 0 1413,631-7-596,-417 5-1879,-4 0-478,119-3 472,-344 6-648,74 1-91,-31 6 123,-173-6-61,197 1 165,-207-3-167,247 0 163,-23 0 11,-52 6-225,-123-3 23,187 8 10,36-11 166,-285 0-156,286-3 172,35-4-145,-12 7-101,-65-4 65,-175 2 30,217-5-4,-44 7 58,-183 0-73,338 9-104,-371-7 64,44 3-2296,-59-1-2503</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8:47.880"/>
    </inkml:context>
    <inkml:brush xml:id="br0">
      <inkml:brushProperty name="width" value="0.1" units="cm"/>
      <inkml:brushProperty name="height" value="0.1" units="cm"/>
      <inkml:brushProperty name="color" value="#E71224"/>
    </inkml:brush>
  </inkml:definitions>
  <inkml:trace contextRef="#ctx0" brushRef="#br0">0 0 8832,'0'0'2896,"16"14"1733,-8-8-4038,-4-4-413,0 1 1,0 0 0,0-1 0,0 0-1,0 0 1,0 0 0,1 0 0,-1-1 0,7 2-1,52 5 1006,109 4 198,172-11-315,-188-2-316,-153 1-669,0 0 0,0 0 0,0 0 0,0 1 0,0-1-1,0 1 1,0-1 0,0 1 0,4 2 0,-6-2-63,0-1 0,0 2-1,1-1 1,-1 0 0,0 0 0,0 0-1,0 0 1,0 1 0,0-1 0,-1 0 0,1 1-1,0-1 1,-1 1 0,1-1 0,-1 1 0,1-1-1,-1 1 1,0-1 0,1 1 0,-1 0-1,0 2 1,1 22 47,-1 1-1,-2-1 1,0 1 0,-9 34-1,-31 107-32,26-113-106,-55 186-2173,13-87-2724,49-132 3655,7-15 139,-1 1 1,-1-1 0,1 0-1,-1 0 1,-8 10 0,2-5-2281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3:14.656"/>
    </inkml:context>
    <inkml:brush xml:id="br0">
      <inkml:brushProperty name="width" value="0.1" units="cm"/>
      <inkml:brushProperty name="height" value="0.1" units="cm"/>
      <inkml:brushProperty name="color" value="#E71224"/>
    </inkml:brush>
  </inkml:definitions>
  <inkml:trace contextRef="#ctx0" brushRef="#br0">7 362 7680,'-7'7'7066,"8"-6"-6950,0 0 1,-1 0-1,1-1 1,0 1-1,0-1 0,0 1 1,0-1-1,0 1 1,0-1-1,-1 1 0,1-1 1,0 0-1,0 1 1,0-1-1,0 0 0,2 0 1,12-1 261,-1-1 0,1 0 0,-1-2 0,15-4 0,13-3-76,24 0 15,90-4 0,8 0 270,27-13-144,267-2-1,-332 30-338,356-2 140,3-16 395,49-19-90,32 5-442,-129 15 229,-5-2 149,-100 5-207,315-10-43,-500 19-204,284-4 90,-269 6-108,0 2 29,101-3 49,-97-3-2,373-22-13,152 1 170,-320 33-144,-86 1-98,946-9 114,-868 22-91,-105-2-28,-114-11 7,372 4-12,-29-10 12,-26 4 111,-125-13-111,-194 3-7,114 16 1,-96-1 0,302 9 6,-237-11 16,84 6-44,-25-6 60,-42-2 132,-135-4-202,8 1-22,-95-1 41,-15-2 1,-1 2 0,1-1 0,0 0 0,0 1 0,6 1 0,-4-1-1232,14-54-20178</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8:48.662"/>
    </inkml:context>
    <inkml:brush xml:id="br0">
      <inkml:brushProperty name="width" value="0.1" units="cm"/>
      <inkml:brushProperty name="height" value="0.1" units="cm"/>
      <inkml:brushProperty name="color" value="#E71224"/>
    </inkml:brush>
  </inkml:definitions>
  <inkml:trace contextRef="#ctx0" brushRef="#br0">1 1 8704,'0'0'2896,"0"14"2570,30 115-3335,-28-122-2049,39 186 756,9 21-561,2 43-836,-21-88-2626,-17-78-4372,-9-69 4192</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51:38.736"/>
    </inkml:context>
    <inkml:brush xml:id="br0">
      <inkml:brushProperty name="width" value="0.1" units="cm"/>
      <inkml:brushProperty name="height" value="0.1" units="cm"/>
      <inkml:brushProperty name="color" value="#E71224"/>
    </inkml:brush>
  </inkml:definitions>
  <inkml:trace contextRef="#ctx0" brushRef="#br0">1 1264 8448,'8'1'8674,"31"-8"-7013,-21 3-1131,19-9-1,8-1-190,26-8 218,97-42 0,-79 23-7,122-77-1,-50 23-234,171-78-326,-184 116 38,22 1 415,-55 10-314,205-117 0,-178 72-80,63-57-96,-145 110 48,-35 23 35,-1 0 1,34-29 0,-26 20-41,-11 12-678,-18 8-846</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51:42.694"/>
    </inkml:context>
    <inkml:brush xml:id="br0">
      <inkml:brushProperty name="width" value="0.1" units="cm"/>
      <inkml:brushProperty name="height" value="0.1" units="cm"/>
      <inkml:brushProperty name="color" value="#E71224"/>
    </inkml:brush>
  </inkml:definitions>
  <inkml:trace contextRef="#ctx0" brushRef="#br0">0 173 7040,'3'-17'878,"-1"-27"1513,-2-22 1070,0 21-906,1 87-859,11 91-1094,-4-48-783,35 154 0,-41-229 33,15 58-1567,-13-23-2262,-4-32 452</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51:43.060"/>
    </inkml:context>
    <inkml:brush xml:id="br0">
      <inkml:brushProperty name="width" value="0.1" units="cm"/>
      <inkml:brushProperty name="height" value="0.1" units="cm"/>
      <inkml:brushProperty name="color" value="#E71224"/>
    </inkml:brush>
  </inkml:definitions>
  <inkml:trace contextRef="#ctx0" brushRef="#br0">0 210 8448,'2'1'3909,"1"1"-3658,-2-1-26,1 0-1,-1 0 0,1-1 0,-1 1 1,1 0-1,-1 0 0,1-1 1,-1 1-1,1-1 0,0 1 0,-1-1 1,1 0-1,-1 0 0,1 0 1,3 0-1,17-5 497,1-1 0,-2-1 1,40-18-1,60-23-364,-77 32-341,57-19-336,71-26-4282,-128 43 501</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51:41.932"/>
    </inkml:context>
    <inkml:brush xml:id="br0">
      <inkml:brushProperty name="width" value="0.1" units="cm"/>
      <inkml:brushProperty name="height" value="0.1" units="cm"/>
      <inkml:brushProperty name="color" value="#E71224"/>
    </inkml:brush>
  </inkml:definitions>
  <inkml:trace contextRef="#ctx0" brushRef="#br0">1 1403 6656,'20'-3'5114,"10"-6"-3754,-14 3-938,22-4 1,-26 8-216,-1-1 1,1-1-1,19-8 1,-5-2 195,-1 0-1,0-1 1,43-37 0,63-59 850,-96 83-1100,1 2 0,52-30 0,86-30-31,-150 74 106,0-1 0,0-1-1,34-29 1,-35 25-173,1 1 1,40-21-1,3 4-55,33-18 103,-68 35-24,-5 1 35,-1-1 0,25-21 0,45-44 228,-88 75-338,83-82-89,-15 12 388,-58 62-254,0 1 1,1 0-1,33-17 0,64-25-57,-106 52 11,209-106-29,-208 102 32,0 1-1,12-11 1,9-7-109,-27 21 144,0-1-1,1 1 0,-2-1 0,6-6 0,-3 3-27,0-2 19,-6 8-162,-1 1-1,1 0 0,0 0 0,-1 0 0,1 0 0,0 0 1,-1 0-1,1 0 0,0 0 0,0 0 0,0 1 1,0-1-1,0 0 0,0 0 0,0 1 0,0-1 0,0 1 1,1-1-1,-1 1 0,2-1 0</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51:43.601"/>
    </inkml:context>
    <inkml:brush xml:id="br0">
      <inkml:brushProperty name="width" value="0.1" units="cm"/>
      <inkml:brushProperty name="height" value="0.1" units="cm"/>
      <inkml:brushProperty name="color" value="#E71224"/>
    </inkml:brush>
  </inkml:definitions>
  <inkml:trace contextRef="#ctx0" brushRef="#br0">0 14 7296,'5'-13'5298,"-5"13"-5150,1 0 0,0 1 0,-1-1 0,1 0 0,-1 1 0,1-1 0,-1 1 0,0-1 0,1 1 0,-1-1 0,1 1 0,-1 0 0,0-1 0,0 1 0,1-1 0,-1 1 0,0 0 0,0-1 0,0 1 0,0 0 0,1 0 0,7 26 260,-1 1 0,5 42 0,-7-40-331,10 60-77,31 168-16,-41-232-290,17 97-175,-17-40-6470,-5-71 3794</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51:43.962"/>
    </inkml:context>
    <inkml:brush xml:id="br0">
      <inkml:brushProperty name="width" value="0.1" units="cm"/>
      <inkml:brushProperty name="height" value="0.1" units="cm"/>
      <inkml:brushProperty name="color" value="#E71224"/>
    </inkml:brush>
  </inkml:definitions>
  <inkml:trace contextRef="#ctx0" brushRef="#br0">8 219 7808,'0'0'275,"-1"1"-1,0 0 1,0-1 0,1 1 0,-1 0-1,1-1 1,-1 1 0,0 0 0,1 0-1,0 0 1,-1 0 0,1 0 0,-1 0 0,3 4 1577,-1-5-1759,-1 0 0,0 0 0,0 0-1,1 0 1,-1 0 0,0 0 0,0 0 0,1 0-1,-1 0 1,0 0 0,0 0 0,0 0 0,1 0-1,-1 0 1,0 0 0,1 0 0,26-6 1718,-25 5-1950,163-56 1227,10-10-971,-131 51-99,92-33-52,-98 38-874,76-12 0,-63 18-2280,0 6-3589,-26-1 3076</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51:45.419"/>
    </inkml:context>
    <inkml:brush xml:id="br0">
      <inkml:brushProperty name="width" value="0.1" units="cm"/>
      <inkml:brushProperty name="height" value="0.1" units="cm"/>
      <inkml:brushProperty name="color" value="#E71224"/>
    </inkml:brush>
  </inkml:definitions>
  <inkml:trace contextRef="#ctx0" brushRef="#br0">10 20 8320,'-9'-20'7152,"14"65"-5958,4 29-911,-7-43-257,14 113-111,-7-89-25,-3-11-1009,2 0 0,1 0 0,18 44 0,-17-59-2321</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51:45.871"/>
    </inkml:context>
    <inkml:brush xml:id="br0">
      <inkml:brushProperty name="width" value="0.1" units="cm"/>
      <inkml:brushProperty name="height" value="0.1" units="cm"/>
      <inkml:brushProperty name="color" value="#E71224"/>
    </inkml:brush>
  </inkml:definitions>
  <inkml:trace contextRef="#ctx0" brushRef="#br0">5 21 8320,'-4'-20'4704,"4"28"-3526,0-2-1049,1 0 0,0-1-1,1 1 1,0 0 0,-1 0-1,2-1 1,-1 1 0,1-1-1,-1 0 1,6 6 0,2 7 130,10 19 8,2 0-1,2-2 1,30 34-1,55 47-200,-86-95 70,1 0-1,0-2 1,32 19-1,-43-30 170,26 10 0,-34-16-210,0 0 0,-1-1 1,1 0-1,0 0 0,0 0 1,0 0-1,0-1 0,0 0 1,6 0-1,-7-1 5,0 0 0,1 0 0,-1 0 0,0 0 0,0-1 0,-1 0 0,1 0 0,0 0 0,-1 0 0,1 0 0,-1-1 0,1 1 0,2-5 0,-1 2 14,-1 0-1,0 0 0,0-1 1,0 0-1,-1 0 0,0 0 0,4-10 1,-2 0-21,-1 0 1,0 0 0,-1 0 0,-1 0 0,0-32-1,-4 17-164,-1 1-1,-2 0 1,-1 0-1,-13-41 0,17 66 25,-7-25-525,5 21-400,1-1 0,0 0 0,1 0-1,0 0 1,-1-15 0,3 25 880,0-1 0,0 1 0,0 0 0,0 0 0,0-1 0,-1 1 0,1 0 0,1 0 0,-1 0 0,0-1 0,0 1 0,0 0 0,0 0 0,0-1 0</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51:46.258"/>
    </inkml:context>
    <inkml:brush xml:id="br0">
      <inkml:brushProperty name="width" value="0.1" units="cm"/>
      <inkml:brushProperty name="height" value="0.1" units="cm"/>
      <inkml:brushProperty name="color" value="#E71224"/>
    </inkml:brush>
  </inkml:definitions>
  <inkml:trace contextRef="#ctx0" brushRef="#br0">14 70 9984,'-10'-16'6528,"10"17"-6475,-4 9 363,5 9-363,0 0-1,1 0 1,1-1 0,0 1 0,2-1-1,0 1 1,9 19 0,-10-28-46,1-1 0,0 0 0,0 0 0,1-1 0,0 0 0,11 12 0,-12-16 39,0 1 0,0-1-1,1 0 1,0 0 0,-1 0 0,1-1 0,1 0 0,-1 0 0,0-1 0,11 4 0,-13-5 46,0-1 0,0 1 0,0-1 0,0 1 0,0-1 0,0 0 0,0-1 0,0 1 0,0-1 0,0 1 0,0-1 0,0-1 0,0 1 0,5-3 0,-4 1 24,0 0 0,0 0-1,0 0 1,-1-1 0,1 0-1,-1 0 1,0 0-1,-1-1 1,5-5 0,-1-2 72,0 0 0,0 0 0,-1-1 1,-1 0-1,0 0 0,-1 0 0,4-19 0,-7 25-115,0-1-1,0 1 1,-1 0-1,0 0 0,0 0 1,-1 0-1,1 0 1,-2 0-1,1 0 0,-1 0 1,0 0-1,-6-13 0,6 15-102,-1 1 0,0-1 0,0 1 0,0-1 0,-1 1 0,1 0 0,-1 1 0,0-1 0,0 0 0,-1 1 0,1 0 0,-1 0 0,0 0 0,1 1 0,-1 0-1,0 0 1,-7-2 0,1 1-521,1 1 0,-1 0 0,-12 0 0,-15 1-5388</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3:15.788"/>
    </inkml:context>
    <inkml:brush xml:id="br0">
      <inkml:brushProperty name="width" value="0.1" units="cm"/>
      <inkml:brushProperty name="height" value="0.1" units="cm"/>
      <inkml:brushProperty name="color" value="#E71224"/>
    </inkml:brush>
  </inkml:definitions>
  <inkml:trace contextRef="#ctx0" brushRef="#br0">4 333 7296,'-4'0'10362,"6"-1"-10227,0 1 0,0-1 0,-1 0 0,1 1 0,0-1 0,0 0 0,-1 0 0,1 0 0,0 0 0,-1 0 0,3-3 0,10-5 426,138-86 1439,-2 3-1242,-113 71-636,120-61 81,-146 75-211,-9 6-221,0-1 1,0 1 0,0-1-1,0 1 1,1 0 0,-1 0-1,1 0 1,-1 0-1,0 1 1,1-1 0,0 1-1,-1-1 1,4 1 0,-5 0-9,0 1 0,-1 0 1,1-1-1,0 1 0,0 0 1,-1 0-1,1 0 0,-1-1 1,1 1-1,-1 0 0,1 0 1,-1 0-1,1 0 0,-1 0 1,0 0-1,0 0 0,1 0 1,-1 0-1,0 0 0,0 0 1,0 0-1,0 0 0,0 0 1,0 0-1,-1 1 0,1-1 146,0 14-3941</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51:46.689"/>
    </inkml:context>
    <inkml:brush xml:id="br0">
      <inkml:brushProperty name="width" value="0.1" units="cm"/>
      <inkml:brushProperty name="height" value="0.1" units="cm"/>
      <inkml:brushProperty name="color" value="#E71224"/>
    </inkml:brush>
  </inkml:definitions>
  <inkml:trace contextRef="#ctx0" brushRef="#br0">18 24 7808,'-7'-17'2592,"6"16"-2504,1 1 0,0 0 0,0 0 1,0-1-1,0 1 0,0 0 0,0 0 1,0-1-1,0 1 0,0 0 0,-1 0 0,1-1 1,0 1-1,0 0 0,0 0 0,-1-1 1,1 1-1,0 0 0,0 0 0,0 0 0,-1 0 1,1-1-1,0 1 0,0 0 0,-1 0 1,1 0-1,0 0 0,-1 0 0,1 0 1,0 0-1,0 0 0,-1 0 0,1 0 0,0 0 1,-1 0-1,1 0 0,0 0 0,0 0 1,-1 0-1,1 0 0,0 0 0,0 0 1,-1 0-1,1 0 0,-1 1 0,47 133 538,5 12-169,-6 40-478,-36-135-448,-5-23-1023,1 0 0,15 42 1,-11-47-1725</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51:47.096"/>
    </inkml:context>
    <inkml:brush xml:id="br0">
      <inkml:brushProperty name="width" value="0.1" units="cm"/>
      <inkml:brushProperty name="height" value="0.1" units="cm"/>
      <inkml:brushProperty name="color" value="#E71224"/>
    </inkml:brush>
  </inkml:definitions>
  <inkml:trace contextRef="#ctx0" brushRef="#br0">0 32 7680,'0'-23'2506,"0"23"-2448,0-1 0,0 1 0,0 0 0,0-1 0,0 1 0,0 0 0,0-1-1,0 1 1,0 0 0,0 0 0,0-1 0,1 1 0,-1 0 0,0-1 0,0 1 0,0 0 0,0 0-1,0-1 1,1 1 0,-1 0 0,0 0 0,0-1 0,0 1 0,1 0 0,-1 0 0,0 0-1,0-1 1,1 1 0,-1 0 0,0 0 0,1 0 0,-1 0 0,0 0 0,0-1 0,1 1-1,-1 0 1,0 0 0,1 0 0,-1 0 0,0 0 0,1 0 0,-1 0 0,0 0 0,1 0 0,-1 0-1,1 1 1,8 2 933,-3 2-688,0-1-1,0 1 0,0 0 1,-1 1-1,0-1 1,0 1-1,6 10 1,2 1-46,-11-15-215,9 12 215,1-1 0,0 0 0,1-1 0,21 17 0,-30-27-181,-1 1 1,1-1-1,0 0 1,0 0-1,0-1 1,0 1-1,0-1 1,1 0-1,-1 0 1,0 0-1,1 0 1,-1-1-1,0 0 1,1 0-1,-1 0 1,1 0-1,-1-1 1,0 0-1,1 0 1,-1 0-1,0 0 1,0-1 0,5-2-1,2-2 84,0-1 1,0-1-1,-1 0 0,0 0 1,17-20-1,-13 14-78,21-17-1,-32 29-76,-1 0 0,1 0-1,0 1 1,0-1 0,5-2-1,-7 4-4,0 0 0,0-1 1,0 1-1,0 0 0,0 0 0,1 0 0,-1 0 0,0 0 1,0 0-1,0 0 0,0 0 0,0 0 0,0 1 0,0-1 1,0 0-1,0 1 0,0-1 0,0 0 0,0 1 0,0 0 1,0-1-1,-1 1 0,1-1 0,0 1 0,1 1 0,5 8-4,0-1-1,-1 2 0,0-1 0,5 11 0,19 48 45,41 87-242,-67-148 202,52 104-1736,2-1-3931,-39-77 1641</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51:47.464"/>
    </inkml:context>
    <inkml:brush xml:id="br0">
      <inkml:brushProperty name="width" value="0.1" units="cm"/>
      <inkml:brushProperty name="height" value="0.1" units="cm"/>
      <inkml:brushProperty name="color" value="#E71224"/>
    </inkml:brush>
  </inkml:definitions>
  <inkml:trace contextRef="#ctx0" brushRef="#br0">0 0 8448,'0'3'3872,"0"10"-1600,0-1-1536,0-4 0,5 9-512,0-5-160,4 9-32,-4-4-320,4 3-64,0-5-864,1 2-352,-1-4-2400</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51:47.868"/>
    </inkml:context>
    <inkml:brush xml:id="br0">
      <inkml:brushProperty name="width" value="0.1" units="cm"/>
      <inkml:brushProperty name="height" value="0.1" units="cm"/>
      <inkml:brushProperty name="color" value="#E71224"/>
    </inkml:brush>
  </inkml:definitions>
  <inkml:trace contextRef="#ctx0" brushRef="#br0">14 33 7552,'-11'-28'2506,"8"23"-751,4 15-763,1-5-978,-1 0-1,1 0 1,0 0 0,0 0 0,1 0 0,0-1-1,-1 1 1,2-1 0,-1 0 0,5 6-1,4 2 330,27 19 0,18 9 939,64 32 0,-66-40-129,-45-27-824,0 1 0,0-1 0,1-1-1,-1 0 1,17 4 0,-24-8-202,1 1 1,-1 0 0,1-1 0,0 0 0,0 1-1,-1-2 1,1 1 0,0 0 0,0-1 0,-1 0-1,1 1 1,-1-1 0,1-1 0,-1 1-1,1 0 1,-1-1 0,0 0 0,1 0 0,4-4-1,0-2 3,-1 0 0,8-11-1,-11 13-118,0 1 0,0-1 0,1 1-1,0 0 1,0 0 0,0 1-1,0-1 1,12-6 0,-16 11-3,1-1 0,0 1 1,0-1-1,-1 1 1,1 0-1,0 0 0,0 0 1,0 0-1,-1 0 1,1 0-1,0 0 0,0 0 1,-1 1-1,1-1 1,0 1-1,0-1 0,-1 1 1,1 0-1,2 1 0,3 3-61,0-1-1,-1 1 1,7 6 0,-13-11 51,59 60-1905,-48-46 498,2-1 0,0 0 0,0-1 0,1 0 0,0-1-1,21 12 1,-10-12-2233</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51:48.523"/>
    </inkml:context>
    <inkml:brush xml:id="br0">
      <inkml:brushProperty name="width" value="0.1" units="cm"/>
      <inkml:brushProperty name="height" value="0.1" units="cm"/>
      <inkml:brushProperty name="color" value="#E71224"/>
    </inkml:brush>
  </inkml:definitions>
  <inkml:trace contextRef="#ctx0" brushRef="#br0">25 419 7168,'-16'-6'8187,"15"7"-8044,0 1 36,0 0 0,0 1 0,0-1 0,1 1 0,-1-1 0,1 1 0,-1-1 0,1 4 0,0 29 80,-1-8-139,5 44 0,-3-63-128,1 1 0,0 0 0,0-1 0,1 1 0,0-1 0,0 1 0,1-1 0,9 14-1,-12-21 33,0 1 0,0-1-1,0 0 1,0 0-1,1 1 1,-1-1-1,0 0 1,1 0-1,-1 0 1,1 0-1,-1 0 1,1-1 0,-1 1-1,1 0 1,0-1-1,-1 1 1,1-1-1,0 0 1,0 1-1,-1-1 1,3 0 0,-2 0 33,-1-1 0,0 1 0,0 0 0,1-1 0,-1 1 0,0-1 0,0 1 0,0-1 0,0 0 0,0 1 0,0-1 0,0 0 0,0 0 0,0 0 0,0 0 0,0 0 0,0 0 0,-1 0 0,1 0 0,0 0 0,-1 0 0,1 0 0,-1 0 0,1 0 0,-1-1 0,1 1 0,-1 0 0,0 0 0,0-1 0,0 1 0,1 0 0,-2-2 0,2-11 137,0-1 0,-2 1 0,0-1 0,0 1 0,-6-22 0,-26-71-44,33 105-146,-45-104-618,43 102-654,3 17-983,7 19 283,-3-20 1209,0-1 1,1 0-1,0 0 1,0 0 0,1-1-1,1 0 1,0-1 0,0 0-1,16 15 1,-12-16 713,0 0-1,1 0 1,20 8 0,-18-10 932,0 0-1,1-1 1,17 2-1,-18-4-23,-7-1-317,-1 0 0,1 0 1,0-1-1,1-1 0,-1 1 0,0-1 0,8-2 0,-15 3-494,-1-1 1,0 0-1,1 0 1,-1 0-1,0 0 1,0 0-1,1 0 1,-1 0-1,0 0 1,1-1-1,-1 1 1,0 0-1,0 0 1,1 0 0,-1 0-1,0 0 1,1 0-1,-1-1 1,0 1-1,0 0 1,0 0-1,1 0 1,-1 0-1,0-1 1,0 1-1,0 0 1,1 0-1,-1-1 1,0 1-1,0 0 1,0 0-1,0-1 1,0 1-1,1 0 1,-1-1-1,0 1 1,0 0-1,0 0 1,0-1-1,0 1 1,0 0-1,0-1 1,0 1-1,0 0 1,0 0-1,0-1 1,0 1-1,-1 0 1,1-1-1,0 1 1,0 0-1,0-1 1,-15-12 1137,12 11-1035,-7-6 68,-11-8 65,-1-1-1,-25-28 0,41 39-294,1-1 0,-1 0-1,1 0 1,1-1 0,-1 1-1,1-1 1,1 0-1,-1 0 1,1 0 0,1-1-1,-4-15 1,5 18-46,1-1 0,-1 1 1,1-1-1,0 0 0,1 1 0,-1-1 1,1 1-1,1-1 0,-1 1 0,1 0 1,0-1-1,1 1 0,-1 0 0,1 0 0,0 0 1,1 1-1,0-1 0,6-7 0,16-15-1632,0 2-1,34-25 0,3-4-4078,-32 27 1445,-2 2 1156</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51:49.066"/>
    </inkml:context>
    <inkml:brush xml:id="br0">
      <inkml:brushProperty name="width" value="0.1" units="cm"/>
      <inkml:brushProperty name="height" value="0.1" units="cm"/>
      <inkml:brushProperty name="color" value="#E71224"/>
    </inkml:brush>
  </inkml:definitions>
  <inkml:trace contextRef="#ctx0" brushRef="#br0">10 26 9216,'-1'-8'1311,"1"7"-1082,0 0 0,-1 0 0,1 0 0,0 0 0,0 0 0,0 0 0,-1 1 0,1-1 0,-1 0 0,-5-7 3156,17 39-1828,-7-10-1474,12 47 213,59 138 739,38 33-635,102 184-2539,-212-419 1548,-1 0-1,0 0 1,-1 1-1,1-1 1,-1 0-1,0 1 1,0-1-1,0 1 1,0-1-1,-1 7 1,0 1-2977</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51:49.516"/>
    </inkml:context>
    <inkml:brush xml:id="br0">
      <inkml:brushProperty name="width" value="0.1" units="cm"/>
      <inkml:brushProperty name="height" value="0.1" units="cm"/>
      <inkml:brushProperty name="color" value="#E71224"/>
    </inkml:brush>
  </inkml:definitions>
  <inkml:trace contextRef="#ctx0" brushRef="#br0">1 1 9728,'0'0'3205,"1"4"-1882,30 105 2410,-22-86-3399,1 0 0,13 22 0,-17-34-273,1-1 0,0 1 0,1-2 0,0 1 0,1-1 0,14 13 0,-16-16 2,0-1 0,0 0 0,1 0 1,-1 0-1,1-1 0,0 0 0,0-1 0,0 1 0,1-2 0,-1 1 0,1-1 0,-1 0 0,1-1 1,0 0-1,0-1 0,0 1 0,0-2 0,-1 1 0,1-1 0,0-1 0,0 0 0,-1 0 1,1 0-1,-1-1 0,0 0 0,0-1 0,0 0 0,0 0 0,12-10 0,-10 7 69,-1-1-1,0 0 0,0 0 0,-1-1 0,13-17 1,25-52 444,-28 46-297,-13 22-203,-2 4-37,0 0 1,1 0-1,0 0 1,5-6 0,-9 11-36,1 1 1,0-1 0,-1 0 0,1 0 0,0 1 0,-1-1-1,1 0 1,0 1 0,0-1 0,0 1 0,0-1 0,0 1-1,-1 0 1,1-1 0,0 1 0,0 0 0,0 0 0,0-1 0,0 1-1,0 0 1,0 0 0,0 0 0,0 0 0,0 0 0,0 0-1,0 1 1,0-1 0,0 0 0,0 0 0,0 1 0,0-1 0,0 1-1,0-1 1,0 1 0,0 0 0,2 1 4,0 1 1,0 0-1,0 0 0,-1 0 1,1 0-1,-1 0 0,0 1 1,0-1-1,0 1 0,-1-1 1,2 5-1,33 126 25,-23-79-68,28 94-456,-21-79-92,-9-32 138,78 245-6952,-74-242 3162</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51:50.055"/>
    </inkml:context>
    <inkml:brush xml:id="br0">
      <inkml:brushProperty name="width" value="0.1" units="cm"/>
      <inkml:brushProperty name="height" value="0.1" units="cm"/>
      <inkml:brushProperty name="color" value="#E71224"/>
    </inkml:brush>
  </inkml:definitions>
  <inkml:trace contextRef="#ctx0" brushRef="#br0">32 1 7808,'0'4'1111,"-1"-1"-1,0 1 1,0-1 0,0 1 0,0-1-1,-4 6 1,-2 10-166,2 3-585,1 1 1,1 0 0,0 35 0,10 73 147,18 21-444,-22-139-97,1-1 0,0 0-1,8 16 1,-12-28 33,9 16 106,-9-16-92,1 1-1,0-1 1,-1 1 0,1-1 0,-1 0-1,1 1 1,0-1 0,-1 0 0,1 0-1,-1 0 1,1 1 0,0-1 0,-1 0-1,1 0 1,0 0 0,0 0 0,-1 0-1,1 0 1,0 0 0,0-1 0,0 1 3,0 0 0,0-1 0,0 1 0,0 0 0,0-1 0,0 1 1,0-1-1,0 1 0,-1-1 0,1 0 0,0 1 0,0-1 0,-1 0 0,1 0 0,0 1 1,-1-1-1,1 0 0,-1 0 0,1 0 0,0-1 0,8-23 150,-6 16-75,0-2 68,0-1-1,-1 1 0,0-1 0,0 0 0,-1 0 0,-1 0 0,0 1 0,-1-1 0,0 0 0,-1 0 1,0 1-1,-1-1 0,0 1 0,-1-1 0,0 1 0,0 0 0,-8-11 0,-34-65 1873,42 79-1843,12 20-209,0 1-15,36 51 31,37 48-1902,-68-96 819,1-1 0,1-1 1,0 0-1,29 21 0,-40-33 599,0 1 1,0-1-1,0 1 1,0-1 0,1 0-1,-1-1 1,1 1-1,-1-1 1,6 1-1,13 3-3330</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51:50.418"/>
    </inkml:context>
    <inkml:brush xml:id="br0">
      <inkml:brushProperty name="width" value="0.1" units="cm"/>
      <inkml:brushProperty name="height" value="0.1" units="cm"/>
      <inkml:brushProperty name="color" value="#E71224"/>
    </inkml:brush>
  </inkml:definitions>
  <inkml:trace contextRef="#ctx0" brushRef="#br0">1 54 7680,'15'-37'2506,"-6"22"-288,-9 15-2163,0 0 1,0-1-1,1 1 0,-1 0 1,0 0-1,0 0 1,0 0-1,0 0 0,0 0 1,1 0-1,-1 0 1,0 0-1,0 0 0,0 0 1,0 0-1,1 0 1,-1 0-1,0 0 0,0 0 1,0 0-1,0 0 1,1 0-1,-1 0 0,1 1 610,-1-1-610,0 1 1,0-1-1,1 0 1,0 3 324,0 0 1,0 0 0,0 1 0,0-1-1,1 5 1,-2-6-443,9 67 1054,1 123 331,-12-135-1260,-9 59 0,9-101-120,-6 48-282,-11 153-4724,19-139-3380,0-45 5078</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51:50.840"/>
    </inkml:context>
    <inkml:brush xml:id="br0">
      <inkml:brushProperty name="width" value="0.1" units="cm"/>
      <inkml:brushProperty name="height" value="0.1" units="cm"/>
      <inkml:brushProperty name="color" value="#E71224"/>
    </inkml:brush>
  </inkml:definitions>
  <inkml:trace contextRef="#ctx0" brushRef="#br0">0 9 11136,'0'-9'5152,"0"14"-3137,5 7-1439,-1-4 0,15 24-64,0-7 0,27 30-256,-9-10-160,27 7 0,-13-6-64,15 3-32,-17-13-768,7 6-288,-14-10-800,-2 1-351,-2-8-2497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0:23.218"/>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0 715 7168,'9'0'7403,"8"7"-7394,-5-1 643,15 1-251,-1 0 1,1-2-1,54 4 1,85-8 281,-83-2-487,4 3-19,85-4 254,126-44 242,-276 42-626,304-29 279,-77 13-7,-185 9-231,29-3 27,364-6 189,-293 10-375,-28 1 99,48 0 53,89 0-7,223-16 288,-142 16-191,-238 10-150,-42 1-35,77-4 7,-118-2 85,100-4-103,138 0 127,-133 0-172,-115 4 135,-13 2-83,0 1 0,13-1 0,224-1 45,-213 3 11,-3 1-103,47-6 1,-42 4 68,-28 1-7,-1 0-1,0-1 0,15-2 0,-2 2 55,2-1 32,-5-2-78,-5 2 210,-12 2-211,1 0 0,0 0 0,-1 0 0,1 0 0,0 0 0,-1 0-1,1 0 1,0-1 0,-1 1 0,1 0 0,-1 0 0,1 0 0,0-1 0,-1 1-1,2-1 1,4-4 328,-6 4-314,0 1 0,0 0 0,0 0 0,0 0 0,0-1 0,0 1 0,0 0 0,0 0 0,-1-2 89,1 2-89,-2-42 238,-2-1 0,-14-59 0,-26-69-139,44 169-117,-8-18 5,6 16-5,0-1 0,1 1 0,-1-1 0,1 0 0,-2-9 1,3 13-1,0 1 1,0-1-1,0 0 1,-1 0-1,1 0 1,0 0-1,-1 1 1,1-1-1,-1 0 1,1 0-1,0 0 1,-1 1 0,0-1-1,1 0 1,-1 1-1,0-1 1,0 0 3,1 0 1,-1 1 0,1-1 0,-1 1-1,1-1 1,-1 0 0,1 1 0,-1-1 0,1 0-1,0 0 1,-1 1 0,1-1 0,0 0-1,0 0 1,-1-1 0,1 2 6,-1-1-1,1 0 1,0 1 0,-1-1-1,1 0 1,-1 1-1,1-1 1,-1 1 0,1-1-1,-1 1 1,0-1 0,1 1-1,-1-1 1,0 1 0,1 0-1,-1-1 1,0 1 0,1 0-1,-1 0 1,0 0-1,0-1 1,1 1 0,-1 0-1,0 0 1,-1 0 0,-23-1 16,-81-6 569,2 1-205,71 6-379,-4-1 155,-43 6 0,53-3-66,-47-2 0,26-1-159,-51 0 241,-118 2-142,34 17 255,52-4-373,32-7 141,-203 23 112,158-12-293,19-3 111,-1 2 30,-148 27 102,178-23-118,-1-5 0,-1-3 0,-119-1 0,83-11 160,-166 23 0,22-3-151,-3-21-24,126-1 77,127 1-107,-138 4 79,139-2-49,4-1-2,0 1 1,-26 7 0,22-4 0,-1 0 0,-42 1 0,-59-6-7,57-1 102,27 0-108,-81-10-1,117 10 37,1 0 0,-1 0 0,-13 2 0,-22 0 0,31 4-74,7-3 22,-1-1 29,3 0 4,1-1 1,-1 1-1,1 0 1,-1 0 0,1 0-1,-6 3 1,-47 16 94,28-12-81,21-4-90,5-3-5,-43 18-1112,11-7 972,-62 13-1,52-16-25</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3:16.222"/>
    </inkml:context>
    <inkml:brush xml:id="br0">
      <inkml:brushProperty name="width" value="0.1" units="cm"/>
      <inkml:brushProperty name="height" value="0.1" units="cm"/>
      <inkml:brushProperty name="color" value="#E71224"/>
    </inkml:brush>
  </inkml:definitions>
  <inkml:trace contextRef="#ctx0" brushRef="#br0">0 0 9344,'1'1'7781,"25"24"-7593,-1 0 0,23 33 0,37 61-384,-70-102-433,-13-15 230,-1-1 0,1 1 0,0 0 1,-1 0-1,1 0 0,-1 0 0,1 1 0,-1-1 1,0 0-1,0 0 0,0 1 0,1 3 1,1 4-3058</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3:16.606"/>
    </inkml:context>
    <inkml:brush xml:id="br0">
      <inkml:brushProperty name="width" value="0.1" units="cm"/>
      <inkml:brushProperty name="height" value="0.1" units="cm"/>
      <inkml:brushProperty name="color" value="#E71224"/>
    </inkml:brush>
  </inkml:definitions>
  <inkml:trace contextRef="#ctx0" brushRef="#br0">0 255 8064,'14'-4'3072,"-4"-1"-2400,8-7 672,-8 4 96,8-5-256,10-7 31,3-5-511,7 1-160,-1 0-320,0 3-160,4 0-32,-9 6-32,1-2 64,-5 4-960,4 1-352,-5 4-991,5 0-353,6 4-1312</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3:17.042"/>
    </inkml:context>
    <inkml:brush xml:id="br0">
      <inkml:brushProperty name="width" value="0.1" units="cm"/>
      <inkml:brushProperty name="height" value="0.1" units="cm"/>
      <inkml:brushProperty name="color" value="#E71224"/>
    </inkml:brush>
  </inkml:definitions>
  <inkml:trace contextRef="#ctx0" brushRef="#br0">97 138 10880,'-29'-22'5019,"19"14"-3715,0 1 0,-16-17 0,24 22-1229,0 0-1,0-1 0,0 0 0,0 1 0,0-1 0,1 0 0,-1 0 0,1 0 0,0 0 0,0 0 0,0 0 0,0-1 0,1 1 1,-1 0-1,1-5 0,0 8-85,0-1 1,0 0 0,0 0 0,0 0-1,0 0 1,0 0 0,1 0 0,-1 0-1,0 1 1,1-1 0,-1 0 0,0 0-1,1 0 1,-1 1 0,1-1 0,-1 0-1,1 1 1,0-1 0,-1 0 0,2 0-1,0 0-8,0 0-1,0 0 0,0 0 0,0 0 1,0 0-1,0 1 0,0-1 1,3 0-1,4 1-5,0-1 0,0 1 0,11 2 0,-19-2 32,23 3-317,0 0 0,-1 2 0,1 1 0,-1 1-1,25 11 1,-44-16-287,0 0 1,-1 0-1,0 0 1,1 0-1,-1 1 0,0-1 1,5 7-1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3:17.403"/>
    </inkml:context>
    <inkml:brush xml:id="br0">
      <inkml:brushProperty name="width" value="0.1" units="cm"/>
      <inkml:brushProperty name="height" value="0.1" units="cm"/>
      <inkml:brushProperty name="color" value="#E71224"/>
    </inkml:brush>
  </inkml:definitions>
  <inkml:trace contextRef="#ctx0" brushRef="#br0">19 13 9984,'-1'-1'312,"1"0"-75,-1 1 1,1-1-1,-1 0 1,1 0-1,-1 1 1,1-1 0,-1 0-1,0 1 1,1-1-1,-1 1 1,-11-4 4836,13 9-4764,1-1-306,0 0 1,0-1-1,1 1 1,-1-1-1,1 1 1,0-1 0,5 5-1,5 6 29,96 130 61,-40-49-119,24 36-57,8 8-2913,-91-127 1267,-1-3-1978</inkml:trace>
  <inkml:trace contextRef="#ctx0" brushRef="#br0" timeOffset="1">70 370 8704,'0'0'4064,"5"0"-3168,-1 0-64,6-4-256,8 1 32,6-2-192,2-3-1,7-1-255,-1 1-96,1 0 32,-1 1-128,0-3-64,-5 2-799,6 1-353,-5-3-640,0 3-256,-5 2-1312</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3:17.776"/>
    </inkml:context>
    <inkml:brush xml:id="br0">
      <inkml:brushProperty name="width" value="0.1" units="cm"/>
      <inkml:brushProperty name="height" value="0.1" units="cm"/>
      <inkml:brushProperty name="color" value="#E71224"/>
    </inkml:brush>
  </inkml:definitions>
  <inkml:trace contextRef="#ctx0" brushRef="#br0">84 195 6400,'-4'-3'6474,"14"-12"-4938,-6 9-899,0 0 0,-1 0 0,1-1-1,3-11 1,-5 11-415,1-1 21,0-1 1,0-1-1,-1 1 0,-1 0 1,2-16-1,-4 22-213,1 1 0,0 0-1,0-1 1,-1 1 0,1-1 0,-1 1 0,0 0 0,0-1-1,0 1 1,0 0 0,0 0 0,0 0 0,-1 0 0,1 0-1,-1 0 1,1 0 0,-1 0 0,0 1 0,0-1 0,0 0 0,0 1-1,0 0 1,0-1 0,0 1 0,0 0 0,0 0 0,-4-1-1,5 2-26,-1-1 0,0 1 0,1-1 0,-1 1 0,1 0 0,-1-1 0,0 1 0,1 0 0,-1 0 0,1 0 0,-1 0 0,0 1 0,1-1 0,-1 0 0,1 1-1,-1-1 1,1 1 0,-4 1 0,3-1-8,0 1 0,-1 0 0,1 0-1,0 0 1,0 0 0,0 0 0,0 0 0,0 1-1,-2 4 1,-1 1-19,1 1-1,0 1 0,1-1 1,0 0-1,-3 14 0,4-7-39,0 1-1,0-1 0,2 1 1,0-1-1,1 0 0,1 1 1,6 27-1,-7-40 27,-1-1-1,2 0 1,-1 0-1,0 0 1,1 0-1,-1 0 1,1 0-1,0-1 1,0 1-1,0 0 1,0-1-1,0 1 1,1-1-1,3 3 1,-2-3-62,0 1 0,0-1 0,1 0 0,0 0 0,-1 0 0,1 0 0,0-1 0,8 2-1,5-2-553,1 0-1,0-1 1,-1 0-1,20-4 0,-31 3 345,30-2-1765,5-2-1471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3:18.198"/>
    </inkml:context>
    <inkml:brush xml:id="br0">
      <inkml:brushProperty name="width" value="0.1" units="cm"/>
      <inkml:brushProperty name="height" value="0.1" units="cm"/>
      <inkml:brushProperty name="color" value="#E71224"/>
    </inkml:brush>
  </inkml:definitions>
  <inkml:trace contextRef="#ctx0" brushRef="#br0">224 333 8576,'-2'-15'8529,"1"14"-8213,-16-14 1342,5 5-1127,-135-146 861,146 155-1388,-6-6-104,1 0 0,0 0 1,-11-15-1,16 21-10,0-1 1,1 1 0,-1-1-1,0 0 1,0 1-1,1-1 1,-1 1 0,1-1-1,-1 0 1,1 0-1,0 1 1,-1-1 0,1 0-1,0 0 1,0 1-1,0-1 1,1 0 0,-1 0-1,0 1 1,1-1-1,-1 0 1,1 1 0,-1-1-1,1 0 1,0 1-1,0-1 1,0 1 0,1-3-1,1 1-290,1-1 0,0 1 0,0 0 0,0 0 0,0 0 0,0 1 0,0-1 0,1 1 0,-1 0 0,1 1 0,5-3 0,17-5-3242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3:18.578"/>
    </inkml:context>
    <inkml:brush xml:id="br0">
      <inkml:brushProperty name="width" value="0.1" units="cm"/>
      <inkml:brushProperty name="height" value="0.1" units="cm"/>
      <inkml:brushProperty name="color" value="#E71224"/>
    </inkml:brush>
  </inkml:definitions>
  <inkml:trace contextRef="#ctx0" brushRef="#br0">26 1 8064,'-2'2'652,"-1"1"1,1 0 0,0 0-1,0 0 1,0 0-1,1 0 1,-1 0-1,1 0 1,-2 5 0,2-1-206,-1-1-1,1 1 1,0-1 0,1 11 0,0-3-349,1 1 0,1-1 0,7 25-1,-8-33-56,1-1 0,0 1 0,0-1 0,0 0 0,1 1 0,-1-1 0,1 0 0,6 7 0,-7-11 15,-1 1 1,1-1-1,-1 0 1,1 1-1,-1-1 0,1 0 1,0 0-1,-1 0 1,1 0-1,0 0 1,0-1-1,0 1 1,-1-1-1,1 1 0,0-1 1,0 1-1,0-1 1,0 0-1,0 0 1,0 0-1,0 0 1,0-1-1,0 1 1,0 0-1,0-1 0,0 1 1,0-1-1,2-1 1,1 0 116,0-1 0,-1 0 0,0 0 1,1 0-1,-1-1 0,0 0 0,-1 1 0,5-6 1,24-34 832,-28 37-911,-1 1 1,0-1-1,0 1 1,0-1-1,-1 0 0,0 0 1,0-1-1,0 1 1,-1 0-1,1-10 0,-2 14-260,0-1 0,0 1 0,0-1-1,0 0 1,-1 1 0,1-1-1,-1 1 1,0-1 0,0 1 0,0-1-1,0 1 1,0 0 0,0-1-1,-1 1 1,1 0 0,-1 0 0,0 0-1,1 0 1,-1 0 0,0 0-1,0 1 1,0-1 0,0 0 0,-1 1-1,1 0 1,0 0 0,-5-2-1,-6-5-4820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3:18.937"/>
    </inkml:context>
    <inkml:brush xml:id="br0">
      <inkml:brushProperty name="width" value="0.1" units="cm"/>
      <inkml:brushProperty name="height" value="0.1" units="cm"/>
      <inkml:brushProperty name="color" value="#E71224"/>
    </inkml:brush>
  </inkml:definitions>
  <inkml:trace contextRef="#ctx0" brushRef="#br0">71 0 11264,'-2'1'438,"1"-1"1,0 0 0,-1 0 0,1 1 0,0-1 0,-1 0-1,1 1 1,0-1 0,0 1 0,-1 0 0,1-1 0,0 1-1,-2 2 1,-14 16 1217,12-11-1618,0 1 0,1-1 0,-5 14 0,7-14-52,-1-1 0,2 1-1,-1 0 1,1 0-1,0 11 1,1-15 2,0 1 0,0-1 0,1 0 0,-1 0 0,1 1 0,0-1 1,0 0-1,1 0 0,-1 0 0,1 0 0,4 6 0,-6-9 25,0 0 1,1-1-1,-1 1 1,0 0-1,1-1 0,-1 1 1,1-1-1,-1 1 0,1 0 1,-1-1-1,1 1 0,-1-1 1,1 1-1,0-1 0,-1 0 1,1 1-1,0-1 1,-1 1-1,1-1 0,0 0 1,-1 0-1,1 1 0,0-1 1,0 0-1,-1 0 0,1 0 1,0 0-1,0 0 1,0 0-1,-1 0 0,1 0 1,0 0-1,0-1 0,-1 1 1,1 0-1,0 0 0,-1 0 1,1-1-1,0 1 0,-1-1 1,1 1-1,0 0 1,-1-1-1,1 1 0,0-1 1,-1 1-1,1-1 0,-1 0 1,1 1-1,-1-1 0,1 0 1,2-3 111,-1 0 1,0-1-1,1 1 1,-1 0-1,-1 0 1,3-10-1,-4 13-89,1 0-1,-1 0 1,0 0-1,0 0 1,1-1-1,-1 1 1,1 0-1,-1 0 1,1 0-1,-1 0 1,1 0-1,-1 0 1,1 0-1,0 0 1,0 0-1,0 0 1,-1 1-1,1-1 1,0 0-1,1 0 1,0 1-91,-1-1 0,1 1 1,-1 0-1,1 0 0,-1 0 1,1 0-1,0 0 0,-1 1 1,1-1-1,-1 0 0,0 1 1,1-1-1,-1 1 0,3 1 1,4 1-1002,-1 1 0,0 0 0,-1 0 1,1 1-1,-1 0 0,7 6 0,-12-9 740,13 9-3438</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3:19.305"/>
    </inkml:context>
    <inkml:brush xml:id="br0">
      <inkml:brushProperty name="width" value="0.1" units="cm"/>
      <inkml:brushProperty name="height" value="0.1" units="cm"/>
      <inkml:brushProperty name="color" value="#E71224"/>
    </inkml:brush>
  </inkml:definitions>
  <inkml:trace contextRef="#ctx0" brushRef="#br0">19 17 9728,'-19'-17'9317,"24"32"-7712,9 28-1392,12 69 0,-3-11-116,56 133-1186,-18-58-3262,-39-105-118</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3:29.823"/>
    </inkml:context>
    <inkml:brush xml:id="br0">
      <inkml:brushProperty name="width" value="0.1" units="cm"/>
      <inkml:brushProperty name="height" value="0.1" units="cm"/>
      <inkml:brushProperty name="color" value="#E71224"/>
    </inkml:brush>
  </inkml:definitions>
  <inkml:trace contextRef="#ctx0" brushRef="#br0">21 153 7552,'-20'-8'12394,"26"8"-12348,-1-1 1,1 0-1,0-1 0,-1 1 1,1-1-1,5-3 0,17-4 137,111-35 455,-87 26-534,0 2-1,72-12 1,-55 12-557,-69 15 358,1 1 0,-1 0 1,1 0-1,-1 0 1,1 0-1,-1 0 0,1 0 1,0 0-1,-1 0 0,1 0 1,-1 0-1,1 0 1,-1 0-1,1 1 0,-1-1 1,1 0-1,-1 0 0,1 0 1,-1 1-1,1-1 0,-1 0 1,1 1-1,-1-1 1,1 0-1,-1 1 0,0-1 1,1 1-1,0 0 0,3 14-4202,-3-11 3542,3 8-3341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0:26.247"/>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20 11 7552,'-15'-10'8698,"13"20"-8531,1 1-1,0-1 1,0 1 0,2 16-1,-1 1-50,1 0-122,0 0 0,1 0 0,2-1 0,1 1-1,14 45 1,-10-47 94,-5-11 36,13 27 0,-5-12-94,-11-24-27,1 0 0,1 0 0,-1 1 1,1-2-1,0 1 0,1 0 0,-1-1 1,10 11-1,-12-15 36,1 0 0,0 0 0,0-1 0,0 1 0,-1 0 0,1-1 1,0 1-1,0-1 0,0 0 0,0 0 0,0 0 0,0 0 0,0 0 0,0 0 0,0 0 0,0 0 1,2-2-1,2 1 60,0 0 0,0-1 0,0 0 1,7-5-1,3 0 93,-1 1 1,1 0-1,0 1 1,20-4-1,70-9-295,-97 17 161,224-24 587,-128 16-466,130 5 0,-22 1 167,-96-2-44,148 14-1,-57-3-104,-40-4 209,-83 8-453,-46-5 142,42 0 1,552-5 554,-494-4-404,203-28 98,-154 12-150,-102 10-149,-1-4-1,128-37 1,-131 32-55,-35 9 62,-33 8-82,-1 0 0,1 1 0,0 1 0,17 1 0,-13 0 121,27-2 0,101-15-283,-62 14 310,-57 3-180,34-4 1,147-6 308,-204 9-249,16 0 54,8 0-136,39 4-1,-48-2 158,21-1 0,8 1 26,14 7-126,-38-4 8,0-2-1,29 1 1,-21-5 96,-16 0-44,0 1 0,25 2 0,-36 0-40,1-1 1,-1 1-1,1 0 0,5 3 1,-8-3-1,1 0-1,1 0 1,-1-1 0,0 1 0,0-1 0,0 0-1,9 1 1,-4-2 9,1 1 0,-1 1-1,0-1 1,10 4 0,2 1 5,-19-6 16,2 1-29,0 0 1,0 0-1,0 0 1,7 4-1,1-2-2,-11-3 14,0 0-1,0 0 1,0 0 0,0 0 0,0 0 0,0 0 0,0 1 0,0-1 0,0 0 0,0 1-1,0-1 1,0 1 0,0-1 0,1 2 0,24 1-2177</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3:30.231"/>
    </inkml:context>
    <inkml:brush xml:id="br0">
      <inkml:brushProperty name="width" value="0.1" units="cm"/>
      <inkml:brushProperty name="height" value="0.1" units="cm"/>
      <inkml:brushProperty name="color" value="#E71224"/>
    </inkml:brush>
  </inkml:definitions>
  <inkml:trace contextRef="#ctx0" brushRef="#br0">0 1 9088,'0'0'3554,"1"5"-2895,23 55 2281,16 48-2014,9 29-767,-1-5-1043,-11-30-2902,-28-86 1530,1-11-944</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3:30.609"/>
    </inkml:context>
    <inkml:brush xml:id="br0">
      <inkml:brushProperty name="width" value="0.1" units="cm"/>
      <inkml:brushProperty name="height" value="0.1" units="cm"/>
      <inkml:brushProperty name="color" value="#E71224"/>
    </inkml:brush>
  </inkml:definitions>
  <inkml:trace contextRef="#ctx0" brushRef="#br0">0 102 7168,'6'5'708,"0"0"1,0 0-1,0 0 0,1-1 1,11 6-1,-14-8-532,-1-1 0,1 1 0,0-1 1,0 0-1,-1-1 0,1 1 0,0-1 0,0 0 0,0 1 0,5-2 0,0 0 124,1 0 0,15-5 1,49-17 984,-63 18-998,-1 1 0,1-2 0,-1 1 0,15-12-1,-23 16-226,-1 0-1,0 0 1,1 0-1,-1 0 1,0 0-1,0-1 1,1 1-1,-1-1 1,0 1-1,0-1 1,-1 1-1,1-1 1,0 1-1,0-1 1,-1 0-1,1 1 1,-1-1-1,0 0 1,1 1-1,-1-1 1,0 0-1,0 0 1,0 0-1,0 1 1,-1-4-1,0 3-36,1 0 0,-1 0 0,0 0 0,0 0 0,-1 1 0,1-1 0,0 0 0,0 1 0,-1-1 0,1 1 0,-1 0 0,1-1 0,-1 1 0,0 0 1,0 0-1,1 0 0,-1 0 0,0 0 0,0 0 0,0 1 0,-4-2 0,1 1-29,0 1 0,0-1 0,0 1 0,0-1 1,-1 2-1,1-1 0,0 0 0,0 1 0,0 0 0,0 0 1,0 1-1,0 0 0,0-1 0,1 1 0,-1 1 0,0-1 0,1 1 1,-6 4-1,7-5 1,-1 1 1,1 0-1,0 0 1,0 0 0,0 1-1,0-1 1,1 1-1,-1-1 1,1 1-1,0 0 1,0 0-1,0 0 1,1 0 0,-1 0-1,1 0 1,0 1-1,0-1 1,0 0-1,1 1 1,0-1-1,0 0 1,0 5-1,0-6 2,1-1-1,-1 1 1,1-1-1,0 1 0,-1-1 1,1 0-1,0 1 1,0-1-1,1 0 0,-1 0 1,0 0-1,1 0 1,-1 0-1,1 0 1,3 3-1,-2-3 2,1 1 1,-1-1-1,1 0 1,-1 0-1,1 0 1,0-1-1,0 1 0,7 1 1,2-1-86,1 0 0,0-1 0,0-1 0,22-1 0,-28 0-258,-1 1 0,0-1 0,0 0 0,0-1 0,0 0 0,0 0 0,0-1 0,0 1 0,0-2 0,-1 1 0,0-1 0,8-5 0,4-10-2199,1 3-1024</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3:31.008"/>
    </inkml:context>
    <inkml:brush xml:id="br0">
      <inkml:brushProperty name="width" value="0.1" units="cm"/>
      <inkml:brushProperty name="height" value="0.1" units="cm"/>
      <inkml:brushProperty name="color" value="#E71224"/>
    </inkml:brush>
  </inkml:definitions>
  <inkml:trace contextRef="#ctx0" brushRef="#br0">48 25 8064,'-3'-10'6786,"-8"-5"-3039,6 21-3331,2-1-502,0 1 0,0 0 0,1 0 0,-1 0 1,2 0-1,-3 11 0,0 0-337,2-12 256,1 0-1,0 1 1,0-1 0,1 1 0,-1-1 0,1 8 0,1-12 124,-1 1 0,0-1 0,0 1 0,1-1 1,-1 1-1,0-1 0,1 1 0,0-1 0,-1 1 1,1-1-1,0 1 0,0-1 0,0 0 1,0 0-1,0 1 0,0-1 0,0 0 0,0 0 1,0 0-1,0 0 0,1 0 0,-1 0 1,0-1-1,1 1 0,2 1 0,5 0-63,0 0-1,0-1 0,1 1 1,-1-2-1,15 0 1,-13 0 191,0 0 0,0 1 0,19 3 1,-24-3 224,-1 1 1,1 0 0,0 0 0,-1 0 0,8 5 0,-12-7-244,0 1 0,0-1 0,0 1 0,0 0 1,0-1-1,-1 1 0,1 0 0,0 0 0,0 0 0,-1-1 1,1 1-1,-1 0 0,1 0 0,-1 0 0,1 0 1,-1 0-1,1 0 0,-1 0 0,0 0 0,1 0 0,-1 0 1,0 0-1,0 0 0,0 0 0,0 1 0,0-1 1,0 0-1,0 0 0,0 0 0,-1 0 0,1 0 0,0 0 1,0 0-1,-1 0 0,1 0 0,-1 0 0,1 0 1,-2 1-1,-4 8-259,0 0 1,-1-1-1,-1 0 1,0 0-1,0-1 1,0 0-1,-1 0 1,0-1-1,-1 0 1,-12 6-1,8-9-2807</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3:31.418"/>
    </inkml:context>
    <inkml:brush xml:id="br0">
      <inkml:brushProperty name="width" value="0.1" units="cm"/>
      <inkml:brushProperty name="height" value="0.1" units="cm"/>
      <inkml:brushProperty name="color" value="#E71224"/>
    </inkml:brush>
  </inkml:definitions>
  <inkml:trace contextRef="#ctx0" brushRef="#br0">23 13 9344,'-2'-2'577,"1"1"-283,0 0 0,1 0 1,-1 0-1,0 0 0,0 1 0,-1-1 0,1 0 0,0 1 1,0-1-1,0 0 0,0 1 0,0 0 0,-7-2 2712,18 24-2392,31 60-269,-8-16-210,7 14-482,67 100 0,-9-25-1700,-58-89-1532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3:31.812"/>
    </inkml:context>
    <inkml:brush xml:id="br0">
      <inkml:brushProperty name="width" value="0.1" units="cm"/>
      <inkml:brushProperty name="height" value="0.1" units="cm"/>
      <inkml:brushProperty name="color" value="#E71224"/>
    </inkml:brush>
  </inkml:definitions>
  <inkml:trace contextRef="#ctx0" brushRef="#br0">0 155 9728,'5'5'3584,"0"0"-2784,4-2 128,0-3-64,5-3-225,9-10 1,15-9-320,13-1-128,3-2-128,7 0-64,-2 5 32,-3 3-1024,-10 5-447,1 4-3137</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3:32.191"/>
    </inkml:context>
    <inkml:brush xml:id="br0">
      <inkml:brushProperty name="width" value="0.1" units="cm"/>
      <inkml:brushProperty name="height" value="0.1" units="cm"/>
      <inkml:brushProperty name="color" value="#E71224"/>
    </inkml:brush>
  </inkml:definitions>
  <inkml:trace contextRef="#ctx0" brushRef="#br0">15 147 10240,'-1'0'202,"0"1"0,0-1 0,0 1 0,0-1 1,0 1-1,0 0 0,1 0 0,-1-1 0,0 1 0,0 0 1,1 0-1,-1 0 0,1 0 0,-1 0 0,1 0 1,-1 0-1,1 0 0,0 0 0,-1 0 0,1 0 0,0 0 1,0 0-1,0 0 0,-1 0 0,1 0 0,1 0 1,-1 0-1,0 0 0,0 0 0,0 1 0,0-1 0,1 0 1,0 1-1,1 5-51,1-1 0,0 1 0,0-1 1,5 7-1,-1-1 122,58 126 188,-45-89-395,3-1 0,30 46 1,-43-79-63,0-1 0,2 0 0,-1-1 0,2 0 0,-1 0 0,2-1 0,0-1 0,0-1 0,1 0 0,17 9 0,-18-12 142,1 0 0,21 6-1,-31-12-39,-1 1-1,1-1 0,0 0 1,0-1-1,0 1 1,0-1-1,0 0 0,0 0 1,0-1-1,0 1 0,8-3 1,-11 2-39,1 0 1,-1-1 0,0 1 0,0 0-1,1-1 1,-1 0 0,0 1-1,0-1 1,-1 0 0,1 0-1,0 0 1,-1-1 0,1 1 0,-1 0-1,0 0 1,0-1 0,1 1-1,-2-1 1,1 1 0,0-1-1,0 1 1,-1-1 0,1-4 0,0-6 136,0 0 0,-1 1 1,-2-21-1,0 12-132,-2 1 0,0-1 0,-2 1 1,0 0-1,-10-21 0,-51-95-248,16 36-401,34 65 154,-33-73-1201,21 36-2195,25 58 1163</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3:32.534"/>
    </inkml:context>
    <inkml:brush xml:id="br0">
      <inkml:brushProperty name="width" value="0.1" units="cm"/>
      <inkml:brushProperty name="height" value="0.1" units="cm"/>
      <inkml:brushProperty name="color" value="#E71224"/>
    </inkml:brush>
  </inkml:definitions>
  <inkml:trace contextRef="#ctx0" brushRef="#br0">62 34 8576,'0'-3'473,"0"1"0,-1 0 0,1-1 1,-1 1-1,1 0 0,-1 0 0,0-1 0,0 1 1,1 0-1,-4-4 0,4 6-299,-1 0-1,1-1 1,-1 1 0,1-1-1,-1 1 1,1 0-1,-1-1 1,0 1 0,1 0-1,-1 0 1,1-1 0,-1 1-1,0 0 1,1 0 0,-1 0-1,0 0 1,1 0 0,-1 0-1,0 0 1,1 0 0,-1 0-1,0 0 1,1 0-1,-2 1 1,-3 6-103,1 1 1,-1 0-1,2 1 0,-1-1 0,1 1 0,0-1 1,1 1-1,0 0 0,1 0 0,-1 9 0,0 12-46,3 52-1,1-57 21,9 41 1,-10-64-44,-1 0 1,1 0-1,0 0 1,0 0-1,0 0 1,0 0-1,0-1 1,0 1-1,3 3 1,-4-5 5,0 0 0,1 0 0,-1 1-1,0-1 1,1 0 0,-1 0 0,0 1 0,1-1 0,-1 0 0,0 0 0,1 0 0,-1 0 0,0 1 0,1-1 0,-1 0 0,1 0 0,-1 0 0,0 0 0,1 0 0,-1 0 0,1 0 0,-1 0 0,0 0 0,1 0 0,-1 0 0,1 0 0,-1 0 0,0-1 0,1 1 0,-1 0 0,0 0 0,1 0 0,-1-1 0,0 1 0,1 0 0,-1 0 0,0-1 0,1 1 0,-1 0 0,0 0 0,0-1 0,1 1 0,-1 0 0,0-1 0,0 1 0,0 0 0,1-1 0,-1 1 0,0-1 0,0 1 0,0 0 0,0-1 0,0 1 0,0-1 0,4-10 250,-1 1 1,0-1 0,-1 0-1,-1 1 1,2-16-1,-4-58 789,0 36-381,10 60-1136,-3 1-659,0-1 0,1 1-1,0-1 1,1-1 0,0 0 0,1 0-1,11 11 1,1-5-2956</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3:32.896"/>
    </inkml:context>
    <inkml:brush xml:id="br0">
      <inkml:brushProperty name="width" value="0.1" units="cm"/>
      <inkml:brushProperty name="height" value="0.1" units="cm"/>
      <inkml:brushProperty name="color" value="#E71224"/>
    </inkml:brush>
  </inkml:definitions>
  <inkml:trace contextRef="#ctx0" brushRef="#br0">1 8 9344,'5'-5'3520,"-1"2"-2752,4 11 352,-3 0 32,4 9-417,0 7-127,5 17-128,5 16 0,0 16-256,8 10-128,6-1-64,3-4-128,1 4 64,5 8-672,5 5-256,-7-5-511,2-13-193,-10-10-2496</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3:33.295"/>
    </inkml:context>
    <inkml:brush xml:id="br0">
      <inkml:brushProperty name="width" value="0.1" units="cm"/>
      <inkml:brushProperty name="height" value="0.1" units="cm"/>
      <inkml:brushProperty name="color" value="#E71224"/>
    </inkml:brush>
  </inkml:definitions>
  <inkml:trace contextRef="#ctx0" brushRef="#br0">4 143 8704,'-1'6'429,"0"1"1,0 0 0,1 1 0,0-1-1,0 0 1,0 0 0,1 0 0,0 0-1,1 0 1,-1-1 0,1 1 0,1 0-1,-1-1 1,1 1 0,1-1 0,-1 0-1,1 0 1,6 8 0,-4-6-232,1 0 133,-1 0 1,2-1-1,-1 0 1,17 13-1,-22-19-276,0 1-1,0-1 1,0 0-1,1 0 1,-1 0-1,0-1 1,0 1-1,1 0 1,-1-1-1,0 1 1,1-1-1,-1 0 1,0 0-1,1 0 1,-1 0-1,1 0 1,-1-1-1,0 1 1,1-1-1,-1 1 1,0-1-1,0 0 1,1 0-1,-1 0 1,0 0-1,0 0 1,3-3-1,-1 0-17,1 0 1,-1 0-1,0-1 0,0 1 1,-1-1-1,1 0 0,-1 0 0,0 0 1,-1-1-1,1 1 0,-1-1 1,0 0-1,0 1 0,-1-1 0,1 0 1,-1-9-1,1-2-36,-1 1 0,-1-1 1,0 0-1,-6-28 0,5 34-327,-2 1 1,0 0-1,0 0 0,0 1 1,-1-1-1,-8-12 0,8 15-760,0 1-1,-1-1 0,0 1 1,0 0-1,-7-6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3:33.638"/>
    </inkml:context>
    <inkml:brush xml:id="br0">
      <inkml:brushProperty name="width" value="0.1" units="cm"/>
      <inkml:brushProperty name="height" value="0.1" units="cm"/>
      <inkml:brushProperty name="color" value="#E71224"/>
    </inkml:brush>
  </inkml:definitions>
  <inkml:trace contextRef="#ctx0" brushRef="#br0">35 120 8448,'17'-7'1422,"-8"4"-856,0 0 0,-1-1 0,1 0 0,-1 0 0,0-1 1,0 0-1,0-1 0,9-8 0,-16 13-511,0 0-1,0 0 1,0 0 0,0 0-1,0 0 1,0 0 0,0 0-1,-1 0 1,1-1 0,0 1-1,-1 0 1,1-1 0,-1 1 0,1 0-1,-1-1 1,0 1 0,1-1-1,-1 1 1,0-1 0,0 1-1,0 0 1,0-1 0,0 1-1,-1-1 1,1 1 0,0-1 0,-1 1-1,1 0 1,-1-1 0,1 1-1,-1 0 1,1-1 0,-1 1-1,0 0 1,0 0 0,0 0-1,0 0 1,0 0 0,0 0 0,0 0-1,0 0 1,-2-2 0,1 2-30,-1 0 1,1 0-1,0 0 1,-1 0 0,1 0-1,-1 0 1,1 0-1,-1 1 1,1-1 0,-1 1-1,1 0 1,-1 0 0,1 0-1,-1 0 1,1 0-1,-1 1 1,1-1 0,-1 1-1,1-1 1,-1 1-1,1 0 1,-1 0 0,1 0-1,-4 2 1,3 0-29,-1 0-1,1 0 1,0 0 0,0 1 0,0-1 0,0 1-1,1 0 1,0 0 0,-1 0 0,-1 6-1,-2 5-42,-6 24 0,11-36 40,-3 15-6,0 0-1,1 0 1,0 0-1,2 0 1,0 1-1,1-1 1,4 27-1,-3-38 18,1 0 0,0 0-1,0 0 1,1 0-1,-1 0 1,1 0 0,1-1-1,-1 0 1,7 9 0,-6-11-4,0 0 1,0 0-1,0 0 1,0 0-1,1-1 1,-1 0 0,1 0-1,0 0 1,0 0-1,0-1 1,0 0-1,0 0 1,10 2-1,-5-2 0,-1-1-1,1 0 0,0-1 1,0 0-1,0 0 1,0-1-1,-1-1 0,1 1 1,0-1-1,-1-1 0,1 0 1,-1 0-1,11-6 0,1-2-679,-1-1 0,0 0-1,-1-1 1,26-24 0,-8 4-3385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0:28.493"/>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4270 53 7680,'-13'-3'8864,"-7"6"-8139,-16 4 303,22-4-781,-1 0 0,0-1 0,-14 0 0,-233 10 1417,258-11-1667,-308 23 619,285-23-587,18 0 35,0-1 1,0 0-1,0 0 1,-1-1-1,1 0 1,-11-3-1,14 2-4,0 1 0,0 0 0,-13-1 0,13 2-9,0 0 1,1-1-1,-1 0 1,0 0 0,-6-3-1,1 0 7,0-1-1,-1 2 0,0-1 1,1 1-1,-1 1 0,0 0 1,-14 1-1,-9 1 7,-67-8 0,75 4-58,1 2-1,-47 3 1,-6-1-23,-227-8 454,56 4-229,191 3-124,1-3-1,-65-11 1,93 11-53,1 2 0,-52 2 0,29 1-7,-50 0-24,-117-3 0,155-5 79,38 4-41,-34-2 0,-518 5 122,553 1-127,-32 6 1,0 0-32,-411 0 231,289-8 137,177 1-368,-2-1-22,1 1 1,-1 0-1,0 1 1,1-1-1,-1 1 0,1-1 1,-5 2-1,7-1 17,0-1 0,0 1 0,0-1 0,0 0 1,-1 0-1,1 1 0,0-1 0,0 0 0,0 0 0,-3 0 0,3-1 12,0 1 0,0 0 1,-1 0-1,1 0 0,0 1 0,-1-1 1,1 0-1,0 0 0,0 1 0,-3 0 1,0 1-272,-1 0 1,0 0 0,0-1 0,-8 2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3:34.414"/>
    </inkml:context>
    <inkml:brush xml:id="br0">
      <inkml:brushProperty name="width" value="0.1" units="cm"/>
      <inkml:brushProperty name="height" value="0.1" units="cm"/>
      <inkml:brushProperty name="color" value="#E71224"/>
    </inkml:brush>
  </inkml:definitions>
  <inkml:trace contextRef="#ctx0" brushRef="#br0">0 1 7424,'5'114'5935,"36"171"-3556,-31-234-2090,77 356 1113,116 254 49,-190-622-1430,143 510 144,-76-154-237,-19 6 158,-40-257-31,13 92 22,40 249-186,41 101 77,-52-322 58,104 493-217,-65-138-428,-66-383 486,12 79 4,25 151-73,23 129 42,-78-503-282,3 0-1,5-2 1,39 92-1,-43-124-3050,-15-45 453,-9-4-304</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3:36.118"/>
    </inkml:context>
    <inkml:brush xml:id="br0">
      <inkml:brushProperty name="width" value="0.1" units="cm"/>
      <inkml:brushProperty name="height" value="0.1" units="cm"/>
      <inkml:brushProperty name="color" value="#E71224"/>
    </inkml:brush>
  </inkml:definitions>
  <inkml:trace contextRef="#ctx0" brushRef="#br0">41 1054 8320,'0'5'553,"1"0"0,-1 0-1,1 0 1,0-1 0,0 1 0,0 0 0,0 0 0,1-1 0,3 7 0,-3-7-381,1 0-1,0 0 1,0 0 0,0 0 0,1-1 0,-1 1 0,1-1-1,0 0 1,0 0 0,0 0 0,0-1 0,0 1 0,1-1-1,8 3 1,-9-3-59,0-1-1,1 1 1,-1-1 0,1 0-1,-1-1 1,1 1-1,-1-1 1,1 0 0,0 0-1,-1 0 1,1 0 0,-1-1-1,8-2 1,-7 1-45,0 0-1,0 0 1,0-1 0,0 0-1,-1 0 1,1 0 0,-1 0 0,1-1-1,-1 1 1,0-1 0,4-6-1,3-4 30,-1-1 0,0 0 0,-1-1-1,-1 0 1,9-23 0,-3 0 45,11-51-1,-19 58-106,-1 0 0,-2-1-1,-1-61 1,-17-97 110,14 187-141,-4-44-132,-3 0-1,-2 0 1,-17-50-1,19 75 63,-2 1-1,0-1 0,-1 1 0,0 1 1,-2 0-1,-1 1 0,-1 0 1,-19-19-1,31 35 59,-1 0 0,0 1 0,1 0 0,-2 0-1,1 0 1,0 0 0,0 1 0,-1-1 0,0 1 0,1 0 0,-1 0 0,-7-1 0,9 3 2,-1-1 1,1 1-1,0 0 0,0 1 1,0-1-1,0 0 0,0 1 1,0 0-1,0 0 0,0 0 1,0 0-1,0 0 0,0 0 1,1 1-1,-1-1 0,0 1 1,1 0-1,-1 0 0,1 0 1,0 0-1,-3 3 0,0 1 1,1-1-1,0 1 1,0-1-1,0 1 1,1 0-1,0 1 1,0-1-1,0 1 1,1-1-1,0 1 1,-1 6-1,0 7 2,1-1-1,1 31 0,3-6-35,1 0 0,3-1-1,11 45 1,42 128-34,-41-155 59,172 504-279,-167-509 263,40 67 0,-49-99 58,2 0 1,0-1-1,2-1 1,38 38-1,-51-56-14,0 1 0,1-1 0,-1 0 0,1 0 0,0 0-1,0-1 1,0 0 0,0 0 0,1-1 0,-1 0 0,8 2 0,-10-4 16,0 1 1,-1-1 0,1 0 0,0 0-1,0-1 1,0 1 0,0-1-1,-1 0 1,1 0 0,0 0 0,-1 0-1,1-1 1,-1 1 0,1-1-1,-1 0 1,0 0 0,1 0 0,-1-1-1,0 1 1,3-4 0,-1 1 1,0-1-1,-1 1 1,0-1 0,0 0 0,0 0-1,0-1 1,-1 1 0,0-1-1,-1 1 1,0-1 0,0 0 0,0 0-1,0 0 1,-1 0 0,-1 0 0,1 0-1,-1-1 1,0 1 0,-1 0 0,1 0-1,-3-9 1,-2-2-13,0 0 0,0 1 1,-2 0-1,0 0 0,-1 0 0,-1 1 0,-11-17 0,-43-54-68,51 72 52,0 0 0,-2 2-1,-22-20 1,34 32-9,1-1 0,-1 1 0,0 0 0,1 0 0,-1 1 0,0-1 0,1 0 0,-1 0 0,0 1 0,0-1 0,0 1 0,0 0 0,0 0 0,1-1 0,-4 1 0,5 0 3,0 0 0,0 0 0,0 0-1,1 0 1,-1 0 0,0 0-1,0 0 1,0 0 0,0 0 0,0 0-1,0 0 1,0 0 0,0 0-1,1 0 1,-1 0 0,0 0 0,0 0-1,0 0 1,0 0 0,0 1-1,0-1 1,0 0 0,0 0 0,0 0-1,1 0 1,-1 0 0,0 0-1,0 0 1,0 0 0,0 0 0,0 0-1,0 0 1,0 0 0,0 1-1,0-1 1,0 0 0,0 0 0,0 0-1,0 0 1,0 0 0,0 0-1,0 0 1,0 0 0,0 1 0,0-1-1,0 0 1,0 0 0,0 0-1,0 0 1,0 0 0,0 0 0,0 0-1,0 0 1,0 1 0,0-1-1,7-6-1,0 0 0,-1-1 0,0 1 0,0-1 0,0 0-1,-1-1 1,0 1 0,6-14 0,4-5 29,81-117-807,-64 98-2906,-22 28-555</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3:36.545"/>
    </inkml:context>
    <inkml:brush xml:id="br0">
      <inkml:brushProperty name="width" value="0.1" units="cm"/>
      <inkml:brushProperty name="height" value="0.1" units="cm"/>
      <inkml:brushProperty name="color" value="#E71224"/>
    </inkml:brush>
  </inkml:definitions>
  <inkml:trace contextRef="#ctx0" brushRef="#br0">5 1 8960,'-1'0'3702,"-3"5"-1906,6 12-1604,1 0 0,0 0 0,1 0-1,1 0 1,11 24 0,-8-17-180,7 17-697,1-1 1,36 63 0,-50-99 134,0-1 1,1 0 0,-1 1-1,1-1 1,-1 0 0,1 0-1,0-1 1,6 6 0,9 0-2507</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3:37.104"/>
    </inkml:context>
    <inkml:brush xml:id="br0">
      <inkml:brushProperty name="width" value="0.1" units="cm"/>
      <inkml:brushProperty name="height" value="0.1" units="cm"/>
      <inkml:brushProperty name="color" value="#E71224"/>
    </inkml:brush>
  </inkml:definitions>
  <inkml:trace contextRef="#ctx0" brushRef="#br0">59 1 7552,'-1'0'212,"0"0"0,0 0 0,0 1 0,0-1 0,0 1 0,0-1 0,0 0 0,0 1 0,1 0 0,-1-1-1,0 1 1,0 0 0,0-1 0,0 1 0,1 0 0,-1 0 0,0 0 0,1-1 0,-1 1 0,1 0 0,-1 0 0,1 0 0,-1 0 0,1 1 0,-11 32 637,8-22-245,-4 16-318,0 0 0,3 1 0,0 0 0,1 0 0,2 0 0,4 44 0,33 175 410,-25-189-579,6 23-95,45 133-1,-55-196-12,0-1-1,1 0 0,1-1 1,1 1-1,0-2 1,18 22-1,-22-31-21,-1-1 1,1-1-1,0 1 1,0-1-1,0 0 0,1 0 1,-1-1-1,1 0 0,1 0 1,-1 0-1,0-1 0,1 0 1,0-1-1,-1 0 0,1 0 1,0 0-1,0-1 0,10 0 1,-12-1-263,-1-1 0,1 0 0,0 0 0,-1 0-1,1-1 1,-1 1 0,1-1 0,-1-1 0,0 1 0,0-1 0,0 0 0,0 0 0,0 0 0,-1-1 0,1 0 0,-1 0-1,0 0 1,6-8 0,7-12-3223</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3:37.522"/>
    </inkml:context>
    <inkml:brush xml:id="br0">
      <inkml:brushProperty name="width" value="0.1" units="cm"/>
      <inkml:brushProperty name="height" value="0.1" units="cm"/>
      <inkml:brushProperty name="color" value="#E71224"/>
    </inkml:brush>
  </inkml:definitions>
  <inkml:trace contextRef="#ctx0" brushRef="#br0">120 6 9984,'-2'-5'4513,"2"5"-4398,-4 6 1799,-5 16-1374,-5 34-301,-13 100-1,13-62-224,2-28-113,-14 94-236,15-54-2868,10-53-689,1-34-488,0-10 1036</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3:37.870"/>
    </inkml:context>
    <inkml:brush xml:id="br0">
      <inkml:brushProperty name="width" value="0.1" units="cm"/>
      <inkml:brushProperty name="height" value="0.1" units="cm"/>
      <inkml:brushProperty name="color" value="#E71224"/>
    </inkml:brush>
  </inkml:definitions>
  <inkml:trace contextRef="#ctx0" brushRef="#br0">1 1 8064,'0'1'249,"0"1"1,1-1 0,-1 1-1,1-1 1,-1 1 0,1-1-1,0 0 1,-1 1 0,1-1-1,0 0 1,0 1 0,0-1-1,0 0 1,0 0-1,1 0 1,-1 0 0,1 1-1,7 7 959,82 78 2205,35 26-2321,29 31-1032,-111-94-952,-16-17-1817,39 35 1,-48-55-55,-2-5-415</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3:38.273"/>
    </inkml:context>
    <inkml:brush xml:id="br0">
      <inkml:brushProperty name="width" value="0.1" units="cm"/>
      <inkml:brushProperty name="height" value="0.1" units="cm"/>
      <inkml:brushProperty name="color" value="#E71224"/>
    </inkml:brush>
  </inkml:definitions>
  <inkml:trace contextRef="#ctx0" brushRef="#br0">1 1 7808,'9'0'797,"-7"-1"-631,0 1-1,1 0 1,-1 0-1,1 0 1,-1 1-1,0-1 1,1 0-1,-1 1 1,0 0-1,0-1 1,1 1-1,-1 0 0,0 0 1,0 0-1,0 0 1,2 2-1,0 0-81,20 14 1629,30 15 0,-35-22-1227,121 67 1964,-123-65-2261,0 0 0,0 1-1,-1 1 1,-1 0 0,22 28 0,-14-10 84,-2 0 1,-1 2-1,-2 1 1,-1 0-1,-2 1 1,11 40-1,-17-42-286,-1 0-1,-2 1 1,-1-1-1,0 36 1,-11 138-5205,3-116-3299,6-56 4288</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4:35.725"/>
    </inkml:context>
    <inkml:brush xml:id="br0">
      <inkml:brushProperty name="width" value="0.1" units="cm"/>
      <inkml:brushProperty name="height" value="0.1" units="cm"/>
      <inkml:brushProperty name="color" value="#E71224"/>
    </inkml:brush>
  </inkml:definitions>
  <inkml:trace contextRef="#ctx0" brushRef="#br0">19 108 5504,'0'-16'1109,"-1"-1"0,-4-18 1,4 28-23,0 4-726,1 0-1,-1 0 1,1 0-1,-1 1 1,0-1 0,0 0-1,0 0 1,-1 1-1,-1-4 1,2 5-25,3 57 530,8 61 1,20 59 95,-25-147-745,146 641 831,-115-524-928,205 1108 125,-210-1017-186,-21-163-28,23 202 2,-10-44-39,60 661 6,-60-647 0,41 418 0,-40-440 4,51 452 83,-28-298-133,11 80-137,-26-161 183,-5-36 90,66 784-644,-91-1024 370,-1-6-313,0 1 0,-1 16 0,-4-16-520,4-16 947,0 1-1,0-1 0,0 0 1,0 0-1,0 1 1,0-1-1,0 0 0,0 0 1,0 0-1,0 1 1,0-1-1,0 0 0,0 0 1,-1 0-1,1 1 1,0-1-1,0 0 0,-1 0-211,1 1 211,0-1 1,0 0-1,0 0 0,-1 0 1,1 0-1,0 0 1,0 0-1,0 0 0,-1 0 1,1 0-1,0 0 1,0 0-1,0 0 0,-1 0 1,1 0-1,0 0 1,0 0-1,-1 0 0,1 0 1,0 0-1,0 0 1,0 0-1,-1 0 0,1 0 1,0 0-1,0 0 0,0 0 1,-1 0-1,1-1 1,0 1-1,0 0 0,-1 0-211,1-1 211,0 1 1,0 0-1,0 0 1,0 0-1,0-1 0,-12-22-4798,-9-12 1360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4:37.468"/>
    </inkml:context>
    <inkml:brush xml:id="br0">
      <inkml:brushProperty name="width" value="0.1" units="cm"/>
      <inkml:brushProperty name="height" value="0.1" units="cm"/>
      <inkml:brushProperty name="color" value="#E71224"/>
    </inkml:brush>
  </inkml:definitions>
  <inkml:trace contextRef="#ctx0" brushRef="#br0">0 45 7040,'0'0'11013,"5"-4"-10080,38 2 646,67-9-1,31-1-867,-95 9-312,134 3 497,-60 7-795,22-7 75,27 7-96,-164-7-69,132 1 239,28-1 44,1-4-86,17-2-127,-63 3-173,3-3 64,112-3 232,-214 9-1116,69 0 2500,-60 0-5077,-1 0-5212</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4:38.872"/>
    </inkml:context>
    <inkml:brush xml:id="br0">
      <inkml:brushProperty name="width" value="0.1" units="cm"/>
      <inkml:brushProperty name="height" value="0.1" units="cm"/>
      <inkml:brushProperty name="color" value="#E71224"/>
    </inkml:brush>
  </inkml:definitions>
  <inkml:trace contextRef="#ctx0" brushRef="#br0">1 45 6656,'0'0'12730,"10"0"-11791,54 1 933,0 0-734,93-10 1,-79-9-635,-59 13-331,1 0-1,0 1 1,36-2 0,597 36 787,-245-22-678,-109-5-212,78 0-14,-199-5-75,18 2 81,-111 0-4236,-83 0 3888,0 0 1,-1 1-1,1-1 0,0 0 1,-1 1-1,1-1 0,-1 1 1,1-1-1,0 1 0,-1 0 0,1 0 1,-1 0-1,0 0 0,1 0 1,-1 0-1,0 0 0,0 0 1,1 0-1,-1 1 0,0-1 1,0 0-1,0 1 0,-1-1 1,1 1-1,0-1 0,0 1 1,-1-1-1,1 1 0,0 2 1,3 9-4067</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0:32.909"/>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18 446 7296,'-18'49'5134,"20"-46"-4957,-1 0-112,1 0 0,-1 0 0,1-1 0,0 1 0,0-1-1,0 0 1,0 1 0,1-1 0,-1 0 0,0 0 0,1 0 0,0-1 0,-1 1 0,1-1 0,0 1 0,0-1 0,3 1 0,43 20 1045,-38-17-938,-1 0 1,1 0 0,0-1-1,21 5 1,18-1 286,71 11 415,-26-17-432,-51-3-372,276-20 207,-235 14-154,-40 3-83,252-16 229,-149 16-125,162-26 0,-49 7 103,3 24-248,0 0-44,-141-1 79,107-7 288,3 1-265,-44 1 33,-103 2-63,38-7-13,25 0 79,-76 10-86,212-4 12,-205 4 55,27-3 18,-80 1 56,42 3 0,-42 1-181,44-4-1,201-15 66,-236 17-75,61-8 1,-49-1 119,-28 4-16,0 1 1,40-2-1,-38 5-81,24-4-1,-23 2-4,24-1 0,74-3-44,-44 2 122,3 2-26,-31-6-6,-14 3 317,-32-1 183,-1-20-147,-1 22-349,0 0-1,-1 0 1,1-1-1,-1 1 1,-1 0-1,1 0 0,-1 0 1,1 0-1,-3-7 1,-6-23-44,4 8-58,-2 7 108,-1 1 0,-1 0 1,0 0-1,-1 1 0,-2 0 1,1 1-1,-23-25 0,1 5-143,32 36 137,-1 1 0,1 0 0,-1-1-1,1 1 1,-1 0 0,1 0 0,-1 0 0,1 0-1,-1 0 1,1 0 0,-3 1 0,0-1 24,-24 2 134,1 1 0,-1 1 0,-32 9 0,-13 3-19,-25-6 224,2 0-243,46-4 21,-61-1-1,-1 1 54,34-1-116,24-1-75,-86 16 1,123-16-14,-53 12 9,-115 12 1,-142-19-25,276-6 0,1 2 0,-57 13 0,-50 5 64,-75-18-24,56-3-43,-222 3 217,355-5-65,-165 15-100,0 0 110,-184-12 118,254 1-325,45 0 169,46-2-134,-61-4 1,52-5 132,31 3-105,-39-1-1,-102 5-3,60 8-22,-291-8 43,314-3-64,64 3 45,5 0-17,-1 0-1,-28-4 1,23 0 0,1 2-1,-1 1 1,-39 1 0,-3 1-91,62-1 127</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4:40.353"/>
    </inkml:context>
    <inkml:brush xml:id="br0">
      <inkml:brushProperty name="width" value="0.1" units="cm"/>
      <inkml:brushProperty name="height" value="0.1" units="cm"/>
      <inkml:brushProperty name="color" value="#E71224"/>
    </inkml:brush>
  </inkml:definitions>
  <inkml:trace contextRef="#ctx0" brushRef="#br0">0 222 7680,'5'4'11061,"2"-4"-10638,0-1-1,1-1 1,-1 1 0,0-1 0,0 0 0,0-1-1,9-4 1,-7 3-200,-1 0 0,1 1-1,1 0 1,14-3 0,-19 6-163,400-43 1608,-282 42-1305,-8 0-118,-112 1-241,390-31 578,-236 14-630,19 1 48,-3-5 65,37-3 41,-97 13-233,143-10 313,-42 19 363,-164 3-4250,1-1-4592</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4:45.954"/>
    </inkml:context>
    <inkml:brush xml:id="br0">
      <inkml:brushProperty name="width" value="0.1" units="cm"/>
      <inkml:brushProperty name="height" value="0.1" units="cm"/>
      <inkml:brushProperty name="color" value="#008C3A"/>
    </inkml:brush>
  </inkml:definitions>
  <inkml:trace contextRef="#ctx0" brushRef="#br0">24 1 7296,'-1'1'944,"-2"1"-228,1 0-1,0 0 1,0 0-1,0 1 1,0-1 0,0 0-1,1 1 1,-1 0-1,1-1 1,-2 6 591,3-7-1227,0-1-1,1 0 1,-1 1-1,0-1 1,1 0-1,-1 1 1,1-1-1,-1 0 1,1 1-1,-1-1 1,1 0-1,-1 0 1,1 0-1,-1 1 0,1-1 1,-1 0-1,1 0 1,-1 0-1,2 0 1,81-8 2912,133 16-1643,-193-9-1282,1-2 0,-1 0 1,0-2-1,26-8 0,-43 12-66,-1 0 0,0 0 0,0 0 0,10 1 1,-14 0-200,1 0 1,-1 0 0,1 0 0,-1 0 0,0 0 0,1 1 0,-1-1 0,1 0 0,-1 1 0,0-1 0,1 1 0,-1 0-1,0-1 1,1 1 0,-1 0 0,0 0 0,0 0 0,0 0 0,0 0 0,2 2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4:46.412"/>
    </inkml:context>
    <inkml:brush xml:id="br0">
      <inkml:brushProperty name="width" value="0.1" units="cm"/>
      <inkml:brushProperty name="height" value="0.1" units="cm"/>
      <inkml:brushProperty name="color" value="#008C3A"/>
    </inkml:brush>
  </inkml:definitions>
  <inkml:trace contextRef="#ctx0" brushRef="#br0">1 0 7808,'3'15'6761,"10"14"-5079,1 2-920,7 40 311,13 78 1,-28-120-1120,5 14 488,-5-26-1496</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4:46.814"/>
    </inkml:context>
    <inkml:brush xml:id="br0">
      <inkml:brushProperty name="width" value="0.1" units="cm"/>
      <inkml:brushProperty name="height" value="0.1" units="cm"/>
      <inkml:brushProperty name="color" value="#008C3A"/>
    </inkml:brush>
  </inkml:definitions>
  <inkml:trace contextRef="#ctx0" brushRef="#br0">1 78 7808,'1'2'3923,"3"8"-2156,-3-9-1659,0 0-1,0 0 1,-1-1-1,1 1 1,0 0 0,0-1-1,0 1 1,0-1-1,0 1 1,0-1-1,0 1 1,0-1 0,0 0-1,0 1 1,0-1-1,0 0 1,0 0-1,1 0 1,0 0-1,23-1 871,-24 1-939,25-5 344,0-1 0,-1-1 0,0-1 0,28-13 0,29-9-876,-66 25-610,1 1-1,-1 0 1,20-1-1,-17 3-2714</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4:47.158"/>
    </inkml:context>
    <inkml:brush xml:id="br0">
      <inkml:brushProperty name="width" value="0.1" units="cm"/>
      <inkml:brushProperty name="height" value="0.1" units="cm"/>
      <inkml:brushProperty name="color" value="#008C3A"/>
    </inkml:brush>
  </inkml:definitions>
  <inkml:trace contextRef="#ctx0" brushRef="#br0">65 254 9216,'-2'0'8586,"0"-1"-8495,0 1 0,0-1 0,0 1 1,-1-1-1,1 0 0,0 0 0,0 0 0,0 0 0,1 0 0,-1-1 0,0 1 0,0-1 0,1 1 1,-1-1-1,1 1 0,-1-1 0,1 0 0,-1 0 0,1 0 0,0 1 0,0-1 0,0 0 0,-1-4 1,-2-5 4,0 1 0,0-1 0,-2-16 0,5 20-95,0-1 0,0 1 0,0-1 1,1 0-1,0 1 0,1-1 0,0 0 0,0 1 1,1-1-1,3-10 0,-4 14-6,1 1-1,0-1 1,0 0-1,0 1 1,0-1-1,1 1 1,-1-1-1,1 1 1,0 0-1,0 0 1,0 1 0,0-1-1,0 1 1,1-1-1,-1 1 1,1 0-1,0 0 1,-1 0-1,1 1 1,0-1-1,4 0 1,-2 1 13,1 0-1,-1 0 1,0 1 0,1-1 0,-1 2-1,0-1 1,1 1 0,-1-1-1,0 2 1,0-1 0,1 1-1,-1 0 1,0 0 0,-1 1 0,1-1-1,0 1 1,-1 1 0,0-1-1,1 1 1,-1 0 0,-1 0 0,1 0-1,0 1 1,-1-1 0,0 1-1,3 6 1,5 7-12,-1 1-1,-1 0 1,11 26 0,16 64-696,-20-55-1271,-15-48 2014,3 5-3583,11-31-4925</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4:47.661"/>
    </inkml:context>
    <inkml:brush xml:id="br0">
      <inkml:brushProperty name="width" value="0.1" units="cm"/>
      <inkml:brushProperty name="height" value="0.1" units="cm"/>
      <inkml:brushProperty name="color" value="#008C3A"/>
    </inkml:brush>
  </inkml:definitions>
  <inkml:trace contextRef="#ctx0" brushRef="#br0">52 13 6912,'3'-3'1731,"-3"3"-1653,0 0 1,0-1 0,0 1-1,0 0 1,0 0 0,0 0-1,0-1 1,0 1 0,0 0-1,-1-1 552,1 0-552,-8 0 3040,8 1-3020,-1 0-1,1 1 1,-1-1 0,1 0 0,-1 0 0,1 0 0,-1 0-1,1 0 1,-1 0 0,1 0 0,0 0 0,-1-1 0,1 1-1,-1 0 1,1 0 0,-1 0 0,1 0 0,-1 0 0,1-1-1,0 1 1,-1 0 0,1-1 0,0 1 0,-1 0-1,1 0 1,0-1 0,-1 1 0,1-1 0,0 1 0,-1-1-1,-8 14 1098,5-7-1133,1 1 0,0 0-1,1 0 1,-1 0 0,2 0-1,-1 1 1,-1 11 0,0 53-10,3-64-6,0 21-4,3 73 138,-2-88-178,0 0 0,2 0 0,0 0 0,1 0 1,5 13-1,-9-25 16,1 1 0,0-1 1,0 0-1,0 0 1,1 0-1,-1 0 0,0 0 1,1 0-1,-1 0 0,1-1 1,0 1-1,-1 0 0,1-1 1,0 0-1,0 1 0,0-1 1,0 0-1,0 0 0,0 0 1,1 0-1,-1 0 1,0 0-1,1-1 0,-1 1 1,0-1-1,1 0 0,-1 0 1,0 0-1,1 0 0,-1 0 1,0 0-1,1 0 0,2-1 1,3-1 36,0-1 1,-1 1-1,1-2 1,0 1-1,-1-1 1,0 0-1,0 0 1,0-1-1,0 1 0,-1-2 1,9-8-1,0-2-333,0-1 0,-1 0-1,11-20 1,-16 19-873,-7 8-368</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4:48.174"/>
    </inkml:context>
    <inkml:brush xml:id="br0">
      <inkml:brushProperty name="width" value="0.1" units="cm"/>
      <inkml:brushProperty name="height" value="0.1" units="cm"/>
      <inkml:brushProperty name="color" value="#008C3A"/>
    </inkml:brush>
  </inkml:definitions>
  <inkml:trace contextRef="#ctx0" brushRef="#br0">139 357 8832,'-2'0'3928,"-5"-5"-2603,-43-32 2995,42 30-4304,1-1 1,-1 0-1,2-1 1,-1 0-1,1 0 1,1 0 0,0-1-1,0 1 1,1-1-1,0 0 1,0-1-1,1 1 1,1-1-1,0 1 1,0-1-1,1 0 1,0 0-1,1 0 1,1-13-1,0 19-271,1 0-1,-1 0 0,1-1 0,-1 1 0,1 0 1,1 0-1,-1 1 0,1-1 0,0 0 0,0 1 1,0 0-1,5-6 0,-3 6-1003,-1 0 0,0 0 0,1 0 0,0 0 0,0 1 0,8-4 0,9-2-2650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4:48.545"/>
    </inkml:context>
    <inkml:brush xml:id="br0">
      <inkml:brushProperty name="width" value="0.1" units="cm"/>
      <inkml:brushProperty name="height" value="0.1" units="cm"/>
      <inkml:brushProperty name="color" value="#008C3A"/>
    </inkml:brush>
  </inkml:definitions>
  <inkml:trace contextRef="#ctx0" brushRef="#br0">28 112 6400,'13'44'3738,"-13"-44"-3703,0 0-1,0 1 0,0-1 0,0 0 0,0 0 1,0 0-1,0 1 0,0-1 0,0 0 1,0 0-1,1 0 0,-1 0 0,0 1 0,0-1 1,0 0-1,0 0 0,0 0 0,0 0 1,1 0-1,-1 0 0,0 1 0,0-1 0,0 0 1,0 0-1,1 0 0,-1 0 0,0 0 1,0 0-1,0 0 0,1 0 0,-1 0 0,0 0 1,0 0-1,0 0 0,1 0 0,-1 0 0,0 0 1,1 0-1,7-6 671,6-11 2,-9 10-462,-1 0 0,0 0 0,0 0 0,-1-1 0,0 1 0,2-10 0,-4 14-149,0 0-1,-1 0 1,1 0-1,-1 0 1,0 0-1,0 0 1,0 0 0,0 0-1,0 0 1,-1 0-1,1 0 1,-1 0-1,0 1 1,0-1 0,0 0-1,0 0 1,0 1-1,-1-1 1,-2-4-1,3 6-63,0 0 0,1 0 0,-1 0 0,0 0 0,0 0 0,0 0 0,0 0 0,0 0 0,0 0 0,0 1 0,0-1 0,0 1 0,-1-1 0,1 0 0,0 1 0,0 0 0,-1-1 0,1 1 0,0 0 0,0-1 0,-1 1 0,1 0 0,-2 0 0,2 1-16,-1 0 0,0 0 1,1 0-1,-1 0 0,1 0 1,-1 0-1,1 0 1,0 0-1,-1 1 0,1-1 1,0 0-1,0 1 0,0-1 1,0 1-1,0-1 0,-1 3 1,-4 8-15,1 0 0,0 1 1,1-1-1,0 1 0,1 0 1,0 0-1,0 14 0,1-3 0,1-1 0,1 1 0,4 26 0,-3-45 8,0 6-45,1 1 0,0-1 0,6 18 0,-7-27 20,0 1 1,0-1 0,0 0 0,0 1 0,1-1-1,-1 0 1,1 0 0,0 0 0,2 3 0,-3-4 8,0-1 1,0 1-1,0 0 1,0-1-1,1 1 0,-1-1 1,0 1-1,0-1 1,0 1-1,1-1 1,-1 0-1,0 0 1,0 1-1,1-1 0,-1 0 1,0 0-1,1 0 1,-1-1-1,0 1 1,2 0-1,3-2-15,1-1 0,-1 1 0,0-1 0,0 0-1,0 0 1,-1 0 0,8-7 0,37-33-587,-31 26 153,109-98-6065,-100 91 1777,-9 6 1836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4:49.013"/>
    </inkml:context>
    <inkml:brush xml:id="br0">
      <inkml:brushProperty name="width" value="0.1" units="cm"/>
      <inkml:brushProperty name="height" value="0.1" units="cm"/>
      <inkml:brushProperty name="color" value="#008C3A"/>
    </inkml:brush>
  </inkml:definitions>
  <inkml:trace contextRef="#ctx0" brushRef="#br0">80 34 7168,'0'-30'5408,"-1"30"-5158,0-1 0,0 1 1,0-1-1,0 1 0,0 0 1,0 0-1,0-1 0,0 1 1,0 0-1,0 0 0,0 0 1,0 0-1,0 0 0,0 0 1,0 0-1,-2 1 0,2-1-178,-1 1 0,0 0 0,0-1-1,1 1 1,-1 0 0,0 0 0,1 0-1,-1 0 1,1 1 0,-1-1 0,1 0-1,0 1 1,-1-1 0,1 1-1,0-1 1,0 1 0,0-1 0,-1 4-1,-3 5 83,1-1-1,-3 13 0,5-15-13,-2 6-65,1-1-1,0 1 0,1-1 1,1 1-1,0 0 1,1 20-1,0-27-73,1 0 0,0 0-1,0 1 1,0-1 0,1 0 0,0 0-1,0 0 1,0 0 0,1 0 0,0-1 0,0 1-1,0-1 1,1 0 0,0 0 0,6 7-1,-8-10 17,-1-1-1,1 0 1,0 1-1,-1-1 1,1 0-1,0 0 1,-1 0-1,1 0 1,0 0-1,0-1 1,0 1-1,0 0 0,0-1 1,0 0-1,0 1 1,0-1-1,0 0 1,0 0-1,0 0 1,0 0-1,0 0 1,0-1-1,0 1 1,0 0-1,0-1 0,0 0 1,0 1-1,0-1 1,0 0-1,0 0 1,-1 0-1,1 0 1,2-3-1,-1 2 58,0-1 0,0-1-1,0 1 1,0 0 0,-1-1-1,1 1 1,-1-1 0,0 0-1,0 0 1,-1 1 0,1-1-1,-1-1 1,0 1 0,0 0-1,1-7 1,-2 4-9,0-1 1,-1 0-1,1 1 0,-2-1 0,1 1 1,-1 0-1,0-1 0,0 1 0,-1 0 1,0 0-1,-1 0 0,1 1 0,-1-1 1,0 1-1,-1 0 0,-5-6 0,10 12-58,0 0 0,0 0 0,0-1 0,-1 1-1,1 0 1,0 0 0,0 0 0,0 0 0,0 0-1,-1 0 1,1 0 0,0 0 0,0-1 0,0 1-1,-1 0 1,1 0 0,0 0 0,0 0 0,0 0-1,0 0 1,-1 0 0,1 0 0,0 0 0,0 0-1,0 0 1,-1 0 0,1 1 0,0-1 0,0 0-1,0 0 1,0 0 0,-1 0 0,1 0 0,0 0-1,0 0 1,0 0 0,0 1 0,-1-1 0,1 0 0,0 0-1,0 0 1,0 0 0,0 0 0,0 1 0,0-1-1,0 0 1,0 0 0,0 0 0,-1 0 0,1 1-1,0-1 1,0 0 0,0 0 0,0 0 0,0 1-1,0-1 1,0 0 0,0 0 0,0 1 0,-1 13 16,1 2-31,2 0 0,0 0 0,0 1 0,2-2 0,0 1 0,1 0 0,0-1 0,1 1-1,1-2 1,10 18 0,-9-19-294,0-1 0,1 1 1,1-2-1,0 1 0,0-1 0,1-1 0,1 0 0,-1-1 0,2 0 0,-1 0 0,18 7 0,-29-15 124,1 0-1,0 0 1,0 0-1,-1-1 1,1 1-1,0-1 0,0 1 1,0-1-1,0 0 1,0 0-1,-1 0 1,1 0-1,0 0 0,0 0 1,0 0-1,0-1 1,0 1-1,0 0 1,-1-1-1,1 0 1,0 1-1,0-1 0,-1 0 1,1 0-1,2-2 1,0-1-815,0 1 0,-1-2 0,1 1 0,-1 0 0,0-1 0,0 1 0,4-8 0,7-16-2756</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4:49.461"/>
    </inkml:context>
    <inkml:brush xml:id="br0">
      <inkml:brushProperty name="width" value="0.1" units="cm"/>
      <inkml:brushProperty name="height" value="0.1" units="cm"/>
      <inkml:brushProperty name="color" value="#008C3A"/>
    </inkml:brush>
  </inkml:definitions>
  <inkml:trace contextRef="#ctx0" brushRef="#br0">187 28 8448,'-8'-9'4020,"7"7"-3674,0 1 0,0 0 0,0-1-1,0 1 1,0 0 0,-1 0 0,1-1 0,-1 1-1,1 0 1,-1 0 0,1 1 0,-1-1 0,1 0 0,-1 0-1,0 1 1,0-1 0,-1 1 0,-2-1-228,1 1 0,0 0 0,-1 1 0,1-1 1,0 1-1,0 0 0,-1 0 0,1 0 0,0 1 1,0-1-1,0 1 0,0 0 0,-5 4 0,-1 0-83,1 0 0,0 1 0,1 0 0,-9 9 0,13-11-106,0-1 0,-1 1 0,2 0 0,-1 0 0,0 1 0,-4 9 1,8-14 25,-1 1 1,1-1-1,-1 1 1,1 0 0,0-1-1,0 1 1,-1 0 0,1-1-1,1 1 1,-1 0-1,0-1 1,0 1 0,0 0-1,1-1 1,-1 1 0,1 0-1,-1-1 1,1 1 0,0-1-1,0 1 1,0-1-1,0 0 1,-1 1 0,2-1-1,-1 0 1,0 1 0,0-1-1,0 0 1,1 0-1,1 1 1,10 7-3,0-1 0,0-1 0,1 0 0,22 7 0,26 14-54,-55-24 41,-4-3 174,0 1 1,0 0-1,0-1 1,0 1-1,-1 0 1,3 3-1,-4-4-65,0 0 0,0 0 0,-1 0 0,1 0 0,-1 0 0,1 0 0,-1 1 0,1-1 0,-1 0 0,0 0 0,1 0 0,-1 1 0,0-1 1,0 0-1,0 0 0,0 1 0,0-1 0,0 0 0,0 0 0,-1 2 0,-3 11-256,0 0 1,-2 0-1,-12 24 1,15-32-35,-11 18-1202,11-20 908,0 0 1,1 0-1,-1 0 1,1 1-1,0-1 0,0 1 1,1 0-1,-1 0 1,-1 9-1,31-21-9998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11.731"/>
    </inkml:context>
    <inkml:brush xml:id="br0">
      <inkml:brushProperty name="width" value="0.1" units="cm"/>
      <inkml:brushProperty name="height" value="0.1" units="cm"/>
      <inkml:brushProperty name="color" value="#E71224"/>
    </inkml:brush>
  </inkml:definitions>
  <inkml:trace contextRef="#ctx0" brushRef="#br0">164 4 7296,'-1'3'3013,"-2"-9"-512,-12 9-933,12-3-1461,-1 0-1,1 1 1,-1 0-1,1 0 1,-1 0-1,1 0 1,0 0-1,-1 1 1,1-1-1,0 1 1,0 0-1,0 0 1,1 0-1,-1 0 1,0 1-1,1-1 1,-1 1-1,1 0 1,0-1-1,-3 6 0,-3 4-34,1 0 0,1 1-1,-8 20 1,4-2-62,1 1 1,2 0 0,1 0-1,-4 58 1,8-59 2,2 1 0,1-1 0,1 1-1,9 40 1,-2-21-14,2-1-1,2 0 1,3-1-1,1-1 1,3-1-1,43 76 0,-59-115-47,1-1 0,0 0-1,0 0 1,1 0 0,0 0-1,0-1 1,13 9-1,-17-13-102,0-1 0,1 1-1,-1-1 1,0 0 0,1 0-1,-1 0 1,1 0 0,-1 0-1,1-1 1,0 1 0,-1-1-1,1 0 1,0 1 0,-1-1-1,1-1 1,0 1 0,-1 0-1,1-1 1,0 1 0,-1-1-1,1 0 1,-1 1 0,1-1-1,-1-1 1,1 1 0,-1 0-1,0-1 1,1 1 0,2-3-1,13-15-2257,-3 3-694</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4:49.821"/>
    </inkml:context>
    <inkml:brush xml:id="br0">
      <inkml:brushProperty name="width" value="0.1" units="cm"/>
      <inkml:brushProperty name="height" value="0.1" units="cm"/>
      <inkml:brushProperty name="color" value="#008C3A"/>
    </inkml:brush>
  </inkml:definitions>
  <inkml:trace contextRef="#ctx0" brushRef="#br0">31 1 9472,'-13'3'3520,"8"5"-2752,-3 4 160,3-3-96,5 4-544,0 7-160,5 5-224,3 3-96,1 4 96,5 1-736,0 1-256,0-11-2240,5 2-1728,-5-12 1984</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4:50.250"/>
    </inkml:context>
    <inkml:brush xml:id="br0">
      <inkml:brushProperty name="width" value="0.1" units="cm"/>
      <inkml:brushProperty name="height" value="0.1" units="cm"/>
      <inkml:brushProperty name="color" value="#008C3A"/>
    </inkml:brush>
  </inkml:definitions>
  <inkml:trace contextRef="#ctx0" brushRef="#br0">18 22 7552,'-12'-18'2448,"7"14"-1144,5 6-422,7 4-867,1-1 1,0 1-1,0-2 0,1 1 0,-1-1 0,13 4 1,17 8 48,-3 2 21,10 4 243,57 39 0,-53-29 995,27 21 2357,-74-51-3510,0-1 1,-1 0-1,1 0 1,0 0-1,0 0 1,0 0-1,0 0 1,0 0-1,0-1 1,3 1-1,-4-1-123,-1 0 0,1 0-1,-1 0 1,1 0 0,-1 0-1,1 0 1,-1 0 0,1 0 0,-1 0-1,1 0 1,-1-1 0,0 1-1,1 0 1,-1 0 0,1-1 0,-1 1-1,0 0 1,1 0 0,-1-1-1,1 0 1,-1 1-39,1-1 0,-1 0 1,1 0-1,-1 0 0,1 0 0,-1 0 0,0 0 0,0 0 1,1 0-1,-1 0 0,0 0 0,0-1 0,0 0 0,4-34-189,-4 35 105,0 0-1,1-1 1,-1 1 0,0 0 0,0 0-1,0 0 1,1 0 0,-1-1-1,1 1 1,-1 0 0,1 0 0,-1 0-1,1 0 1,0 0 0,-1 0 0,1 0-1,0 0 1,0 0 0,0 1-1,-1-1 1,1 0 0,0 0 0,0 1-1,0-1 1,1 1 0,-1-1-1,1 0 1,-1 1-124,0 0 0,0-1 0,0 1 0,0 0 0,0 0-1,0 0 1,0 0 0,0 1 0,-1-1 0,1 0 0,0 0 0,0 0 0,0 1 0,0-1 0,0 0-1,0 1 1,0-1 0,-1 1 0,1-1 0,0 1 0,0 0 0,-1-1 0,2 2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4:50.623"/>
    </inkml:context>
    <inkml:brush xml:id="br0">
      <inkml:brushProperty name="width" value="0.1" units="cm"/>
      <inkml:brushProperty name="height" value="0.1" units="cm"/>
      <inkml:brushProperty name="color" value="#008C3A"/>
    </inkml:brush>
  </inkml:definitions>
  <inkml:trace contextRef="#ctx0" brushRef="#br0">27 1 8960,'-9'10'7594,"7"-5"-7477,0-1 1,0 1-1,1 0 0,-1-1 1,1 1-1,0 0 0,1 0 0,-1 0 1,1 0-1,0 0 0,0 0 0,1 6 1,2 9 212,8 31 0,-9-45-286,0 3 43,0 0-1,1-1 1,0 1-1,9 16 0,-14-28 125,-1-1 0,0 1 0,0 0 0,0 1-1,-5-5 1,4 4-107,1 0 1,-1 0-1,1 0 1,-5-6-1,8 8 88,0 4-85,1 6-70,0 1 0,0-1 1,1 0-1,0 0 0,1 0 0,0-1 1,0 1-1,8 13 0,-1-5 83,0 0 0,1-1 1,15 17-1,-8-14-22,1-1 0,30 23 0,23 21 130,-68-57-153,1-1 0,-2 1 0,1 0-1,0-1 1,-1 2 0,0-1-1,0 0 1,2 7 0,-4-10-63,-1 1-1,1-1 1,-1 0 0,1 1 0,-1-1 0,0 1-1,0-1 1,0 0 0,0 1 0,0-1 0,-1 1-1,1-1 1,-1 0 0,1 1 0,-1-1 0,0 0-1,0 0 1,0 1 0,0-1 0,-1 0 0,1 0-1,-3 3 1,-4 3 19,1-1 0,-1-1 0,0 1 0,0-1-1,-1 0 1,0-1 0,0 0 0,-10 3 0,-80 28-328,97-36 284,-19 8-112,16-6 55,-1 0 1,1 0-1,-1 0 0,1-1 0,-1 0 1,-6 1-1,12-2 57,-1 0-1,1 0 1,-1 0 0,1 0-1,-1 0 1,1 0-1,-1 0 1,1 0 0,0 0-1,-1-1 1,1 1 0,-1 0-1,1 0 1,-1 0 0,1 0-1,0-1 1,-1 1-1,1 0 1,0 0 0,-1-1-1,1 1 1,0 0 0,-1-1-1,1 1 1,0 0-1,-1-1 1,1 1 0,0-1-1,0 0 1,-1 0-1,1 1 0,0-1 0,0 0 1,0 0-1,1 0 0,-1 0 1,0 1-1,0-1 0,0 0 0,1 0 1,-1 1-1,0-1 0,1-1 0,1-2-34,0 1-1,1 0 1,-1-1-1,0 1 0,7-6 1,13-7-1087,0 1-1,48-25 1,-11 8-1619,-3-4-1811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6:28.528"/>
    </inkml:context>
    <inkml:brush xml:id="br0">
      <inkml:brushProperty name="width" value="0.1" units="cm"/>
      <inkml:brushProperty name="height" value="0.1" units="cm"/>
      <inkml:brushProperty name="color" value="#E71224"/>
    </inkml:brush>
  </inkml:definitions>
  <inkml:trace contextRef="#ctx0" brushRef="#br0">0 382 6656,'8'-13'3860,"-7"12"-3752,-1 0 0,1 0 0,-1 0 0,1 0 0,-1 0-1,1 0 1,0 0 0,-1 0 0,1 0 0,0 1 0,0-1 0,0 0 0,0 0 0,0 1 0,0-1-1,0 1 1,1-2 0,30-9 1468,44-10 0,-16 11-618,-14 3-492,22-6 107,135-19 86,135 0 168,-75 10-688,-50 7 106,373-18 13,-437 29-191,746-14-19,-739 18 2,231 1 177,6 7 94,380 0 244,-139-25-283,318-35 201,124-5-144,100 31-3,-445 36-251,-495-4-26,266-1 101,133 7-54,-588-11-87,643 7 576,-163-13-243,-293 1-272,609-4 128,-6 8-112,27 0-182,63 13 241,-612-5-160,513 21-22,-596-26 76,-177-3-34,-44 0-32,335-11-2062,-340 10 1652,25-3-500,-30 4 651,0-1-1,0 1 1,0 0 0,1-1 0,-1 1-1,0 0 1,0-1 0,0 0-1,-1 1 1,1-1 0,0 1 0,0-1-1,0 0 1,0 0 0,-1 1-1,1-1 1,0 0 0,0 0 0,-1 0-1,1 0 1,-1 0 0,1 0-1,-1 0 1,1-1 0,-3-16-5932,-3 2 1435</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6:29.221"/>
    </inkml:context>
    <inkml:brush xml:id="br0">
      <inkml:brushProperty name="width" value="0.1" units="cm"/>
      <inkml:brushProperty name="height" value="0.1" units="cm"/>
      <inkml:brushProperty name="color" value="#E71224"/>
    </inkml:brush>
  </inkml:definitions>
  <inkml:trace contextRef="#ctx0" brushRef="#br0">48 21 10752,'-12'-14'3509,"11"13"-3339,1 0 1,-1 1-1,0-1 0,0 0 1,0 1-1,0-1 0,0 1 1,0 0-1,0-1 0,0 1 1,0 0-1,0-1 0,-1 1 1,1 0-1,0 0 0,0 0 1,0 0-1,0 0 1,-2 1-1,0-1 545,2 1-644,0-1 0,0 1 0,1 0 0,-1 0-1,0 0 1,0 1 0,0-1 0,1 0 0,-1 0-1,0 2 1,0 1-32,1 0-1,0 0 0,0 1 1,0-1-1,0 0 1,1 0-1,-1 0 1,1 0-1,0 0 1,0 0-1,3 6 1,0-2 102,-1 0 0,2 0 0,-1-1 1,9 11-1,-8-12-32,1 0 0,-1 0 0,1-1 0,1 1 1,-1-1-1,1-1 0,12 8 0,-12-9-49,22 13 235,1-1-1,44 15 0,-23-11-89,166 61 153,39 15-289,-200-70-57,0 4 1,71 48-1,-93-53 94,-1 2 0,-2 1-1,0 1 1,43 52-1,-66-69 37,1 0-1,-2 1 1,1 0 0,-2 0-1,8 18 1,-11-21-43,0 0 1,-1 0 0,0 0-1,-1 0 1,0 0-1,0 0 1,-1 0-1,0 0 1,-2 13 0,2-21-95,-1 8 74,0 1 0,-1-1 0,-1 1 1,0-1-1,0 1 0,-5 9 1,-4 6-36,-2-1 0,-26 37 1,-79 79-57,57-70 29,5 4-297,-66 110 0,13-17-705,82-130 247,-1 0-1,-45 41 1,61-65 127,0-1 0,-1-1 0,-24 15 0,33-23 297,1-1 0,-1 1 0,0-1 1,0 0-1,0 0 0,-1-1 0,1 0 0,0 0 0,0 0 0,-1 0 0,1-1 0,-1 0 1,1 0-1,0 0 0,-8-2 0,8 1-337,0-1 1,0 0-1,0 0 0,0-1 1,-9-5-1,-15-12-3322</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6:30.420"/>
    </inkml:context>
    <inkml:brush xml:id="br0">
      <inkml:brushProperty name="width" value="0.1" units="cm"/>
      <inkml:brushProperty name="height" value="0.1" units="cm"/>
      <inkml:brushProperty name="color" value="#E71224"/>
    </inkml:brush>
  </inkml:definitions>
  <inkml:trace contextRef="#ctx0" brushRef="#br0">587 1 6784,'-5'10'13810,"2"-4"-14015,-2 4 1127,-1-1 1,-13 18-1,-8 12-548,-26 56-192,-69 114-145,62-119 32,-45 71-176,-38 104 235,128-237-191,10-21 35,1 0 0,0 1 0,-5 13-1,9-19 10,-1 1 1,1-1-1,0 0 0,0 1 0,0-1 1,0 1-1,0-1 0,1 0 0,-1 1 0,1-1 1,0 0-1,-1 0 0,1 1 0,0-1 0,0 0 1,0 0-1,2 2 0,1 3 14,1-1 0,0 0 1,10 11-1,9 3 82,1 0 0,29 17 0,27 22 97,-58-39-107,0 2-1,27 35 0,34 54 109,-50-63-47,70 76 0,145 85 20,-237-199-131,124 79 81,-81-55-884,-44-27-1523,1-1-1,25 10 1,-20-12-2837</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6:31.356"/>
    </inkml:context>
    <inkml:brush xml:id="br0">
      <inkml:brushProperty name="width" value="0.1" units="cm"/>
      <inkml:brushProperty name="height" value="0.1" units="cm"/>
      <inkml:brushProperty name="color" value="#E71224"/>
    </inkml:brush>
  </inkml:definitions>
  <inkml:trace contextRef="#ctx0" brushRef="#br0">4 4 6912,'-2'-4'6779,"1"19"-4716,11 46-821,37 120-1,-7-31-428,134 788 462,-114-420-1217,-27-315-2586,-33-201 2302,4 11-940,-4-13 1095,0 0-1,1 1 1,-1-1 0,0 0-1,0 0 1,0 0-1,1 1 1,-1-1-1,0 0 1,0 0 0,1 0-1,-1 0 1,0 1-1,0-1 1,1 0-1,-1 0 1,0 0-1,1 0 1,-1 0 0,0 0-1,0 0 1,1 0-1,-1 0 1,0 0-1,1 0 1,-1 0 0,0 0-1,1 0 1,-1 0-1,0 0 1,0 0-1,1 0 1,-1 0 0,0 0-1,0-1 1,1 1-1,-1 0 1,14-11-3918</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6:35.107"/>
    </inkml:context>
    <inkml:brush xml:id="br0">
      <inkml:brushProperty name="width" value="0.1" units="cm"/>
      <inkml:brushProperty name="height" value="0.1" units="cm"/>
      <inkml:brushProperty name="color" value="#E71224"/>
    </inkml:brush>
  </inkml:definitions>
  <inkml:trace contextRef="#ctx0" brushRef="#br0">190 424 6528,'-1'-3'703,"-1"-1"-1,1 0 1,-1 1 0,0-1 0,0 1 0,-1-1-1,1 1 1,-6-6 0,6 7-310,0-1 1,0 1-1,0-1 1,0 0-1,-2-5 0,-5-8 794,-3-3-31,10 15-875,0-1-1,-1 1 1,0 0-1,-4-4 1,6 6-213,0 1 1,0 0-1,0 0 1,-1 0-1,1 0 1,0 1-1,-1-1 1,1 0-1,-1 1 1,1-1-1,-1 1 1,1-1-1,-1 1 0,1-1 1,-1 1-1,1 0 1,-3 0-1,1 0-45,-1 1 0,1-1 0,0 1 0,0 0 0,0 0 0,0 0 0,0 0 0,0 0 0,0 1 0,0-1 0,1 1 0,-1 0 0,0 0 0,1 0 0,-1 0 0,1 0 0,0 0 0,0 1 0,0-1 0,0 1 0,0 0 1,1-1-1,-1 1 0,1 0 0,-2 4 0,-1 4-43,0-1 0,1 1 0,0 0 0,1 0 0,0 0 0,0 12 0,1 6 12,1 0-1,2 0 1,6 36 0,24 84-7,-14-75 4,-15-60-5,40 165-71,-28-128 128,31 71 0,-40-108-33,1-1-1,0 0 1,1 0-1,0-1 1,1 0-1,1 0 1,0-1-1,0 0 1,18 13-1,-17-16 14,1 0-1,-1-1 0,1-1 1,0 0-1,1-1 0,-1 0 1,1-1-1,0 0 0,0-1 0,24 2 1,-23-4 48,0 0 1,0-2-1,0 0 1,1 0 0,-1-1-1,-1-1 1,1 0-1,0-1 1,-1-1-1,1 0 1,-1-1-1,-1 0 1,1-1 0,-1 0-1,0-1 1,-1-1-1,0 0 1,0 0-1,-1-1 1,0 0 0,-1-1-1,13-17 1,-7 4 89,-1-1 1,-1-1-1,-1 0 1,-2 0 0,0-1-1,-2-1 1,0 1-1,-2-1 1,-2-1 0,0 1-1,-2-1 1,-2-39-1,-3-36 196,-22-135 0,21 217-327,-1-1 1,-1 1 0,-1 0 0,-1 0 0,-1 1-1,-1 0 1,-1 1 0,0 0 0,-1 1 0,-2 0-1,0 1 1,-1 0 0,0 1 0,-24-20 0,12 16-49,0 0 0,-2 2 0,0 1 0,-1 1 1,-1 2-1,-34-13 0,38 20-293,0 1 1,-1 2-1,1 0 0,-1 2 1,0 1-1,0 1 0,-31 3 1,52-2-61,1 0 0,0 1 1,-1 0-1,1 0 0,0 0 1,0 1-1,-10 3 0,16-4 299,0-1-1,-1 0 0,1 0 1,0 0-1,-1 1 0,1-1 1,0 0-1,0 0 0,-1 0 1,1 1-1,0-1 0,0 0 1,0 1-1,-1-1 0,1 0 1,0 1-1,0-1 0,0 0 1,0 0-1,0 1 0,0-1 1,0 0-1,0 1 0,0-1 1,0 1-1,0-1 0,0 0 1,0 1-1,0-1 0,0 0 1,0 1-1,0-1 0,0 0 1,0 1-1,0-1 0,0 0 1,0 0-1,1 1 1,-1-1-1,0 0 0,0 1 1,0-1-1,1 0 0,-1 0 1,0 1-1,0-1 0,1 0 1,-1 0-1,0 0 0,1 1 1,-1-1-1,0 0 0,1 0 1,-1 0-1,0 0 0,1 0 1,-1 0-1,0 0 0,1 0 1,-1 0-1,17 6-4362</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6:42.300"/>
    </inkml:context>
    <inkml:brush xml:id="br0">
      <inkml:brushProperty name="width" value="0.1" units="cm"/>
      <inkml:brushProperty name="height" value="0.1" units="cm"/>
      <inkml:brushProperty name="color" value="#E71224"/>
    </inkml:brush>
  </inkml:definitions>
  <inkml:trace contextRef="#ctx0" brushRef="#br0">27 18 6912,'-23'-18'12638,"22"19"-12289,-1 4 1458,2 0-1446,0-1 1,1 1-1,0-1 0,1 8 1,4 14 316,8 85 448,8 66-689,10 204-394,-5 11-187,-22-325-285,3 44-1589,-7-37-2543,3-32-1039,-3-21 1451</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6:42.780"/>
    </inkml:context>
    <inkml:brush xml:id="br0">
      <inkml:brushProperty name="width" value="0.1" units="cm"/>
      <inkml:brushProperty name="height" value="0.1" units="cm"/>
      <inkml:brushProperty name="color" value="#E71224"/>
    </inkml:brush>
  </inkml:definitions>
  <inkml:trace contextRef="#ctx0" brushRef="#br0">1 21 9728,'0'-20'6282,"0"36"-1637,0 30-2522,4 100-176,7 4-1030,-3-22-787,15 411 7,-22-422-424,-2 134-3981,-3-218-607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12.211"/>
    </inkml:context>
    <inkml:brush xml:id="br0">
      <inkml:brushProperty name="width" value="0.1" units="cm"/>
      <inkml:brushProperty name="height" value="0.1" units="cm"/>
      <inkml:brushProperty name="color" value="#E71224"/>
    </inkml:brush>
  </inkml:definitions>
  <inkml:trace contextRef="#ctx0" brushRef="#br0">148 100 6528,'-48'-63'6618,"46"59"-6279,-14-17 1090,15 20-1364,0 0 0,0 0-1,0 0 1,0 0 0,-1 1 0,1-1 0,0 0-1,0 0 1,0 1 0,-1-1 0,1 1 0,0-1-1,0 1 1,-1 0 0,1-1 0,-2 1 0,2 0-21,0 1 0,-1-1 1,1 0-1,0 1 0,0-1 1,0 1-1,0 0 0,0-1 1,0 1-1,0 0 0,0 0 1,0-1-1,0 1 0,0 0 1,0 0-1,1 0 0,-1 0 1,0 0-1,0 2 0,-11 23 178,11-24-195,-5 12 51,2 1-1,0-1 0,0 1 0,-1 25 0,1 59-95,4-91 15,0 1-1,1 0 0,0-1 0,1 1 0,-1-1 0,1 0 0,1 0 0,0 0 1,0 0-1,1 0 0,-1 0 0,2-1 0,-1 1 0,1-1 0,0 0 0,1-1 1,-1 1-1,1-1 0,1 0 0,-1-1 0,1 0 0,0 0 0,0 0 0,1-1 1,-1 0-1,1 0 0,0 0 0,0-1 0,0-1 0,0 0 0,1 0 0,12 2 0,5-2-407,0 0 0,42-3-1,-60 0-162,0 0 0,0 0 0,0-1 0,-1 0-1,1 0 1,0-1 0,-1 0 0,0-1 0,0 1 0,0-1-1,0-1 1,10-7 0,-3-1-2327</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4:53.220"/>
    </inkml:context>
    <inkml:brush xml:id="br0">
      <inkml:brushProperty name="width" value="0.1" units="cm"/>
      <inkml:brushProperty name="height" value="0.1" units="cm"/>
      <inkml:brushProperty name="color" value="#008C3A"/>
    </inkml:brush>
  </inkml:definitions>
  <inkml:trace contextRef="#ctx0" brushRef="#br0">9 1 7808,'-8'2'11653,"15"15"-10848,14 22 0,5 11-367,-2 9 114,26 90 0,-8 32-595,-37-157-67,-2-15-397,-1 0 0,0 1 0,0 11-1,-1-15-1485,12-28-6333</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4:53.636"/>
    </inkml:context>
    <inkml:brush xml:id="br0">
      <inkml:brushProperty name="width" value="0.1" units="cm"/>
      <inkml:brushProperty name="height" value="0.1" units="cm"/>
      <inkml:brushProperty name="color" value="#008C3A"/>
    </inkml:brush>
  </inkml:definitions>
  <inkml:trace contextRef="#ctx0" brushRef="#br0">1 1 9216,'0'0'3555,"0"4"-2876,13 208 5388,15-1-5419,-27-208-616,44 262 356,1 5-334,-13-56-384,-23-178-331,-2-10-1222</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4:54.135"/>
    </inkml:context>
    <inkml:brush xml:id="br0">
      <inkml:brushProperty name="width" value="0.1" units="cm"/>
      <inkml:brushProperty name="height" value="0.1" units="cm"/>
      <inkml:brushProperty name="color" value="#008C3A"/>
    </inkml:brush>
  </inkml:definitions>
  <inkml:trace contextRef="#ctx0" brushRef="#br0">6 192 8448,'-1'-1'346,"1"0"1,-1 0-1,1 0 0,-1 0 1,1 0-1,-1 0 1,1 0-1,-1 0 1,1-1-1,0 1 1,0 0-1,0 0 0,0 0 1,0 0-1,0-1 1,0 1-1,0 0 1,0-1-1,6-26 337,-2 15-268,-3 5-274,1 0 0,0 1 1,1-1-1,0 1 1,0-1-1,1 1 1,-1 0-1,1 0 1,1 0-1,0 0 1,0 1-1,0 0 1,0 0-1,1 1 1,0-1-1,9-5 1,-14 10-58,1 0 0,-1 0-1,0 1 1,1-1 0,-1 0 0,1 1 0,-1-1 0,1 1 0,-1-1 0,1 1 0,0 0 0,-1 0-1,1 0 1,-1 0 0,1 0 0,0 0 0,-1 0 0,1 0 0,-1 1 0,1-1 0,-1 0 0,1 1-1,-1 0 1,1-1 0,-1 1 0,1 0 0,-1 0 0,0-1 0,1 1 0,-1 0 0,1 2 0,1 0 80,0 0 0,0 1 0,0-1 0,-1 1 0,1 0 1,-1 0-1,0 0 0,0 0 0,-1 0 0,2 5 0,1 8 36,-1-1-1,0 1 0,-2 0 0,1 26 1,-11 70-144,0 8-154,14 0 44,-2-97 29,0-1 0,2 1 0,8 24-1,-11-42 42,0-1 0,0 1-1,1-1 1,0 0 0,0 1 0,0-1-1,0 0 1,7 6 0,-8-9-1,0 0 0,0 0 1,0-1-1,1 1 0,-1 0 1,1-1-1,-1 0 0,1 1 1,0-1-1,-1 0 0,1-1 1,0 1-1,0 0 0,-1-1 1,1 1-1,0-1 0,0 0 1,0 0-1,4-1 0,7-1-24,-1-1 0,1-1 1,-1-1-1,0 0 0,0 0 0,19-12 0,-14 7-760,1 2 1,21-8-1,-34 14 7,0 1 0,0 0 0,0 0 0,12 0 0,-7 1-1816,0 1 0,0 0 0,19 6 0,8 5-2259</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54.134"/>
    </inkml:context>
    <inkml:brush xml:id="br0">
      <inkml:brushProperty name="width" value="0.1" units="cm"/>
      <inkml:brushProperty name="height" value="0.1" units="cm"/>
      <inkml:brushProperty name="color" value="#008C3A"/>
    </inkml:brush>
  </inkml:definitions>
  <inkml:trace contextRef="#ctx0" brushRef="#br0">48 162 8320,'-12'8'3600,"1"1"0,-13 11 2218,24-22-5782,1 0 0,-1 0 0,1 0 0,0 0 0,-1 0 0,1 0 0,0 0 0,2-4 0,-1 3-3,6-14 32,1 0 0,18-25 0,-22 34-52,2 1 0,-1 0 0,1 0 0,0 1 0,1 0 0,-1 0 0,13-7 0,-8 7 66,-1 1 0,1 0-1,0 0 1,0 1 0,1 1 0,-1 0 0,1 1-1,0 0 1,16 0 0,-22 2 54,1 0-1,-1 0 1,0 1-1,1 0 1,-1 0-1,0 1 1,0 0-1,0 0 1,0 0-1,0 1 1,0 0-1,-1 1 1,1 0-1,-1 0 1,0 0-1,0 0 1,9 10-1,-9-6-42,0 0 0,0 1 0,-1-1 1,0 1-1,-1 0 0,0 0 0,0 1 0,-1-1 0,0 1 0,-1 0 0,0 0 0,1 20 0,-2 5 6,-1 1 1,-7 45-1,6-72-78,-17 150-56,-13 144-159,30-296 194,1 0 1,0 0-1,1 0 0,-1 0 1,2 0-1,-1 0 0,1 0 1,2 9-1,-2-13 3,-1 0-1,0-1 1,1 1-1,0 0 1,0-1 0,-1 1-1,1-1 1,1 0 0,-1 1-1,0-1 1,0 0 0,1-1-1,-1 1 1,1 0 0,0-1-1,0 1 1,-1-1 0,1 0-1,0 0 1,0 0 0,0 0-1,3 0 1,3 0 38,-1 0 0,1-1-1,-1 0 1,1 0 0,-1-1 0,1-1 0,-1 1-1,11-4 1,70-28 701,-44 14-490,-13 7-145,331-107-16,-279 94-5085,-72 25 2268</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6:46.894"/>
    </inkml:context>
    <inkml:brush xml:id="br0">
      <inkml:brushProperty name="width" value="0.1" units="cm"/>
      <inkml:brushProperty name="height" value="0.1" units="cm"/>
      <inkml:brushProperty name="color" value="#008C3A"/>
    </inkml:brush>
  </inkml:definitions>
  <inkml:trace contextRef="#ctx0" brushRef="#br0">0 3087 5760,'0'0'10863,"1"-21"-9652,2 15-966,-1 0-1,1-1 1,4-5 0,5-14-13,-6 11-134,0 0 1,1 1-1,0 0 0,1 0 1,1 1-1,0 0 1,1 0-1,0 1 1,1 1-1,13-12 0,2 2 44,72-51 362,-75 58-382,-1-1 1,0-1 0,-1-1-1,-1 0 1,-1-2 0,24-29-1,45-77 219,1-2-137,-68 100-155,1 1 1,43-37 0,15-3-11,58-52-9,10-40-105,56-50 347,-96 121-39,36-31-44,24-59-77,-105 107-149,104-91-1,-71 87 38,149-86 0,-193 126 60,50-44 0,-44 33-25,-39 29 141,21-23 0,-25 24 2000,-6 3-2326,-3 6 154,-1 1-1,-1-1 1,1 0 0,-1 0-1,6-11 1,8-11 22,-5 12-42,1 0 0,0 1 1,2 1-1,23-19 0,75-42 81,-90 60-83,24-15 19,75-50 9,-88 54-7,-13 11 11,37-34 1,-47 38-22,-1 0 1,1 2 0,1-1-1,22-12 1,-18 11-3,24-19 1,6-3 73,-39 27 541,5-1-3045,4 7-3712,-4 0 925</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40.341"/>
    </inkml:context>
    <inkml:brush xml:id="br0">
      <inkml:brushProperty name="width" value="0.1" units="cm"/>
      <inkml:brushProperty name="height" value="0.1" units="cm"/>
      <inkml:brushProperty name="color" value="#008C3A"/>
    </inkml:brush>
  </inkml:definitions>
  <inkml:trace contextRef="#ctx0" brushRef="#br0">1 175 7552,'2'6'8958,"8"16"-7453,0 1-1371,6 14 447,-3 2 0,16 68 0,2 81 145,-18-98-422,41 157-96,-49-224-136,7 19-113,-11-39 27,1 0 1,-1-1-1,0 1 0,1 0 0,0-1 1,0 1-1,-1-1 0,1 0 1,1 1-1,-1-1 0,4 3 1,-3-4 20,-1 0 1,0 0 0,1 0 0,-1 0 0,1-1-1,-1 1 1,1-1 0,0 1 0,-1-1 0,1 0-1,-1 0 1,1 0 0,-1 0 0,1-1 0,-1 1-1,1-1 1,-1 0 0,1 1 0,-1-1 0,5-3-1,2 0 49,-1 0 0,0-1 0,0-1 0,9-7-1,-11 8 47,0-1 0,-1 1 0,0-1 0,0-1 0,-1 1 0,0-1 0,0 0 0,0 0 0,-1 0 0,0 0-1,-1-1 1,1 1 0,1-12 0,0-6 166,-1 0-1,-1-47 1,-3 31-95,-2 0 0,-15-73 0,-36-79-116,-14 18-761,55 148 530,-1 0 0,-1 0 0,-2 2 0,-21-28 0,31 45 58,0 1 0,-1-1-1,-9-7 1,15 14 2,0-1 1,0 1-1,-1 0 0,1-1 1,0 1-1,0 0 1,-1 1-1,-3-2 0,5 2 25,0 0 0,0 0-1,0 0 1,0 0 0,1 0-1,-1 0 1,0 0 0,0 0-1,0 0 1,0 1 0,0-1-1,1 0 1,-1 1 0,0-1-1,0 0 1,0 1 0,1-1-1,-1 1 1,0-1 0,0 1-1,1 0 1,-1-1 0,0 2-1,0-1-53,0 0-1,1 1 1,-1-1-1,0 0 1,1 1-1,-1-1 0,1 1 1,0-1-1,-1 0 1,1 1-1,0-1 0,0 1 1,0-1-1,0 1 1,0-1-1,0 1 1,1-1-1,-1 0 0,1 3 1,11 27-1920,-8-23 1254,10 24-3015</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40.773"/>
    </inkml:context>
    <inkml:brush xml:id="br0">
      <inkml:brushProperty name="width" value="0.1" units="cm"/>
      <inkml:brushProperty name="height" value="0.1" units="cm"/>
      <inkml:brushProperty name="color" value="#008C3A"/>
    </inkml:brush>
  </inkml:definitions>
  <inkml:trace contextRef="#ctx0" brushRef="#br0">102 340 6656,'12'8'5953,"-10"-8"-5358,-1 1 0,1-1 1,1 1-1,-1-1-265,0 0 0,1 0 0,-1 0 0,0 0 0,0-1 1,0 1-1,1-1 0,2 0 0,-2 0-209,0 0 1,-1-1-1,1 1 1,0-1-1,0 0 1,-1 1 0,1-1-1,-1 0 1,1 0-1,-1-1 1,0 1-1,3-5 1,-1 1 5,-1 0 0,-1 0 0,1 0 0,-1 0 0,0-1 0,-1 1-1,1-1 1,0-8 0,-1-56 368,-1 48-388,0 5 28,-1 0 0,-3-22 1,3 35-114,0-1 1,-1 1 0,0-1-1,0 1 1,0-1-1,0 1 1,-1 0 0,0 0-1,0 0 1,0 0-1,-4-4 1,6 8-12,-1-1-1,1 1 1,0 0 0,-1-1-1,1 1 1,-1 0 0,1 0-1,-1 0 1,1 0 0,-1 1-1,1-1 1,-1 0 0,0 1-1,0-1 1,1 1 0,-1-1-1,0 1 1,0 0-1,0 0 1,1 0 0,-3 0-1,1 1-3,1-1-1,-1 1 1,1 0-1,0 0 1,0 0-1,-1 1 1,1-1-1,0 0 1,0 1-1,0-1 1,1 1-1,-1 0 1,-2 3-1,-4 5-19,1 1-1,0 0 0,0 1 0,-6 17 0,13-29 14,-11 25-34,1 1-1,1 0 1,1 1 0,-6 44-1,12-59 13,1 0 0,1 1 0,0-1 0,0 0 0,1 0 0,1 0 0,0 0 0,1 0 0,0 0 0,0 0 0,2-1-1,9 21 1,-11-27-53,0-1 0,0 0 0,0 0 0,0-1 0,0 1 0,1-1 0,0 1 0,-1-1 0,1 0 0,0-1 0,1 1-1,-1-1 1,0 1 0,1-1 0,0 0 0,-1-1 0,1 1 0,0-1 0,0 0 0,-1 0 0,1-1 0,6 1 0,-6-1-359,1-1 1,-1 1 0,1-1-1,-1 0 1,0 0 0,1-1-1,-1 0 1,0 0 0,0 0 0,0 0-1,0-1 1,8-5 0,9-8-3695</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41.290"/>
    </inkml:context>
    <inkml:brush xml:id="br0">
      <inkml:brushProperty name="width" value="0.1" units="cm"/>
      <inkml:brushProperty name="height" value="0.1" units="cm"/>
      <inkml:brushProperty name="color" value="#008C3A"/>
    </inkml:brush>
  </inkml:definitions>
  <inkml:trace contextRef="#ctx0" brushRef="#br0">106 37 8320,'0'-2'363,"-1"1"1,1-1-1,-1 1 1,1-1-1,-1 1 1,0 0 0,0-1-1,0 1 1,1 0-1,-1-1 1,0 1-1,-1 0 1,1 0-1,0 0 1,0 0-1,0 0 1,-3-1 0,-1-2 489,4 3-787,0 0 0,0 0 0,1 1 0,-1-1 0,0 1-1,0-1 1,0 0 0,0 1 0,0 0 0,0-1 0,0 1 0,0-1 0,0 1 0,0 0 0,0 0 0,0 0 0,0 0 0,0 0 0,-1 0 0,1 0-1,0 0 1,-2 0 0,2 1-22,0 0-1,-1 0 1,1-1-1,0 1 0,0 0 1,0 0-1,-1 0 1,1 0-1,0 1 0,0-1 1,1 0-1,-1 0 1,0 1-1,-1 1 0,-2 6 6,1 0 0,0 0 0,0 0 0,-2 11 0,4-15 3,-6 28 110,1 0 1,2 0 0,1 0-1,2 1 1,4 55 0,-3-83-152,1 0 0,0-1 0,1 1 0,-1 0 0,1-1 0,0 1 0,0-1 0,1 0 0,0 0 0,0 0 0,0 0 0,5 5 0,-5-6-14,0-1-1,0 0 0,1-1 1,0 1-1,-1-1 0,1 1 1,0-1-1,0 0 1,0 0-1,1-1 0,-1 1 1,0-1-1,1 0 0,-1 0 1,9 0-1,0 0-173,0-1-1,-1-1 1,1 0-1,0 0 1,0-2-1,-1 1 1,0-1-1,15-6 1,-15 3-951,1 1 0,-1-2 0,1 0 0,13-11 0,0-2-2525</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41.682"/>
    </inkml:context>
    <inkml:brush xml:id="br0">
      <inkml:brushProperty name="width" value="0.1" units="cm"/>
      <inkml:brushProperty name="height" value="0.1" units="cm"/>
      <inkml:brushProperty name="color" value="#008C3A"/>
    </inkml:brush>
  </inkml:definitions>
  <inkml:trace contextRef="#ctx0" brushRef="#br0">84 476 10112,'-2'-1'554,"-1"0"0,1 0 0,0 0 0,-1 0 0,1 0 0,0 0 0,0-1 0,0 1 0,0-1 0,0 1 0,0-1 0,-2-3 0,-2-1 755,2 2-1155,0 0 0,0-1-1,0 0 1,1 0-1,-1 0 1,2-1 0,-1 1-1,0-1 1,1 0 0,0 1-1,0-1 1,0-6-1,-1-5-131,0 1 1,2-1-1,-1-18 0,3 9-236,0 1 1,2-1-1,10-46 1,-10 60-339,0 1 0,1 0 1,1 0-1,-1 0 0,2 1 1,-1 0-1,2 0 0,-1 0 1,1 1-1,14-15 0,-20 23 252,1 0-1,-1-1 1,1 1-1,-1 0 0,1 0 1,-1 1-1,1-1 1,0 0-1,0 0 1,-1 1-1,1-1 1,0 1-1,3-1 0,9 1-2781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42.059"/>
    </inkml:context>
    <inkml:brush xml:id="br0">
      <inkml:brushProperty name="width" value="0.1" units="cm"/>
      <inkml:brushProperty name="height" value="0.1" units="cm"/>
      <inkml:brushProperty name="color" value="#008C3A"/>
    </inkml:brush>
  </inkml:definitions>
  <inkml:trace contextRef="#ctx0" brushRef="#br0">21 90 8064,'38'54'5029,"-37"-52"-4983,1-1 0,-1 0 0,0 0 0,1 0-1,-1 0 1,1 0 0,-1 0 0,1 0 0,0 0 0,-1-1 0,1 1 0,0-1 0,0 1 0,-1-1 0,1 0-1,0 0 1,0 1 0,0-1 0,-1 0 0,1-1 0,0 1 0,0 0 0,0 0 0,-1-1 0,1 1 0,0-1-1,-1 0 1,1 1 0,2-3 0,0 1 85,1 0 0,-1 0 0,0-1-1,-1 0 1,1 0 0,0 0 0,-1 0-1,0 0 1,1-1 0,2-4 0,-4 5-47,-1 0 0,0 1 1,0-1-1,0 0 0,0 0 0,0 0 1,0 0-1,-1 0 0,1 0 1,-1 0-1,0 0 0,0 0 0,0 0 1,0 0-1,-1 1 0,1-1 0,-1 0 1,0 0-1,0 0 0,0 0 1,0 0-1,-2-3 0,1 3 22,0 0-1,0 0 1,0 0 0,0 0-1,-1 0 1,1 0 0,-1 1-1,0-1 1,1 1 0,-1 0-1,0 0 1,-1 0-1,1 0 1,0 0 0,-1 1-1,1 0 1,-7-2 0,8 2-72,0 1 1,-1 0-1,1 0 1,0 0 0,0 0-1,-1 0 1,1 1-1,0-1 1,0 1 0,0-1-1,-1 1 1,1 0-1,0 0 1,0 0-1,0 0 1,0 0 0,1 0-1,-1 0 1,0 1-1,0-1 1,1 1 0,-1 0-1,1-1 1,-3 4-1,0 0-34,0 1 0,1 0 0,0 0 0,0 1 0,0-1 0,1 1 0,-3 7 0,-1 12-22,1 0 0,1 1 0,-1 26 0,4-44 8,1 0-1,0 1 1,1-1 0,0 0 0,0 0 0,1 0 0,0 0-1,1 0 1,0 0 0,0 0 0,1-1 0,8 14 0,-9-18 5,0 0 0,1 0 1,0 0-1,-1-1 0,1 0 1,0 1-1,1-1 0,-1-1 1,0 1-1,1-1 0,0 1 1,-1-1-1,1 0 0,0-1 0,0 0 1,0 1-1,0-1 0,1-1 1,-1 1-1,0-1 0,0 0 1,7-1-1,1 0-159,-1-1-1,0-1 1,1 0 0,-1-1-1,0 0 1,-1-1-1,23-12 1,-17 5-943,0 0 0,0-1 1,-1 0-1,25-29 0,-29 29-220,11-12-2258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12.590"/>
    </inkml:context>
    <inkml:brush xml:id="br0">
      <inkml:brushProperty name="width" value="0.1" units="cm"/>
      <inkml:brushProperty name="height" value="0.1" units="cm"/>
      <inkml:brushProperty name="color" value="#E71224"/>
    </inkml:brush>
  </inkml:definitions>
  <inkml:trace contextRef="#ctx0" brushRef="#br0">73 268 8064,'-3'0'1991,"-15"0"3841,2-3-3799,15 2-2015,-1 1 0,1-1-1,0 0 1,-1 1 0,1-1 0,-1 0 0,1 0 0,0 0-1,0 0 1,0 0 0,-1 0 0,1 0 0,0-1 0,0 1 0,1 0-1,-1-1 1,0 1 0,0-1 0,0-1 0,-2-8-22,0 0 1,1 0-1,0-1 1,1 1-1,0 0 0,1-1 1,0 1-1,3-21 1,-2 23-258,1 0 0,0 0 1,0 1-1,1-1 0,6-15 1,-7 20-263,1-1 1,-1 1 0,1 0 0,0 1 0,5-6-1,-6 7-125,0 0-1,0 0 0,0 0 0,1 1 0,-1-1 1,1 1-1,-1 0 0,1 0 0,-1 0 0,4-1 0,13-3-3105</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42.461"/>
    </inkml:context>
    <inkml:brush xml:id="br0">
      <inkml:brushProperty name="width" value="0.1" units="cm"/>
      <inkml:brushProperty name="height" value="0.1" units="cm"/>
      <inkml:brushProperty name="color" value="#008C3A"/>
    </inkml:brush>
  </inkml:definitions>
  <inkml:trace contextRef="#ctx0" brushRef="#br0">57 58 7424,'-1'-4'713,"0"0"-1,0 0 1,0 0 0,0 0-1,-1 0 1,1 0 0,-1 0 0,0 0-1,0 1 1,0-1 0,-1 1 0,1-1-1,-5-3 1110,1 16-814,3-1-900,-1 0 0,2-1 0,-1 1 0,1 0 0,0 1 0,0-1 0,0 9 0,0 61 125,2-69-215,0 36-29,9 68 1,-7-104 21,-1 0 1,6 13 0,-6-20-9,-1 0 1,1 0 0,0 0 0,0 0 0,0 0 0,0 0-1,0-1 1,1 1 0,-1 0 0,0-1 0,1 1-1,-1-1 1,1 0 0,0 1 0,3 1 0,-5-3-4,1 1 1,0-1 0,-1 0 0,1 0 0,-1 0 0,1 0-1,0 0 1,-1 0 0,1 0 0,0 0 0,-1 0-1,1 0 1,0 0 0,-1-1 0,1 1 0,-1 0-1,1 0 1,0-1 0,-1 1 0,1 0 0,-1-1-1,1 1 1,-1 0 0,1-1 0,-1 1 0,1-1-1,-1 1 1,0-1 0,1 1 0,-1-1 0,1 1-1,-1-1 1,0 1 0,0-1 0,1 0 0,-1 1-1,0-2 1,8-27 42,-7 24-20,1-13 121,0-1 1,-1 0-1,-1 0 1,-1 0 0,-1 0-1,0 0 1,-2 0-1,-6-23 1,4 25 592,3 14-255,2 10-309,2 11-273,0-1 0,0 1 0,2-1 0,0 1 0,1-1 0,12 31 0,-11-36-220,1 0 1,0 0 0,1 0-1,0-1 1,1 0 0,0-1 0,1 0-1,0 0 1,17 14 0,33 19-3006,-52-38 2024,1 0 0,0-1 0,0 0 0,0-1 0,0 0 0,10 3 0,10-4-2992</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42.853"/>
    </inkml:context>
    <inkml:brush xml:id="br0">
      <inkml:brushProperty name="width" value="0.1" units="cm"/>
      <inkml:brushProperty name="height" value="0.1" units="cm"/>
      <inkml:brushProperty name="color" value="#008C3A"/>
    </inkml:brush>
  </inkml:definitions>
  <inkml:trace contextRef="#ctx0" brushRef="#br0">175 15 10368,'-2'-2'539,"0"1"0,0-1-1,-1 1 1,1-1 0,-1 1 0,1 0 0,-1 0 0,0 0 0,1 0 0,-1 1 0,0-1 0,1 1 0,-1 0 0,-4 0 0,0-1-92,1 2 0,-1-1 0,0 1 0,-12 3 0,15-3-416,0 1-1,0 0 0,0 0 0,1 0 1,-1 0-1,1 0 0,-1 1 0,1 0 1,0 0-1,0 0 0,0 0 1,1 0-1,-5 6 0,0 3-17,0 0 1,-10 23-1,16-32-85,0 0 1,0 0-1,1 1 0,-1-1 0,0 0 0,1 1 0,0-1 0,0 0 0,0 1 0,1-1 0,-1 0 0,1 1 0,-1-1 1,1 0-1,0 0 0,0 1 0,1-1 0,-1 0 0,1 0 0,-1 0 0,1-1 0,0 1 0,0 0 0,0 0 0,3 2 0,6 6-185,0-1 0,1 0-1,0 0 1,15 8-1,40 24-66,-28-19 1619,48 39 1,-86-61-1234,0 0 0,0 0 1,0 0-1,0 0 0,0 0 1,0 0-1,0 0 0,-1 0 0,1 0 1,0 0-1,-1 0 0,1 1 1,-1-1-1,1 0 0,-1 0 1,1 1-1,-1-1 0,0 0 0,0 1 1,0-1-1,0 0 0,0 3 1,-1-2-31,1 1 1,-1-1 0,0 1 0,0-1 0,0 1 0,0-1-1,-1 0 1,1 0 0,-1 0 0,1 0 0,-3 3-1,-3 2-217,-1-1 0,1 1-1,-2-1 1,1 0 0,-10 5-1,-35 14-4086</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43.263"/>
    </inkml:context>
    <inkml:brush xml:id="br0">
      <inkml:brushProperty name="width" value="0.1" units="cm"/>
      <inkml:brushProperty name="height" value="0.1" units="cm"/>
      <inkml:brushProperty name="color" value="#008C3A"/>
    </inkml:brush>
  </inkml:definitions>
  <inkml:trace contextRef="#ctx0" brushRef="#br0">19 1 10624,'-5'0'4032,"1"3"-3136,-1 2 191,0-1-191,5 4-576,0 5-96,0 2-160,5 10-64,0 4 32,-1 4-256,6 0 0,-1-4-672,5-6-287,0-1-1505,-2-6-608,7-9-256</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43.763"/>
    </inkml:context>
    <inkml:brush xml:id="br0">
      <inkml:brushProperty name="width" value="0.1" units="cm"/>
      <inkml:brushProperty name="height" value="0.1" units="cm"/>
      <inkml:brushProperty name="color" value="#008C3A"/>
    </inkml:brush>
  </inkml:definitions>
  <inkml:trace contextRef="#ctx0" brushRef="#br0">30 41 8320,'-19'-31'2757,"9"21"505,10 10-3238,0 0 0,0 0 0,0 0 0,0 0 0,0 0 0,0 1 0,0-1 0,0 0 0,2 13 493,5 4-465,1 7 184,2-1 1,16 31 0,37 42 1707,-53-83-1378,0 0 0,1-1 0,0 0 0,27 21-1,-37-33-526,0 1 0,0 0 0,0 0 0,1 0 0,-1-1 0,0 1 0,1-1 0,-1 1 0,1-1 0,-1 1 0,1-1 0,-1 0 0,1 0 0,-1 0 0,0 0 0,1 0 0,-1 0 0,1 0 0,-1 0 0,1-1 0,-1 1 0,1 0 0,-1-1 0,0 1 0,1-1 0,-1 0 0,0 1 0,1-1 0,0-1 0,4-3 74,0 0 0,0-1 0,-1 0-1,8-11 1,10-10-60,-12 18-83,-9 6-51,0 0-1,1 1 1,-1-1-1,1 1 1,0 0-1,0 0 1,0 0-1,0 0 1,0 1 0,1-1-1,-1 1 1,0-1-1,1 1 1,-1 0-1,7 0 1,72-3-7546,-63 3 3729</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44.169"/>
    </inkml:context>
    <inkml:brush xml:id="br0">
      <inkml:brushProperty name="width" value="0.1" units="cm"/>
      <inkml:brushProperty name="height" value="0.1" units="cm"/>
      <inkml:brushProperty name="color" value="#008C3A"/>
    </inkml:brush>
  </inkml:definitions>
  <inkml:trace contextRef="#ctx0" brushRef="#br0">23 0 10112,'0'35'8710,"0"-18"-8250,2 1 0,4 26 0,-5-23 108,-1-13 53,-2-10-396,1-1 0,-1 1 0,0-1-1,-1 1 1,1 0 0,-5-4 0,-6-6 377,15 14-605,0 0 0,0 1 0,-1-1 0,1 0 0,-1 1 0,1-1 0,-1 1 0,0-1 0,0 1 0,1 3 0,0 0 36,0-1 1,0 1 0,5 7 0,15 21 383,45 54 1,35 23 108,-61-68-266,-40-42-251,39 44 370,-36-40-302,-1 1 0,1 0 0,-1-1 0,0 1 1,0 0-1,3 12 0,-5-16-56,-1 0-1,1 0 1,-1 1 0,0-1-1,0 0 1,0 0 0,0 1 0,0-1-1,0 0 1,-1 1 0,1-1 0,-1 0-1,0 0 1,0 0 0,0 0-1,-1 4 1,-1-3-4,0 1 0,1 0 0,-1-1 0,-1 1 1,1-1-1,0 0 0,-7 5 0,-4 0-61,0 0 1,-1-1-1,-22 9 1,19-9-98,-31 11-399,45-17 425,0 0 0,0-1 0,1 1 0,-1-1 1,0 1-1,0-1 0,-1 0 0,1-1 0,-7 0 0,10 0 79,-1 1 0,1-1 0,0 1-1,0-1 1,0 1 0,0-1 0,0 0-1,0 0 1,0 1 0,0-1 0,0 0-1,0 0 1,0 0 0,1 0 0,-1 0 0,0 0-1,1 0 1,-1 0 0,1 0 0,-1 0-1,1-1 1,-1 1 0,1 0 0,0 0-1,-1-3 1,1 0-33,0 0 0,0-1 1,0 1-1,0 0 0,1 0 0,-1-1 0,3-5 0,4-10-351,0-1-1,2 1 1,0 0-1,2 1 1,14-22-1,11-5-2425,72-71-1,-48 54-5539,-40 42 4466</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6:09.856"/>
    </inkml:context>
    <inkml:brush xml:id="br0">
      <inkml:brushProperty name="width" value="0.1" units="cm"/>
      <inkml:brushProperty name="height" value="0.1" units="cm"/>
      <inkml:brushProperty name="color" value="#008C3A"/>
    </inkml:brush>
  </inkml:definitions>
  <inkml:trace contextRef="#ctx0" brushRef="#br0">30 205 7040,'-22'4'5152,"22"-4"-5044,-1 0-1,1 0 1,0 0 0,-1 0-1,1 0 1,0 0-1,-1 0 1,1 0 0,0-1-1,0 1 1,-1 0-1,1 0 1,0 0 0,-1 0-1,1 0 1,-2-2 645,2 2-645,0-1-59,0 1 0,0-1 0,0 1 0,0-1 1,1 1-1,-1-1 0,0 1 0,0-1 0,0 1 1,1-1-1,-1 1 0,0 0 0,1-1 0,-1 1 0,0-1 1,1 1-1,-1 0 0,1-1 0,-1 1 0,1-1 1,2-1 106,-1 1 1,1-1-1,0 0 1,0 1-1,0-1 1,0 1-1,0 0 1,0 0-1,1 0 1,-1 0-1,7 0 1,41 1 732,-29 0-611,10 0-100,1-1 0,-1-2 1,1-1-1,-1-2 1,0-1-1,-1-2 0,0-1 1,42-19-1,4-10 88,55-24-3743,-129 62 3093,0-1-341,1 1 0,-1 0-1,1 0 1,-1 0 0,1 0 0,5 0-1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6:10.370"/>
    </inkml:context>
    <inkml:brush xml:id="br0">
      <inkml:brushProperty name="width" value="0.1" units="cm"/>
      <inkml:brushProperty name="height" value="0.1" units="cm"/>
      <inkml:brushProperty name="color" value="#008C3A"/>
    </inkml:brush>
  </inkml:definitions>
  <inkml:trace contextRef="#ctx0" brushRef="#br0">1 1 9728,'0'7'6474,"1"9"-5749,1 1 0,5 20 1,1 7-497,19 133-88,5 48-351,-27-134-4120,-5-89 3900,0-1 0,0 0 0,0 1 1,0-1-1,0 1 0,1-1 0,-1 0 0,0 1 1,1-1-1,-1 0 0,2 2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6:10.762"/>
    </inkml:context>
    <inkml:brush xml:id="br0">
      <inkml:brushProperty name="width" value="0.1" units="cm"/>
      <inkml:brushProperty name="height" value="0.1" units="cm"/>
      <inkml:brushProperty name="color" value="#008C3A"/>
    </inkml:brush>
  </inkml:definitions>
  <inkml:trace contextRef="#ctx0" brushRef="#br0">1 148 8704,'3'2'545,"0"1"-1,0-1 1,0 0 0,0 0 0,1 0 0,-1 0-1,1-1 1,-1 1 0,1-1 0,6 1 0,-5-1-202,0-1 0,0 1 0,1-1 0,-1 0 1,0-1-1,10-1 0,2-3-246,0 0 0,-1-2 1,27-13-1,-27 12 121,139-60-574,-51 28-3799,-96 37 3568,21-9-3029</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6:11.184"/>
    </inkml:context>
    <inkml:brush xml:id="br0">
      <inkml:brushProperty name="width" value="0.1" units="cm"/>
      <inkml:brushProperty name="height" value="0.1" units="cm"/>
      <inkml:brushProperty name="color" value="#008C3A"/>
    </inkml:brush>
  </inkml:definitions>
  <inkml:trace contextRef="#ctx0" brushRef="#br0">139 159 8064,'-5'-3'2426,"4"2"-2067,0 0-1,-1 0 0,1 0 1,0 0-1,-1 1 1,1-1-1,-1 0 0,1 1 1,-1-1-1,1 1 1,-1-1-1,1 1 0,-1 0 1,-1 0-1,-4-1-47,1-1 0,-1 1 0,1-1 0,-1-1 0,1 1 0,0-1 0,0 0 0,0 0 0,-7-6-1,8 5-231,-19-15 67,23 18-150,0 0 0,0-1 0,0 1 0,0 0 0,0-1 0,0 1 0,0-1 0,1 1 0,-1-1 0,1 0 0,-1 1-1,1-1 1,-1 0 0,1 1 0,0-3 0,0 1 1,0 0-1,0 1 0,0-1 0,0 1 0,1-1 0,0 1 0,-1-1 0,1 1 1,0 0-1,0-1 0,0 1 0,0 0 0,1 0 0,-1 0 0,1 0 0,-1 0 0,4-4 1,-1 4 4,-1-1 1,0 1 0,1 0 0,-1 0 0,1 0 0,0 1 0,-1-1 0,1 1 0,0 0 0,6-1 0,1 0-12,0 2 0,0-1 0,0 1 0,0 1 0,0 0 0,0 0 0,17 5 0,-18-3-124,0 0-1,0 1 1,0 0-1,0 1 1,-1 0-1,0 0 1,0 1-1,9 7 1,-12-7-279,0-1 1,-1 1-1,0 0 1,0 0 0,0 1-1,-1-1 1,0 1-1,0 0 1,-1 0-1,1 1 1,2 11 0,3 10-2634,-4-16 156</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6:11.568"/>
    </inkml:context>
    <inkml:brush xml:id="br0">
      <inkml:brushProperty name="width" value="0.1" units="cm"/>
      <inkml:brushProperty name="height" value="0.1" units="cm"/>
      <inkml:brushProperty name="color" value="#008C3A"/>
    </inkml:brush>
  </inkml:definitions>
  <inkml:trace contextRef="#ctx0" brushRef="#br0">91 47 6784,'0'-1'367,"0"-1"0,1 1 0,-1 0 0,0-1 0,-1 1 0,1-1 0,0 1 1,0-1-1,-1 1 0,1-1 0,-1 1 0,1 0 0,-1-1 0,1 1 0,-1 0 0,0 0 0,0-1 1,0 1-1,0 0 0,0 0 0,0 0 0,0 0 0,-2-1 0,1 0-162,1 1-1,-1-1 0,0 1 1,0 0-1,0 0 0,0 0 1,0 0-1,0 0 1,0 0-1,0 0 0,-1 1 1,1-1-1,0 1 0,0 0 1,-1-1-1,-3 1 1,4 1-176,1-1 0,-1 1 1,1-1-1,-1 1 1,1 0-1,-1 0 1,1-1-1,0 1 1,-1 0-1,1 0 0,0 0 1,0 0-1,-1 1 1,1-1-1,0 0 1,0 0-1,0 1 1,1-1-1,-1 1 0,0-1 1,0 0-1,1 1 1,-1 0-1,1-1 1,-1 4-1,-2 6-28,1 0 0,1 0 0,0 0 0,0 0-1,1 0 1,0 0 0,1 0 0,0 0 0,3 12 0,-2-19-11,-1 1 1,1 0-1,-1-1 1,1 1 0,1-1-1,-1 0 1,1 1-1,-1-1 1,1 0 0,4 4-1,-4-6 2,-1 0 0,1 0 0,0 0 0,-1 0 1,1 0-1,0-1 0,0 1 0,0-1 0,0 0 0,1 0 0,-1 0 0,0 0 0,0 0 0,1-1 1,-1 0-1,5 1 0,-1-2 58,-1 1 1,1-1 0,0 0 0,-1-1 0,1 1-1,-1-1 1,0-1 0,0 1 0,0-1-1,0 0 1,7-5 0,-10 7-21,-1-1-1,0 0 1,1 0 0,-1 1 0,0-2-1,0 1 1,0 0 0,0 0 0,-1-1-1,1 1 1,-1 0 0,1-1 0,-1 0-1,0 1 1,0-1 0,0 0 0,0 0-1,0 1 1,-1-1 0,1 0 0,-1 0-1,0 0 1,0 0 0,0 0 0,0 0-1,-1 0 1,1 0 0,-2-3 0,1 3-18,0-1 0,0 0 0,-1 1 1,0-1-1,0 1 0,0 0 0,0-1 0,-4-4 1,4 6-177,0 1 0,1-1 0,-1 1 1,0 0-1,1 0 0,-1-1 0,0 1 1,0 0-1,0 0 0,0 1 1,0-1-1,0 0 0,0 1 0,0-1 1,-1 1-1,1-1 0,-2 1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12.973"/>
    </inkml:context>
    <inkml:brush xml:id="br0">
      <inkml:brushProperty name="width" value="0.1" units="cm"/>
      <inkml:brushProperty name="height" value="0.1" units="cm"/>
      <inkml:brushProperty name="color" value="#E71224"/>
    </inkml:brush>
  </inkml:definitions>
  <inkml:trace contextRef="#ctx0" brushRef="#br0">10 0 8064,'-5'13'3744,"1"-2"-1728,4-2-1440,0-1 0,0 9-256,0-5-64,9 8-128,0-4-96,5 6 0,-4-7-384,4 2-160,0-1-960,0-4-384,0 1-1792</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6:12.308"/>
    </inkml:context>
    <inkml:brush xml:id="br0">
      <inkml:brushProperty name="width" value="0.1" units="cm"/>
      <inkml:brushProperty name="height" value="0.1" units="cm"/>
      <inkml:brushProperty name="color" value="#008C3A"/>
    </inkml:brush>
  </inkml:definitions>
  <inkml:trace contextRef="#ctx0" brushRef="#br0">120 33 6656,'0'-1'268,"0"-1"-1,0 1 1,0-1 0,-1 0 0,1 1 0,-1-1-1,1 1 1,-1-1 0,1 1 0,-1-1 0,0 1-1,0 0 1,-1-2 0,1 2 11,0 0-1,0 0 1,0 1-1,-1-1 1,1 1-1,0-1 1,0 1-1,-1 0 1,1-1-1,-3 1 1,1-1 182,2 1-361,0-1-1,0 1 0,0-1 1,0 1-1,0-1 1,-1 1-1,1 0 0,0 0 1,0 0-1,0 0 1,0 0-1,-1 0 0,1 0 1,0 0-1,0 0 1,0 0-1,0 0 0,0 1 1,-1-1-1,1 1 1,0-1-1,0 1 1,0-1-1,0 1 0,0-1 1,0 1-1,0 0 1,0 0-1,1-1 0,-2 2 1,-2 2 113,1 0 1,0 0-1,0 1 1,0-1-1,-1 5 1,-4 8 24,2 0 0,0 1 0,1 0 1,1-1-1,0 2 0,2-1 0,0 0 0,1 25 1,0-35-150,1 0 0,1 0 0,-1 0 0,1 0 0,1 0 0,-1 0 0,1 0 0,1-1 1,0 1-1,0-1 0,0 0 0,1 1 0,0-1 0,0-1 0,1 1 0,6 7 0,-6-9-2,0 0 0,0 0-1,0-1 1,1 0 0,0 0-1,0 0 1,0-1 0,0 1-1,0-2 1,1 1 0,9 2-1,-6-3 94,0 0-1,0-1 0,0 0 1,0-1-1,1 0 0,-1-1 1,12-2-1,70-19 171,-15 3-1249,-66 17-1195,0-1 1,0 0 0,20-9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6:12.803"/>
    </inkml:context>
    <inkml:brush xml:id="br0">
      <inkml:brushProperty name="width" value="0.1" units="cm"/>
      <inkml:brushProperty name="height" value="0.1" units="cm"/>
      <inkml:brushProperty name="color" value="#008C3A"/>
    </inkml:brush>
  </inkml:definitions>
  <inkml:trace contextRef="#ctx0" brushRef="#br0">131 443 8320,'-11'0'7792,"9"0"-7504,-1-1 1,0 1-1,0-1 0,0 0 1,1 0-1,-1 0 1,0 0-1,1 0 1,-1-1-1,1 1 1,0-1-1,-1 0 1,1 0-1,0 0 1,0 0-1,0 0 1,-2-3-1,-2-3-146,0 0 0,0-1 0,-6-11-1,4 1-124,1 0 0,1-1 1,0 0-1,-4-33 0,7 31-664,1 0-1,1 0 1,0 0 0,2 0 0,6-37 0,-6 55 273,0 0 0,0 0 0,0 0 0,0 0 0,1 0 0,0 0 0,0 0-1,0 0 1,0 1 0,1-1 0,-1 1 0,1-1 0,5-4 0,6-4-3343</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6:13.214"/>
    </inkml:context>
    <inkml:brush xml:id="br0">
      <inkml:brushProperty name="width" value="0.1" units="cm"/>
      <inkml:brushProperty name="height" value="0.1" units="cm"/>
      <inkml:brushProperty name="color" value="#008C3A"/>
    </inkml:brush>
  </inkml:definitions>
  <inkml:trace contextRef="#ctx0" brushRef="#br0">23 86 7680,'26'45'4202,"-25"-44"-4135,-1 1-1,1-1 0,-1 0 0,1 0 0,0 0 1,0 0-1,-1-1 0,1 1 0,0 0 0,0 0 1,0 0-1,0-1 0,0 1 0,0 0 0,0-1 1,1 1-1,-1-1 0,0 1 0,0-1 0,0 0 1,0 1-1,1-1 0,-1 0 0,0 0 0,0 0 1,0 0-1,1 0 0,-1 0 0,0 0 0,0 0 1,1-1-1,-1 1 0,0 0 0,0-1 0,0 1 1,0-1-1,0 1 0,0-1 0,2-1 0,1 0 30,-1-1-1,0 1 0,0-1 0,0 1 1,0-1-1,0 0 0,-1 0 0,1-1 1,-1 1-1,3-4 0,-3 2 10,-1 1-1,1 0 1,-1-1 0,1 1-1,-1-1 1,-1 0 0,1 1-1,-1-1 1,1 1 0,-1-1-1,-1-4 1,1 6-43,-1 1 0,1-1 0,-1 1 0,0 0 0,0-1 0,0 1 0,0 0 0,0 0-1,0 0 1,0 0 0,-1 0 0,1 0 0,-1 0 0,0 0 0,1 0 0,-1 1 0,0-1 0,0 1 0,0 0 0,0-1 0,-4 0 0,5 1-31,-1 0 1,1 1-1,-1-1 0,1 1 1,-1 0-1,1-1 0,-1 1 1,0 0-1,1 0 0,-1 0 1,1 0-1,-1 0 1,0 1-1,1-1 0,-1 0 1,1 1-1,-1-1 0,1 1 1,-1-1-1,1 1 0,0 0 1,-1 0-1,1 0 1,0 0-1,-1 0 0,1 0 1,-2 2-1,-1 2-22,0-1 0,0 1 1,0 1-1,1-1 0,-4 9 0,1-2-1,0 2 1,1-1-1,1 0 1,0 1-1,1 0 0,1 0 1,0 0-1,1 0 1,0 0-1,1 0 0,1 0 1,0 0-1,6 25 0,-6-33-23,2 0-1,-1 0 0,0-1 1,1 1-1,0 0 0,1-1 1,-1 0-1,1 0 0,0 0 1,0 0-1,1-1 0,-1 1 1,1-1-1,0 0 0,0-1 1,0 1-1,1-1 1,-1 0-1,1 0 0,9 2 1,-7-1-340,1-2 0,0 1 0,0-1 0,0-1 1,0 1-1,0-2 0,0 1 0,1-1 0,-1-1 1,0 1-1,0-2 0,0 1 0,11-4 1,-15 3-218,-1 0 1,1 0 0,-1 0 0,0 0-1,0-1 1,1 1 0,-2-1 0,5-4-1,10-10-2510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6:13.623"/>
    </inkml:context>
    <inkml:brush xml:id="br0">
      <inkml:brushProperty name="width" value="0.1" units="cm"/>
      <inkml:brushProperty name="height" value="0.1" units="cm"/>
      <inkml:brushProperty name="color" value="#008C3A"/>
    </inkml:brush>
  </inkml:definitions>
  <inkml:trace contextRef="#ctx0" brushRef="#br0">38 16 7168,'-11'-14'5374,"-2"12"-1814,9 2-2313,3 4-869,-1 2-220,-4 26 239,5 50 76,1-52-338,0-5-74,1 0 0,1-1-1,1 1 1,11 42 0,-13-63-30,0 0 0,1 0-1,-1 0 1,1 0 0,0 0 0,0-1-1,1 1 1,-1 0 0,1-1 0,0 0 0,-1 1-1,6 2 1,-8-6-22,0 0 1,1 0-1,-1 0 1,0 0-1,0 0 0,1 0 1,-1 0-1,0 0 0,1 0 1,-1 0-1,0 0 0,1 0 1,-1 0-1,0 0 1,0-1-1,1 1 0,-1 0 1,0 0-1,1 0 0,-1-1 1,0 1-1,0 0 1,0 0-1,1 0 0,-1-1 1,0 1-1,0 0 0,0-1 1,0 1-1,1 0 0,-1 0 1,0-1-1,0 1 1,0 0-1,0-1 0,0 1 1,0 0-1,0-1 0,0 1 1,0 0-1,0-1 0,0 1 1,0-1-1,1-15 150,-1 16-143,-5-144 2064,5 143-2128,2 3 21,9 15 29,-7-11-71,-1 0-1,1-1 0,0 0 1,0 0-1,0 0 0,8 6 1,-2-3-493,1-1 0,0 0 0,1-1 0,0 0 0,24 8 0,-29-11-103,0-1 0,1 0 0,0-1-1,-1 0 1,1 0 0,-1-1 0,1 0-1,0 0 1,0 0 0,-1-1 0,13-3-1,4-4-2736</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6:14.059"/>
    </inkml:context>
    <inkml:brush xml:id="br0">
      <inkml:brushProperty name="width" value="0.1" units="cm"/>
      <inkml:brushProperty name="height" value="0.1" units="cm"/>
      <inkml:brushProperty name="color" value="#008C3A"/>
    </inkml:brush>
  </inkml:definitions>
  <inkml:trace contextRef="#ctx0" brushRef="#br0">188 14 8064,'-1'-1'245,"1"0"1,0 1 0,-1-1-1,1 0 1,-1 1 0,1-1-1,-1 0 1,1 1 0,-1-1-1,1 0 1,-1 1-1,0-1 1,1 1 0,-1-1-1,0 1 1,1 0 0,-1-1-1,0 1 1,0 0 0,-1-1-1,0 0 383,0 1-1,-1 0 1,1-1-1,-1 1 1,1 0-1,-6 1 1,3-1-205,0 1 0,0 0 0,0 0 0,1 1 0,-1 0-1,-8 4 1,4-1-421,1 0 0,-1 1 0,1 0-1,1 1 1,-1 0 0,1 0 0,0 0 0,1 1-1,-1 0 1,2 0 0,-1 1 0,1 0-1,0 0 1,-4 12 0,9-19-23,-1 0 1,0 0-1,1 0 0,-1 0 1,1 0-1,0 0 0,0 0 1,0 0-1,0 0 0,0 1 1,0-1-1,0 0 0,1 0 1,-1 0-1,1 0 0,-1 0 1,1 0-1,0 0 0,0 0 1,1 1-1,0 0-10,0-1 1,0 0-1,0 0 0,0-1 0,0 1 1,1 0-1,-1-1 0,1 1 0,-1-1 1,1 0-1,-1 0 0,1 0 0,3 1 0,7 0-40,0 0-1,0 0 0,0-1 0,0-1 0,17-1 0,13-5 93,-34 4 7,0 0-1,1 1 1,-1 0-1,1 0 0,0 1 1,12 2-1,-20-2 14,0 1 0,-1-1 0,1 1 0,-1 0 0,1 0 0,-1 0 0,1 0 0,-1 0 0,0 0 0,1 0 0,-1 0 0,0 0 0,0 0 0,0 1 0,0-1 0,0 0 0,0 1 0,0-1 0,0 1 0,-1-1 0,1 1 0,0 0 0,-1-1 0,0 1 0,1 0 0,-1-1 0,0 1 0,0 0 0,0 1 0,1 9 16,-1-1-1,-1 0 0,-2 16 1,1-13 45,-1 1-372,0-1-1,-7 20 1,-1 5-2690,10-27 691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6:14.507"/>
    </inkml:context>
    <inkml:brush xml:id="br0">
      <inkml:brushProperty name="width" value="0.1" units="cm"/>
      <inkml:brushProperty name="height" value="0.1" units="cm"/>
      <inkml:brushProperty name="color" value="#008C3A"/>
    </inkml:brush>
  </inkml:definitions>
  <inkml:trace contextRef="#ctx0" brushRef="#br0">1 5 8704,'0'-5'4064,"0"10"-2336,0 3-1312,0 0-64,0 9-192,0-5-128,4 16 0,1-6-128,4 6 64,1-3-736,4 3-320,-5-4-2112,5-7-1728,0-1 1792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6:15.184"/>
    </inkml:context>
    <inkml:brush xml:id="br0">
      <inkml:brushProperty name="width" value="0.1" units="cm"/>
      <inkml:brushProperty name="height" value="0.1" units="cm"/>
      <inkml:brushProperty name="color" value="#008C3A"/>
    </inkml:brush>
  </inkml:definitions>
  <inkml:trace contextRef="#ctx0" brushRef="#br0">3 5 7040,'-3'-4'4120,"11"25"-3094,0-4-571,0-1 1,2-1-1,20 29 0,43 39 1356,-5-5 525,-65-75-2193,-1 1 12,1-1-1,-1-1 0,1 1 0,0 0 0,3 2 1,-6-4-130,1-1 1,-1 0 0,1 1 0,0-1 0,-1 0 0,1 1 0,-1-1 0,1 0 0,0 0 0,-1 0-1,1 0 1,0 0 0,-1 1 0,1-1 0,-1 0 0,1 0 0,0-1 0,-1 1 0,1 0 0,0 0-1,-1 0 1,1 0 0,0 0 0,-1-1 0,1 1 0,-1 0 0,1-1 0,-1 1 0,1 0-1,-1-1 1,1 1 0,-1-1 0,1 1 0,-1 0 0,1-1 0,0 0 0,9-14 114,12-18 1,-15 20-181,2 0 1,13-17-1,-18 26-27,0 0-1,0 0 1,0 1-1,0 0 0,1-1 1,0 1-1,-1 1 0,1-1 1,0 1-1,10-3 0,-4 2-482,1 1-1,0 0 0,0 1 0,0 1 0,0-1 0,0 2 0,21 3 0,-12-2-375,-10-1 96,-1 0-1,1-1 1,0 0 0,18-3-1,-26 3 771,1-1-1,0 0 1,0-1-1,0 1 1,-1-1-1,1 1 1,-1-1-1,1 0 1,-1-1-1,0 1 1,0 0-1,0-1 1,0 0-1,0 0 1,3-4-1,-4 5 308,-1-1-1,1 0 0,-1 0 0,1 0 0,-1 0 0,0 0 1,0 0-1,0 0 0,0-6 0,0-9 6391,-1 27-6489,1 1 1,0 0-1,1-1 1,0 1-1,0-1 0,1 0 1,0 0-1,1 0 1,0 0-1,0 0 1,1-1-1,0 0 0,0 0 1,1 0-1,0 0 1,1-1-1,7 6 1,-14-12-120,0-1 0,0 0 1,0 1-1,1-1 1,-1 0-1,0 0 0,0 1 1,1-1-1,-1 0 1,0 0-1,0 0 0,1 1 1,-1-1-1,0 0 1,1 0-1,-1 0 0,0 0 1,1 0-1,-1 1 1,0-1-1,1 0 0,-1 0 1,0 0-1,1 0 1,-1 0-1,0 0 0,1 0 1,-1 0-1,1-1 1,-1-8 304,-8-12-190,-24-38 32,67 88-214,93 105 593,-91-100-189,-3 2 0,52 70 1,-81-99-314,0 0 0,-1 0 1,0 0-1,0 0 0,-1 1 1,0-1-1,0 1 0,-1 0 1,0 0-1,0 0 0,-1 0 1,1 15-1,-3-17-39,0 0-1,0-1 1,0 1 0,-1 0-1,0-1 1,0 0 0,0 1-1,-1-1 1,-5 7 0,1-1-6,-1-1 1,0 0-1,-11 9 1,3-2-90,-1-1 0,-1-1 1,0-1-1,-1 0 1,-1-2-1,0 0 0,0-1 1,-27 10-1,41-19-63,-1 0-1,1-1 0,-1 0 1,1 0-1,-12 0 1,16-1 79,-1 0 0,0 0 0,1 0 1,-1-1-1,0 1 0,1-1 1,-1 1-1,0-1 0,1 0 0,-1 0 1,1-1-1,0 1 0,-1 0 0,1-1 1,0 1-1,-3-3 0,3 1 32,-1-1 0,1 1-1,0 0 1,0-1 0,0 1-1,0-1 1,1 1 0,0-1-1,-1 0 1,1 0 0,1 1-1,-1-1 1,0 0-1,1 0 1,0 0 0,0 0-1,0 0 1,2-7 0,0-4-47,2 1 1,0-1 0,8-18 0,-12 31 69,13-28-491,31-53-1,-41 77 439,33-51-1734,2 3 1,81-88 0,-77 94-308,-13 14-1432</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06.104"/>
    </inkml:context>
    <inkml:brush xml:id="br0">
      <inkml:brushProperty name="width" value="0.1" units="cm"/>
      <inkml:brushProperty name="height" value="0.1" units="cm"/>
      <inkml:brushProperty name="color" value="#008C3A"/>
    </inkml:brush>
  </inkml:definitions>
  <inkml:trace contextRef="#ctx0" brushRef="#br0">10 61 6144,'-10'5'11290,"11"-8"-11231,-1 1 0,1-1 0,0 1 0,-1 0 0,1-1 0,0 1 1,0 0-1,0-1 0,1 1 0,-1 0 0,0 0 0,1 0 0,2-2 0,-1 1-38,-1 0 1,1 0-1,0 0 0,0 1 0,1 0 1,-1-1-1,6-2 0,-5 4-42,0-1 0,0 1 0,0 0-1,0 0 1,0 0 0,1 1 0,-1 0-1,0 0 1,0 0 0,1 0 0,-1 0-1,0 1 1,0 0 0,6 1 0,-4 0 58,0 1 0,0 0 0,-1 0 0,1 0 0,-1 0 0,1 1 0,-1 0 0,9 9 0,-8-7 173,0 2 0,0-1 0,0 1 1,-1-1-1,0 1 0,0 1 0,-1-1 0,0 1 0,-1 0 1,0 0-1,0 0 0,3 18 0,-6-17-18,1 0 1,-2 0-1,1 0 1,-1 0-1,-1 0 1,0-1-1,0 1 1,-1-1-1,0 1 0,-1-1 1,-6 12-1,-13 27-10,22-47-268,11 7-1338,44 13 363,-9-1 893,-32-15 189,0 0 0,0 1 0,-1 1 0,1 0 0,-2 0 0,1 1 0,18 17 0,-27-22 73,-1 0 0,1 0 0,-1 0 0,0 0 0,0 1 0,0-1 1,0 1-1,0-1 0,-1 1 0,0 0 0,1-1 0,-2 1 0,1 0 0,0 0 0,-1 0 0,1 5 0,-2-3 36,1-1 0,-1 1 0,0-1 0,-1 0 0,1 1-1,-1-1 1,0 0 0,0 0 0,-1 0 0,-4 8 0,1-5-22,-1 1 0,1-1 0,-2-1 0,1 1 0,-1-1 0,0 0 1,0-1-1,-1 0 0,1 0 0,-2-1 0,-16 8 0,9-8-261,0-1 0,0 0 0,0-1 0,-30 2 0,-4-4-6351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06.862"/>
    </inkml:context>
    <inkml:brush xml:id="br0">
      <inkml:brushProperty name="width" value="0.1" units="cm"/>
      <inkml:brushProperty name="height" value="0.1" units="cm"/>
      <inkml:brushProperty name="color" value="#008C3A"/>
    </inkml:brush>
  </inkml:definitions>
  <inkml:trace contextRef="#ctx0" brushRef="#br0">36 7 6528,'-4'-6'7032,"-4"18"-5201,-7 25-1014,12-24-493,1 1 1,0 1 0,1-1 0,1 17 0,7 56-294,-5-69-23,11 61 8,3-1 0,45 131 0,3-51 225,-57-143-231,-6-11-46,15 26 22,-16-29-1,1 0-1,0 0 0,0 0 1,-1 0-1,1 0 1,0 0-1,0 0 0,0 0 1,0 0-1,0 0 0,1 0 1,-1 0-1,0-1 0,0 1 1,0-1-1,1 1 0,-1-1 1,0 1-1,3 0 0,-3-1-116,-1-1-1,1 1 0,0 0 1,-1 0-1,1 0 0,0 0 1,-1-1-1,1 1 0,-1 0 0,1-1 1,-1 1-1,1 0 0,-1-1 1,1 1-1,-1-1 0,1 1 1,-1-1-1,1 1 0,-1-1 0,1 1 1,-1-1-1,0 1 0,1-1 1,-1 0-1,0 1 0,0-1 1,0 1-1,1-1 0,-1 0 0,0 1 1,0-1-1,0 0 0,0 0 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07.326"/>
    </inkml:context>
    <inkml:brush xml:id="br0">
      <inkml:brushProperty name="width" value="0.1" units="cm"/>
      <inkml:brushProperty name="height" value="0.1" units="cm"/>
      <inkml:brushProperty name="color" value="#008C3A"/>
    </inkml:brush>
  </inkml:definitions>
  <inkml:trace contextRef="#ctx0" brushRef="#br0">5 1 7424,'0'0'6919,"-2"8"-5454,0 12-1636,4 17 576,13 72 1,-4-45-247,-9-47-141,1 9-13,2-1 0,8 29-1,-10-38-129,-3-14-52,0-1-1,0 1 0,0 0 1,0-1-1,1 1 0,-1 0 0,1-1 1,-1 1-1,1-1 0,1 4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08:53.63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70 144 6912,'-16'-19'3197,"1"9"-1463,14 10-1584,0 0 0,0-1 1,0 1-1,0 0 0,0 0 0,0 0 0,0 0 0,-1 0 0,1 0 1,0 0-1,0 0 0,-8 3 1201,6-1-1201,2-1-120,0 0 0,0 1 0,0-1 0,1 0-1,-1 0 1,0 1 0,0-1 0,1 1 0,-1-1 0,1 0-1,-1 1 1,1-1 0,-1 3 0,-2 26 160,2 85 256,1-73-305,0-35-116,5 279 430,-1-207-426,-1 10-14,27 155-1,-28-236-19,-1 0-6,1 0 1,0 0-1,1 0 0,6 15 1,-9-23 23,0 1-1,0 0 1,1-1 0,-1 1 0,0-1-1,0 1 1,1-1 0,-1 1 0,0-1-1,1 1 1,-1-1 0,1 0 0,-1 1 0,1-1-1,-1 1 1,0-1 0,1 0 0,0 1-1,-1-1 1,1 0 0,-1 0 0,1 1-1,-1-1 1,1 0 0,-1 0 0,1 0-1,0 0 1,-1 0 0,2 0 0,-1-1 12,0 0 0,0 0 0,0 0 0,0 0 0,0 0-1,0 0 1,0-1 0,0 1 0,0 0 0,-1-1 0,1 1 0,0 0 0,-1-1 0,1 1 0,-1-1 0,0 1 0,1-4 0,17-148 276,-18 144-293,10-209-136,-10-79 91,-10-44 661,9 332-479,1-1 0,-2 1 0,1 0 0,-4-10 0,5 19-144,0-1 1,0 1-1,0 0 0,0 0 1,0 0-1,0-1 1,0 1-1,-1 0 0,1 0 1,0 0-1,0-1 0,0 1 1,0 0-1,0 0 0,-1 0 1,1 0-1,0 0 0,0-1 1,0 1-1,0 0 1,-1 0-1,1 0 0,0 0 1,0 0-1,0 0 0,-1 0 1,1 0-1,0 0 0,0 0 1,-1 0-1,1 0 0,0 0 1,0 0-1,0 0 0,-1 0 1,1 0-1,0 0 1,0 0-1,0 0 0,-1 0 1,1 0-1,0 0 0,0 0 1,0 0-1,-1 0 0,1 0 1,0 1-1,0-1 0,0 0 1,-1 0-1,1 0 0,0 0 1,0 1-1,0-1 1,0 0-1,0 0 0,0 0 1,-1 1-1,1-1 0,0 0 1,0 0-1,0 0 0,0 1 1,0-1-1,0 0 0,0 1 1,-2 2-11,-1 3 4,1 0 1,-1 0-1,1 1 0,0-1 0,-2 13 0,-22 198 50,24-197-31,-12 200 29,24 180-214,-9-370 120,2 1 1,2-1-1,9 36 0,-14-64 65,1-1 0,-1 1 0,1 0-1,-1-1 1,1 1 0,0-1-1,0 1 1,0-1 0,0 0 0,2 3-1,-3-4-9,0 0-1,0 0 0,1 0 1,-1 0-1,0 0 0,0 0 1,0 1-1,1-1 0,-1 0 0,0 0 1,0 0-1,1 0 0,-1 0 1,0 0-1,0 0 0,1-1 1,-1 1-1,0 0 0,0 0 1,0 0-1,1 0 0,-1 0 1,0 0-1,0 0 0,0 0 1,1 0-1,-1-1 0,0 1 1,0 0-1,0 0 0,0 0 0,1 0 1,-1-1-1,0 1 0,0 0 1,0 0-1,0 0 0,0-1 1,1 1-1,0-4 35,1-1 0,0 1 1,-1-1-1,2-7 0,-2 9-17,11-57 193,-3 0-1,2-64 0,-6-109-182,-5 165-30,0-331-59,-1 383 92,1 12-18,0 0 0,0 1-1,0-1 1,0 1 0,0-1 0,1 1 0,-1-1-1,1 1 1,0-1 0,2-2 0,0 1 54,-2 8-20,-1 25-22,0-11-48,-3 224-114,2-29 273,6-18-8,-1-157-156,1 0 0,2 0 1,11 37-1,-13-60 6,-1-1 0,2 0 0,0 0 0,0-1 0,1 0 0,14 19 0,-18-26 34,0-1 1,1 0 0,-1 0-1,0 0 1,1-1 0,0 1 0,0-1-1,0 0 1,0 0 0,1 0-1,-1-1 1,1 1 0,0-1-1,0 0 1,-1-1 0,7 2-1,-8-2 0,-1 0 0,1-1 0,0 1 0,0-1-1,0 0 1,0 0 0,0 0 0,0 0 0,0-1-1,-1 1 1,1-1 0,0 0 0,4-1 0,-2-1 6,0 0 0,0 0 1,0 0-1,-1-1 1,5-3-1,-4 2 1,7-6 43,0-1 1,-1 0 0,0-1 0,-1 0 0,13-24-1,-11 16-19,-1 0-1,-1-1 0,-1-1 1,7-28-1,-14 43-37,13-46 29,12-85 1,-19 79-22,-3 0 0,-3-1 0,-2 0 0,-9-63 0,8 112 16,-1-13 206,-9-40 0,9 59-202,1 1 0,-1-1 0,0 1 0,0-1 0,-1 1 0,0 0 0,0 0 0,0 0 0,0 0 0,-1 1 0,0-1 0,-5-5 0,8 9-35,0 1 0,0-1 0,0 0 0,1 1 0,-1-1 0,0 1 0,0-1 0,0 1 0,0-1 0,0 1 0,0 0 0,0-1 0,0 1 0,0 0 0,0 0 0,0 0 0,0 0 0,0 0 0,0 0 0,0 0 0,-2 0 0,1 1-4,0 0 1,0 0-1,0 0 1,1 0-1,-1 1 0,0-1 1,-3 3-1,0 1 2,3-3-1,-1 0 2,1 0 0,-1 0-1,1 1 1,-1 0-1,1-1 1,0 1-1,0 0 1,-1 3-1,-9 19 1,2-1 0,-11 44 0,-9 56 0,-3 105 48,29-180-71,2 0 0,7 71 0,-3-99-21,2 0-1,0 0 1,1-1-1,0 1 1,16 32-1,-16-41 10,0-1 0,1 0-1,0-1 1,1 1 0,0-1-1,1-1 1,13 14 0,-17-19 13,1 1 0,-1-1 0,1 0 1,8 5-1,-10-8 17,-1 1 1,1-1-1,0 0 0,0-1 0,0 1 1,0 0-1,0-1 0,0 0 1,0 0-1,0 1 0,3-2 0,-3 1 4,-1 0 1,1 0-1,-1-1 0,1 1 0,-1-1 0,1 1 0,-1-1 0,0 0 0,1 0 0,-1 0 0,0-1 1,0 1-1,1 0 0,1-2 0,-1-1 7,1 0 1,-1 0-1,0 0 0,0 0 0,3-5 1,-1 0 6,6-8 51,-2 0 0,0 0 0,0-1 0,-2 0 0,0-1 0,-1 1 0,5-30 0,1-29 90,4-112 1,-17-93-150,-1 251 92,-1 0 0,-1 1 0,-2 0 1,-10-32-1,16 61-91,-2-3 23,1 0 0,0 0 0,-1 0 1,-4-7-1,5 9-24,0 1 1,0 0-1,0 0 1,-1 0-1,1 0 1,0 0-1,0 0 1,-1 0-1,1 1 1,-1-1-1,1 0 1,0 1-1,-1-1 1,1 1-1,-1-1 0,-1 1 1,2-1-5,0 1 0,0 0 1,0 0-1,0 0 0,0 0 0,0-1 1,0 1-1,0 0 0,0 1 0,0-1 1,0 0-1,0 0 0,0 0 0,0 1 0,0-1 1,0 0-1,0 1 0,1-1 0,-1 1 1,0-1-1,0 1 0,0-1 0,0 1 0,1 0 1,-2 0-1,-6 10-10,0-1 0,1 1 0,0 1-1,1-1 1,-8 23 0,-22 69-64,25-60 34,2 1 0,-6 77-1,14-110 35,-6 199-108,9-170 58,2 0 1,1 0 0,12 39 0,-10-52-64,1 0 1,18 37 0,-20-52 47,0 0 0,1-1 0,1 0-1,-1 0 1,2 0 0,18 18 0,-24-26 58,1 0-1,0 0 1,-1-1-1,1 1 1,0-1-1,0 0 1,0 0-1,0 0 1,1-1 0,-1 1-1,0-1 1,1 0-1,-1 0 1,8 0-1,-8-1 23,0 0-1,-1 0 1,1 0-1,0 0 1,0 0-1,0-1 0,-1 0 1,1 0-1,0 0 1,-1 0-1,1-1 1,-1 1-1,1-1 1,-1 0-1,0 0 0,0 0 1,0 0-1,0-1 1,3-2-1,-4 3 0,5-3 41,-1-1 0,0 0 1,-1-1-1,1 1 1,-1-1-1,0 0 0,-1-1 1,1 1-1,-2-1 1,1 0-1,3-11 0,-1 6 7,5-15-12,0-1 0,-2 1 0,-1-1 0,-1-1 0,-1 1 0,1-38 0,-2-20 69,-13-153 1,2 174 49,-4 0-1,-20-74 1,20 107-4,9 33-159,1 0 0,0-1 0,0 1 1,-1-1-1,1 1 0,0-1 0,-1 1 0,1 0 1,0-1-1,-1 1 0,1 0 0,0-1 1,-1 1-1,1 0 0,-1 0 0,1-1 0,-1 1 1,1 0-1,0 0 0,-1 0 0,1 0 1,-1-1-1,1 1 0,-1 0 0,1 0 0,-1 0 1,1 0-1,-1 0 0,1 0 0,-1 0 1,1 1-1,-1-1 0,1 0 0,-1 0 0,1 0 1,-1 0-1,1 1 0,-1-1 0,1 0 1,0 0-1,-1 1 0,1-1 0,-1 0 0,1 1 1,0-1-1,-1 0 0,1 1 0,0-1 1,-1 0-1,1 1 0,0-1 0,0 1 1,0-1-1,-1 1 0,1-1 0,0 1 0,0-1 1,0 1-1,0-1 0,0 2 0,-31 105-1,-1 151-7,30-229-2,-3 43-49,2 1-1,9 78 0,5-75-21,-10-67 54,1 0-1,0 0 0,1 0 1,0-1-1,0 1 0,1-1 1,0 0-1,1 0 0,-1 0 1,2 0-1,6 8 0,-9-11 17,1-1 0,0 1-1,0-1 1,0 0 0,0 0-1,1 0 1,-1-1 0,1 1-1,0-1 1,0 0 0,0-1-1,1 1 1,-1-1 0,1 0-1,8 2 1,-7-2 15,0-1 0,0 1 0,0-2 0,0 1 0,0-1 0,0 0 0,0 0 0,1-1 0,-1 0-1,-1 0 1,1-1 0,0 0 0,8-3 0,-6 2 28,-1-1 0,1 0 0,-1 0 0,0-1 0,0 1 0,-1-2 0,0 1-1,0-1 1,0 0 0,0-1 0,9-13 0,-10 14-6,10-12 38,-1 0 0,-1-2 0,0 1 0,-2-2 1,0 1-1,-1-2 0,-1 1 0,7-27 0,10-35 63,20-119 0,-40 163-15,3-55 0,-10 78-53,0 0 1,-1 0 0,-1 0 0,0 0-1,-1 1 1,-5-18 0,7 29-47,-1 0 1,1 1-1,-1-1 1,0 0-1,0 0 1,-4-5-1,4 7-11,1 0-1,-1 1 1,0-1-1,0 0 1,0 1-1,0 0 0,-1 0 1,1-1-1,0 1 1,0 1-1,-1-1 1,-2-1-1,3 2-5,1-1 0,-1 1 0,0 0-1,0-1 1,0 1 0,1 0 0,-1 0 0,0 0-1,0 0 1,1 1 0,-1-1 0,0 0 0,0 1-1,1-1 1,-1 1 0,0 0 0,1-1 0,-1 1-1,0 0 1,-1 1 0,-1 2-5,1-1 0,-1 1 0,1-1 1,0 1-1,-4 6 0,0 0 0,-12 17 37,-24 48 0,31-54-13,-4 12-2,0 0-1,3 1 0,-15 55 1,27-88-14,-14 51-38,1 1 1,3 1 0,-6 82-1,16-118-3,0 0 0,1 0 0,1-1 0,1 1 0,0 0-1,6 21 1,-5-31 13,0 1 1,1-1-1,0 0 0,0 0 0,0-1 0,1 1 0,0-1 0,1 0 1,0 0-1,0-1 0,0 0 0,1 0 0,0 0 0,0-1 0,0 0 1,0 0-1,11 4 0,-11-6 24,1-1-1,-1 1 1,1-1 0,0-1 0,0 1-1,0-2 1,0 1 0,0-1 0,13-1-1,-14 0 7,0 0-1,-1 0 1,1-1-1,-1 0 1,0-1-1,1 1 1,-1-1-1,0 0 1,0 0-1,-1-1 1,1 0-1,-1 0 1,0 0-1,6-7 1,-5 6 7,19-18 141,-2 0 0,34-46 0,-56 68-146,20-28 100,-1 0 1,27-54 0,-34 56-42,-1 0 0,-2-1 0,-1 0 0,8-37 0,-12 41-13,0 0 1,-2-1-1,0 1 0,-2-1 1,-1 1-1,-1-1 0,0 1 1,-8-35-1,3 35-4,-2-1 1,0 1-1,-1 0 0,-2 1 0,-21-36 1,29 53-45,-1 1 1,0-1 0,0 1-1,-1-1 1,0 1 0,0 0-1,0 1 1,0-1 0,-1 1-1,1 0 1,-8-3 0,11 6-7,0 0 1,0 0 0,0 0 0,-1 0 0,1 0 0,0 1 0,0-1 0,0 1 0,0-1-1,-1 1 1,1 0 0,0 0 0,0 0 0,-1 0 0,1 1 0,-3 0 0,0 1-1,1 0 0,0 0 0,0 0 0,0 1 1,0-1-1,-4 5 0,6-6 4,-6 7-1,-1-1 0,1 1 1,1 1-1,-1-1 0,1 1 1,1 1-1,0-1 1,-6 13-1,6-11 1,-11 21-4,2 0-1,-18 55 1,32-84 1,-10 31-26,2 0 0,2 1-1,-6 59 1,10-61-2,1 1 1,2-1-1,7 53 0,-5-66 7,2-1 0,1 0 0,0 1 0,1-2 0,12 26 0,-13-33-8,1-1-1,0 1 0,0-1 1,1-1-1,0 1 0,0-1 1,15 13-1,-18-18 27,1 0-1,0 0 1,0 0 0,0-1-1,0 0 1,0 0 0,1 0-1,0-1 1,-1 0 0,1 0-1,0 0 1,0-1 0,0 1-1,0-2 1,9 1 0,-5 0 10,0-1 0,-1 0-1,1-1 1,0 0 0,-1 0 0,1-1 0,-1-1 0,0 0 0,1 0 0,-1 0 0,10-7 0,-10 6 2,11-5 21,0 0 0,-1-2 1,0-1-1,0 0 0,-2-1 0,1-1 1,-2-1-1,28-30 0,-26 26 40,-1-1 1,-1-1-1,-1 0 0,15-27 0,-7 0-32,-3-1 0,-2-1-1,13-53 1,-22 64 37,6-79 0,-14 108-65,0 0 0,-1 0 0,0 0 0,-1-1 0,0 1 1,-1 0-1,0 0 0,0 1 0,-1-1 0,0 0 0,-1 1 0,0-1 0,-1 1 0,-10-16 1,-13-5 31,25 27-41,1 1 0,-1 0-1,0 0 1,0 0-1,0 0 1,0 0 0,-1 1-1,1-1 1,-5-1 0,4 3-5,0 0 1,0 0 0,0 0 0,0 1 0,0-1-1,0 1 1,0 0 0,0 0 0,1 0 0,-1 1 0,0-1-1,1 1 1,-1 0 0,1 0 0,0 0 0,-1 1 0,1-1-1,-3 4 1,-3 5 1,0 1 0,1 0-1,1 1 1,-12 24 0,-19 60 58,28-65-46,1 0-1,2 0 1,-4 48 0,7-49-29,2 1 1,1 0-1,2 0 1,1 0 0,1 0-1,2-1 1,15 52 0,-15-66-12,2 0 0,0 0 0,1 0 1,0-1-1,2 0 0,0-1 1,0 0-1,1 0 0,1-1 1,1 0-1,0-2 0,1 1 1,0-2-1,20 14 0,-27-20 11,1-1 1,-1-1-1,0 0 0,1 0 0,0 0 0,-1-1 0,1 0 1,0 0-1,0-1 0,13 1 0,-14-2 23,0 0 1,1 0-1,-1-1 0,0 0 1,0 0-1,0-1 0,0 0 0,0 0 1,0-1-1,0 1 0,-1-2 1,0 1-1,1-1 0,-1 0 0,7-6 1,3-3 47,-2-1 0,0-1 0,0 0 1,11-17-1,-11 13 0,0 0 1,-1 0-1,-1-2 0,-1 1 1,-1-2-1,-1 1 0,13-46 1,-10 13-16,-3-2 1,-2 1 0,0-71-1,-7 100 20,-1 1-1,-1 0 0,-1 0 1,-1 0-1,-1 0 0,-2 1 1,0-1-1,-20-41 0,27 65-51,-1-2 7,-1-1 0,0 0 0,0 1 0,0-1 0,0 1 0,0 0 0,-1-1 0,0 1 0,1 1 0,-1-1 0,0 0 0,0 1 0,-7-5 0,9 6-11,0 1 1,1 0-1,-1-1 0,0 1 1,0 0-1,0-1 0,1 1 0,-1 0 1,0 0-1,0 0 0,0 0 1,0 0-1,0 0 0,1 0 0,-1 0 1,0 0-1,0 0 0,0 0 1,0 1-1,1-1 0,-1 0 0,0 1 1,0-1-1,1 0 0,-1 1 0,0-1 1,0 1-1,0 0 0,-1 1-1,0 1 0,0-1 1,0 1-1,1-1 0,-1 1 0,-1 3 0,-1 1-1,-3 7 2,0 0 1,1 0 0,1 0 0,-6 24 0,10-34 1,-9 33-21,3 0 0,0 1-1,-1 58 1,6-40 1,3-1 1,12 81-1,-10-117-10,1 0-1,0 0 1,9 19 0,-9-27-5,1-1 1,1 1-1,0-1 1,0 0-1,1-1 1,9 11 0,-6-10 8,0 0 0,1-1 1,0 0-1,0-1 1,1 0-1,0-1 0,1 0 1,0-1-1,26 9 1,-32-13 24,0 0 1,0-1 0,0 0-1,0 0 1,1 0 0,-1-1-1,0 0 1,0 0 0,1-1 0,-1 0-1,0 0 1,0-1 0,0 0-1,0 0 1,0-1 0,-1 1-1,9-6 1,-6 2 10,0 0-1,-1-1 1,0 0-1,-1-1 1,14-15 0,-7 4 38,20-34 1,-22 31-8,-1 0 0,13-35 0,4-53-31,9-117-17,-35 195 63,0-1 0,-2 1 1,-1-1-1,-2 1 0,-8-38 1,8 60 2,1 0 0,-2 1 1,-5-15-1,7 21-49,0 0 1,1 0-1,-1 0 1,0 0-1,0 1 1,-1-1-1,1 1 1,-1-1-1,1 1 1,-1 0-1,0 0 1,-5-4-1,7 6-9,0 0 0,0-1 0,0 1 0,0-1-1,0 1 1,0 0 0,0 0 0,0 0 0,0-1 0,0 1-1,0 0 1,0 0 0,0 0 0,0 1 0,0-1 0,1 0 0,-1 0-1,0 0 1,0 1 0,0-1 0,0 0 0,0 1 0,0-1 0,-1 1-1,0 1 2,0 1-1,-1-1 1,1 0-1,0 0 0,0 1 1,-1 2-1,-3 3 0,0 1-1,-1 0 0,2 0 0,-1 1 0,1 0-1,0 0 1,-3 11 0,0 2-15,-5 8-2,1 0 0,2 1 1,1 0-1,2 1 0,-5 47 0,7-20-27,3-1 0,2 0 0,9 65 0,-5-97-26,1 0 0,1 0 0,1-1 0,2 0 0,1 0 0,1-1 0,0 0 0,22 31 1,-30-50 53,1 0 1,0 0 0,0-1 0,0 0 0,0 0 0,1 0-1,0 0 1,0-1 0,0 1 0,1-1 0,-1-1 0,1 1-1,0-1 1,0 0 0,0 0 0,1-1 0,-1 0 0,10 2 0,-8-2 9,-1-1 1,1 0 0,0 0-1,0-1 1,0 0 0,0 0-1,0-1 1,0 0 0,0-1-1,13-3 1,-7-2 16,0-1 0,-1 0 0,0-1 1,0 0-1,14-15 0,-4 2 6,35-42 0,-36 35 8,-1-2 0,-1 0 0,-2-1 0,-1-1 0,15-43 0,-16 32 71,-2 0 0,-2-1 0,12-86 0,-22 114-55,-1 0 0,-1 0 0,0 0 0,-1 0 0,-1 1 0,-1-1 0,0 0 0,-10-27 0,9 32-24,-1 1 0,-1 0 0,1 1 0,-2-1 0,1 1 1,-2 0-1,1 1 0,-1-1 0,-1 2 0,0-1 0,0 1 0,-17-11 1,23 16-23,0 1 1,-1 1 0,1-1 0,0 0-1,-1 1 1,0 0 0,1 0 0,-1 0-1,1 0 1,-1 1 0,-4-1 0,5 1 2,1 0 1,-1 0-1,1 1 0,-1-1 1,1 1-1,0 0 0,-1 0 1,1 0-1,0 0 0,0 0 1,-1 0-1,1 0 0,0 1 1,0-1-1,0 1 0,1-1 1,-1 1-1,0 0 0,1 0 1,-3 3-1,-2 5 3,0 0 0,1 1-1,0 0 1,1 0 0,-5 19-1,-11 62-20,14-41-38,-1 69-1,7-62-10,12 77-1,-8-107-2,1 1 0,1-1 0,19 52 0,-18-62 15,1 1 0,0-1 1,2-1-1,0 0 0,1 0 0,1-1 0,0 0 0,1-1 0,1-1 0,0 0 0,20 15 1,-25-23 48,0 0 0,1 0 1,19 9-1,-24-13 7,0 0 1,0-1-1,1 1 0,-1-1 1,0 0-1,1-1 1,-1 1-1,0-1 0,1 0 1,6-1-1,-6 0 2,-1 0 0,0-1 0,1 0-1,-1 0 1,0 0 0,0 0 0,0-1-1,0 0 1,0 0 0,-1-1 0,1 1-1,-1-1 1,5-5 0,4-8 23,-1 0 0,19-38 0,17-46 75,-37 74-88,-1 0 0,0-1 1,-3 0-1,0-1 1,-1 0-1,1-39 1,-4 28 57,-3 0 0,-6-61 1,3 74-5,-2-1 0,-1 1 0,-1 1 0,-17-44 0,20 60-46,-1 2 1,0-1-1,0 0 0,0 1 1,-1 0-1,0 0 0,-12-11 1,16 17-19,0 0 0,0 0 1,0 0-1,-1 0 1,1 1-1,0-1 1,-1 1-1,1-1 1,-1 1-1,1 0 1,-1 0-1,0 0 0,1 0 1,-1 1-1,0-1 1,0 1-1,0-1 1,0 1-1,1 0 1,-1 0-1,-5 1 1,5-1-6,0 1 1,1-1-1,-1 1 0,0 0 1,0-1-1,0 1 1,1 1-1,-1-1 1,0 0-1,1 1 1,-1-1-1,1 1 1,0 0-1,-1 0 1,1 0-1,0 0 1,0 0-1,0 0 1,1 1-1,-1-1 1,-2 5-1,-1 0 2,-6 10 0,1 1 1,0 0 0,2 0 0,0 1 0,1 0 0,1 0 0,1 0 0,0 1 0,-3 37 0,6-26-36,1 0-1,6 48 1,-4-63 26,4 24-15,1 1 1,1-1-1,3-1 0,1 1 0,23 51 1,-29-78-5,1-1 1,0 0 0,0 0 0,1 0 0,1-1 0,-1 0 0,2-1 0,0 1 0,0-2 0,16 14 0,-17-17 15,0 0 0,1 0 1,-1-1-1,1 0 0,0 0 1,0-1-1,1 0 1,12 2-1,-12-4 11,-1 0-1,1-1 1,0 0 0,-1-1 0,1 0 0,0-1-1,-1 0 1,1-1 0,13-3 0,-13 0 12,0 0 1,0 0 0,0-1-1,-1 0 1,0-1-1,0 0 1,9-11 0,3-3 37,27-37 0,-29 31-5,-1-1 1,27-57 0,-30 51-12,-2-1 1,-1-1-1,9-42 1,-21 75-30,14-53 15,-2 0 0,-4-1 1,3-72-1,-16-15 149,2 114 28,-2 0-1,-13-50 0,16 74-153,0 0 0,-1 0-1,1 1 1,-1-1 0,-4-5-1,6 10-40,0 0 0,1 0 0,-1 0 0,0 0 0,0 0 0,0 0 0,0 0 0,0 0-1,0 0 1,0 1 0,0-1 0,0 0 0,0 1 0,0-1 0,0 1 0,0-1 0,-1 1-1,1 0 1,0 0 0,0-1 0,0 1 0,-1 0 0,1 0 0,0 0 0,-1 0 0,0 0 0,2 0 0,-1 1-4,0-1 1,0 0 0,0 0-1,0 1 1,1-1-1,-1 0 1,0 1 0,0-1-1,1 1 1,-1-1 0,0 1-1,1-1 1,-1 1 0,0-1-1,1 1 1,-1 0-1,1-1 1,-1 1 0,1 0-1,-1-1 1,1 1 0,-1 1-1,-5 11-8,1 1-1,0 0 0,1 1 1,-3 18-1,-7 63-14,5 88-78,9-130 80,3 1 1,3 0 0,20 88-1,-15-97-137,30 79 0,-32-105 101,0 0-1,1 0 1,1-1 0,0-1-1,2 0 1,16 19 0,-21-29 58,-1-1 1,2 0 0,-1 0 0,1-1 0,-1 0 0,2-1 0,-1 0-1,1 0 1,-1-1 0,1 0 0,1 0 0,-1-1 0,0-1 0,1 0-1,-1 0 1,21 0 0,-23-3-5,-1 1 0,1-2-1,0 1 1,0-1 0,-1 0-1,1 0 1,-1-1 0,1 0-1,-1-1 1,0 1 0,0-1-1,12-10 1,-5 2 19,0-1 0,0 0 0,-2-1 0,14-17 0,-9 9 1,-1-1 1,-1 0-1,0-1 1,-2-1-1,12-31 1,-17 35 18,-2 0 1,0-1 0,-1 1 0,-2-1 0,0 0 0,-1 0 0,-2-44 0,-1 55-5,0 0-1,0 0 1,-2 1 0,1-1 0,-1 0-1,-1 1 1,0 0 0,0-1-1,-1 2 1,0-1 0,-1 0-1,0 1 1,-1 0 0,1 1-1,-2-1 1,1 2 0,-16-14 0,20 19-18,0-1 0,-1 1 1,1 0-1,-1 0 0,1 0 1,-1 1-1,0-1 1,1 1-1,-1 0 0,-6-1 1,7 2-10,0 0 1,0 0-1,1 0 1,-1 1 0,0-1-1,0 1 1,1-1-1,-1 1 1,1 0 0,-1 0-1,1 0 1,-1 1-1,1-1 1,-4 3-1,0 1-9,-1 0-1,1 0 0,0 1 0,1 0 0,-1 0 0,1 1 0,-7 12 1,3-4 22,1 0 1,-8 26 0,10-22-26,1 0 1,0 0-1,-2 23 0,6-32 6,-2 12-8,0-1 1,2 1-1,0-1 1,2 1-1,0-1 0,2 1 1,0-1-1,1 0 1,1 0-1,8 20 1,-7-28-18,0 0 0,1 0 1,0-1-1,1 0 0,1-1 1,-1 1-1,2-2 0,0 1 1,0-1-1,0-1 0,2 0 1,-1 0-1,1-1 0,0-1 1,0 0-1,1 0 0,0-1 1,0-1-1,20 5 0,-29-8 27,1-1 0,-1 0 1,1 0-1,-1 0 0,0-1 0,1 1 0,0-1 0,-1 0 0,1 0 0,-1-1 1,1 1-1,-1-1 0,0 0 0,1 0 0,-1-1 0,0 1 0,0-1 0,1 0 1,-1 0-1,-1 0 0,8-6 0,-4 2 5,-1-1 0,0 0 0,0 0-1,-1-1 1,9-15 0,-4 3 53,10-26-1,-9 10-25,-1 0 0,-1-1 0,-2 0 0,2-52 0,-6 31 60,-3 1 1,-9-66-1,5 89 128,-1 0 0,-2 0 0,-13-38 0,20 70-214,-1 1 0,1 0 0,0 0 1,-1-1-1,1 1 0,-1 0 0,0 0 0,1 0 0,-1 0 0,0 0 0,0 0 0,0 0 0,1 0 1,-1 0-1,-2-1 0,3 2-4,-1 0 0,1 0 1,-1 0-1,1 0 0,0 0 1,-1 1-1,1-1 0,0 0 1,-1 0-1,1 0 1,-1 0-1,1 1 0,0-1 1,-1 0-1,1 0 0,0 0 1,-1 1-1,1-1 0,0 0 1,0 1-1,-1-1 0,1 0 1,0 1-1,0-1 0,0 0 1,-1 1-1,1-1 0,0 0 1,0 1-1,0 0 1,-2 5-15,0 0 0,0 0 0,1 1 1,0-1-1,0 8 0,2 108-19,1-90 22,1 28-168,19 103 0,-15-123-4,2-1 1,25 68 0,-26-88 102,1 0 1,0 0-1,2-1 1,0 0-1,1-1 0,1 0 1,19 19-1,-30-34 77,0 1 0,0-1 0,1 0 0,-1 1 0,1-1 0,0 0 0,-1 0 0,1-1 0,0 1 0,0-1 0,0 1 0,1-1 1,-1 0-1,4 1 0,-6-2 4,0 0 1,0 0 0,0 0 0,0 0-1,0 0 1,0 0 0,0 0 0,1 0-1,-1 0 1,0 0 0,0-1 0,0 1 0,0-1-1,0 1 1,0 0 0,0-1 0,0 0-1,0 1 1,-1-1 0,1 1 0,1-2-1,0 0 1,0 0 0,-1 0 0,1-1 0,-1 1 0,0 0-1,0-1 1,0 1 0,2-5 0,0-5 0,-1 0 1,0 0-1,1-13 0,-3 17 0,3-26 0,-2 0 0,-1-1 0,-2 1 0,-1 0 0,-2 0 0,-9-35 0,3 21 247,-2 1 0,-34-81 1,46 126-229,1 1 0,-1-1 1,0 0-1,0 1 0,0-1 1,0 1-1,0 0 1,-3-3-1,4 4-16,-1-1-1,1 1 1,0 0-1,-1 0 1,1 0-1,0 0 1,0 0-1,-1 0 1,1 0-1,0 0 1,-1-1-1,1 1 1,0 0-1,-1 0 1,1 0-1,0 0 1,-1 1-1,1-1 1,0 0-1,0 0 1,-1 0-1,1 0 1,-1 0-1,-8 11 41,7-7-43,1 1 0,-1-1 0,1 1 1,-1 0-1,1-1 0,1 1 0,-1 9 0,1 39-175,0-29-19,0-11-544,1-1-1,0 0 1,1 1 0,0-1 0,1 0-1,6 17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13.369"/>
    </inkml:context>
    <inkml:brush xml:id="br0">
      <inkml:brushProperty name="width" value="0.1" units="cm"/>
      <inkml:brushProperty name="height" value="0.1" units="cm"/>
      <inkml:brushProperty name="color" value="#E71224"/>
    </inkml:brush>
  </inkml:definitions>
  <inkml:trace contextRef="#ctx0" brushRef="#br0">153 561 8320,'-66'-81'3872,"20"19"-3232,37 54-128,-4-4-384,4 0 0,4-1-224,1 5-64,4-1 64,0-3-448,4 4-192,1 0-608,9 0-192,-2-1-1376</inkml:trace>
  <inkml:trace contextRef="#ctx0" brushRef="#br0" timeOffset="1">499 1 9728,'-1'0'344,"-1"0"1,1 1 0,0-1-1,0 1 1,0-1 0,0 1-1,0-1 1,-1 1 0,1 0-1,0 0 1,0 0 0,1-1-1,-1 1 1,0 0 0,0 0-1,-1 1 1,1 1-78,0-1 0,0 1 0,0-1 0,0 1 0,0 0 0,0-1 0,0 4 0,0 6-349,0-1 0,1 23 1,1-18 581,1 14-365,1 0 0,13 55 1,-10-59-158,2 11-90,1 8-386,17 48-1,41 94-4861,-57-155 3280,-5-2-949</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07.706"/>
    </inkml:context>
    <inkml:brush xml:id="br0">
      <inkml:brushProperty name="width" value="0.1" units="cm"/>
      <inkml:brushProperty name="height" value="0.1" units="cm"/>
      <inkml:brushProperty name="color" value="#008C3A"/>
    </inkml:brush>
  </inkml:definitions>
  <inkml:trace contextRef="#ctx0" brushRef="#br0">5 75 6912,'-5'1'7497,"19"-2"-5400,38-16-1181,-11 5-899,35-11-209,-56 18 70,50-12-3985,-60 17 1265,-1 0-614</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08.155"/>
    </inkml:context>
    <inkml:brush xml:id="br0">
      <inkml:brushProperty name="width" value="0.1" units="cm"/>
      <inkml:brushProperty name="height" value="0.1" units="cm"/>
      <inkml:brushProperty name="color" value="#008C3A"/>
    </inkml:brush>
  </inkml:definitions>
  <inkml:trace contextRef="#ctx0" brushRef="#br0">1 59 7424,'0'-1'275,"0"-1"1,0 1-1,1 0 1,-1-1-1,1 1 1,-1 0-1,1-1 1,0 1 0,-1 0-1,1 0 1,0 0-1,0-1 1,0 1-1,0 0 1,0 0-1,0 0 1,0 1-1,0-1 1,0 0-1,0 0 1,1 0-1,-1 1 1,2-1 0,5-3-114,1 0 1,13-3-1,-9 3 636,-11 3-703,32-9 971,-32 9-941,1 1 1,0-1-1,0 1 1,0 0-1,-1 0 1,1 0-1,0 0 1,0 0 0,5 2-1,-8-2-88,1 0 0,0 1 0,-1-1 0,1 0 0,0 1-1,-1-1 1,1 1 0,-1-1 0,1 1 0,-1 0 0,1-1 0,-1 1 0,1-1 0,-1 1-1,1 0 1,-1-1 0,0 1 0,0 0 0,1 0 0,-1-1 0,0 1 0,0 0 0,0 0-1,0-1 1,0 1 0,0 0 0,0 1 0,-3 24 314,2-17-236,0 1-4,-5 57 48,5-60-163,2 0 0,-1-1 0,1 1 1,0 0-1,0-1 0,1 1 0,4 11 1,-6-17-6,0 0 0,1-1 0,-1 1 0,1 0 0,-1-1 0,1 1 0,-1-1 0,1 1 0,-1 0 0,1-1 0,-1 1 0,1-1 0,0 1 0,-1-1 0,1 0 0,0 1 1,0-1-1,-1 0 0,1 1 0,0-1 0,0 0 0,-1 0 0,1 0 0,0 0 0,0 0 0,-1 0 0,1 0 0,0 0 0,0 0 0,0 0 0,-1 0 0,2-1 0,3 0-41,0-1 1,-1 1-1,0-1 0,7-4 0,-2 1-83,0 0-547,0-1-1,0 0 1,11-10-1,-12 10-2066,0-1 0,1 1-1,16-8 1,-7 6-485</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08.525"/>
    </inkml:context>
    <inkml:brush xml:id="br0">
      <inkml:brushProperty name="width" value="0.1" units="cm"/>
      <inkml:brushProperty name="height" value="0.1" units="cm"/>
      <inkml:brushProperty name="color" value="#008C3A"/>
    </inkml:brush>
  </inkml:definitions>
  <inkml:trace contextRef="#ctx0" brushRef="#br0">1 1 8832,'7'3'893,"0"0"-1,0 1 1,0-1 0,0 2 0,-1-1 0,1 1 0,10 11 0,-5-4-558,0 1 0,15 22 1,-17-19-242,-1 1 1,0 0-1,-1 1 1,11 35-1,12 78 260,-14-37-647,4 99 0,-21-160-580,-1-25 136,1 1 0,1 0-1,-1-1 1,1 1 0,3 9 0,1-4-2676</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09.063"/>
    </inkml:context>
    <inkml:brush xml:id="br0">
      <inkml:brushProperty name="width" value="0.1" units="cm"/>
      <inkml:brushProperty name="height" value="0.1" units="cm"/>
      <inkml:brushProperty name="color" value="#008C3A"/>
    </inkml:brush>
  </inkml:definitions>
  <inkml:trace contextRef="#ctx0" brushRef="#br0">5 39 6784,'-4'-20'9152,"18"8"-8417,-12 11-690,-1 0 0,0 0-1,1 0 1,-1 1 0,1-1-1,-1 1 1,1-1 0,-1 1-1,1 0 1,-1-1-1,1 1 1,0 0 0,-1 0-1,1 0 1,-1 0 0,1 0-1,-1 1 1,3 0 0,-3-1 11,1 1 1,-1 0-1,0 0 1,0 0 0,0 0-1,0 0 1,1 0 0,-1 0-1,-1 0 1,1 0-1,0 1 1,0-1 0,0 0-1,-1 0 1,1 1 0,0-1-1,-1 1 1,0-1 0,1 1-1,-1 1 1,9 41 887,5 69 1,-13-99-845,0-6-80,0 0-1,0-1 1,1 1-1,0 0 1,0-1-1,0 0 1,8 14-1,-9-19-73,0 0 1,1 1-1,0-1 0,-1 0 0,1 0 0,0 0 1,0 0-1,0-1 0,0 1 0,1 0 0,-1-1 1,0 0-1,1 1 0,-1-1 0,1 0 0,-1 0 1,1 0-1,0-1 0,-1 1 0,1-1 0,0 1 1,-1-1-1,1 0 0,0 0 0,3-1 0,50-8-4927,-34 8 811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09.412"/>
    </inkml:context>
    <inkml:brush xml:id="br0">
      <inkml:brushProperty name="width" value="0.1" units="cm"/>
      <inkml:brushProperty name="height" value="0.1" units="cm"/>
      <inkml:brushProperty name="color" value="#008C3A"/>
    </inkml:brush>
  </inkml:definitions>
  <inkml:trace contextRef="#ctx0" brushRef="#br0">1 102 8704,'0'0'3232,"4"0"-2496,6-3 352,-6 3-32,6 0-384,-3 0 32,7 0-417,0 0-95,5-4-128,0-1-64,-1 2 32,1-2-128,-1-2 0,1-3-639,0-2-321,-2-4-608,-3-4-160,4 3-1760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10.063"/>
    </inkml:context>
    <inkml:brush xml:id="br0">
      <inkml:brushProperty name="width" value="0.1" units="cm"/>
      <inkml:brushProperty name="height" value="0.1" units="cm"/>
      <inkml:brushProperty name="color" value="#008C3A"/>
    </inkml:brush>
  </inkml:definitions>
  <inkml:trace contextRef="#ctx0" brushRef="#br0">1 33 9472,'0'-1'3417,"0"0"-3300,0 1 0,-1 0 0,1-1 1,0 1-1,0-1 0,0 1 0,0-1 0,0 1 0,0-1 0,0 1 0,0-1 0,0 1 0,0 0 0,0-1 0,0 1 0,1-1 0,-1 1 0,0-1 0,0 1 0,0 0 0,1-1 0,-1 1 1,0-1-1,0 1 0,1 0 0,-1-1 0,0 1 0,1 0 0,-1-1 0,0 1 0,1 0 0,-1 0 0,0-1 0,2 1 0,0-2-16,0 0 0,0 1 0,1-1 0,-1 1 0,0-1 0,1 1 0,-1 0 0,1 0 0,0 0 0,-1 0 0,1 1 0,0-1 0,-1 1 0,5-1 0,-5 1-31,-1 0-1,1 0 0,-1 1 1,1-1-1,0 0 0,-1 1 0,1-1 1,-1 1-1,1-1 0,-1 1 1,1 0-1,-1 0 0,0 0 1,1 0-1,-1 0 0,0 0 1,0 0-1,0 0 0,0 0 1,0 0-1,0 1 0,0-1 0,0 1 1,0-1-1,0 0 0,0 3 1,3 9 65,0 0 1,-2 0 0,1 1 0,-1-1 0,-1 1-1,-1 0 1,-1 20 0,1-6-209,0-23-6,0-1 0,1 1-1,-1 0 1,1 0 0,0 0-1,1-1 1,-1 1 0,1-1 0,0 1-1,0-1 1,1 1 0,-1-1 0,1 0-1,0 0 1,5 5 0,3 2-55,1-1 0,0 0 0,19 12 0,11 8 71,-32-21-67,2 0 265,0 1 1,-1 0-1,-1 1 1,13 16-1,-21-24-37,0-1 0,0 1 1,0 0-1,0 0 0,-1 1 0,0-1 1,1 0-1,-1 0 0,-1 1 0,1-1 1,0 0-1,-1 1 0,0-1 0,1 1 1,-1-1-1,-1 1 0,1-1 0,0 1 1,-1-1-1,0 0 0,0 1 0,0-1 0,0 0 1,-3 5-1,-2 3 9,0-1 0,-1-1 1,0 1-1,-1-1 0,0 0 0,0-1 0,-1 0 1,-19 13-1,12-10-1262,-1-1 0,0-1 0,0 0 0,-30 9-1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10.504"/>
    </inkml:context>
    <inkml:brush xml:id="br0">
      <inkml:brushProperty name="width" value="0.1" units="cm"/>
      <inkml:brushProperty name="height" value="0.1" units="cm"/>
      <inkml:brushProperty name="color" value="#008C3A"/>
    </inkml:brush>
  </inkml:definitions>
  <inkml:trace contextRef="#ctx0" brushRef="#br0">50 3 9856,'-2'-1'333,"1"1"0,0-1 0,0 1 0,0 0 0,0 0 0,0 0 0,-1 0 0,1 0 0,0 0 0,0 0 0,0 0 0,0 0 0,-1 0 0,1 1 0,0-1 1,0 0-1,0 1 0,0-1 0,0 1 0,0-1 0,-2 2 0,1 0-154,1-1 1,-1 1-1,1 0 1,0-1 0,-1 1-1,1 0 1,0 0-1,0 0 1,0 0-1,-1 4 1,0 1-167,0-1-1,1 1 1,0 0 0,0 0 0,0 0 0,2 12-1,9 61 118,3 0 0,40 131 0,-38-166-171,28 65-1,-34-92-491,0-1 0,1-1 0,0 0 0,1 0 0,1-1 0,21 20 1,-31-33 129,-1-1 0,1 1 1,0-1-1,0 1 0,0-1 1,1 0-1,2 2 0,5 2-1671</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11.093"/>
    </inkml:context>
    <inkml:brush xml:id="br0">
      <inkml:brushProperty name="width" value="0.1" units="cm"/>
      <inkml:brushProperty name="height" value="0.1" units="cm"/>
      <inkml:brushProperty name="color" value="#008C3A"/>
    </inkml:brush>
  </inkml:definitions>
  <inkml:trace contextRef="#ctx0" brushRef="#br0">1 1 7040,'0'2'9509,"3"4"-9333,0 1 1,0 1-1,-1-1 1,3 14 0,7 19 76,24 66-35,-7-19-1919,-19-59-2197</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11.457"/>
    </inkml:context>
    <inkml:brush xml:id="br0">
      <inkml:brushProperty name="width" value="0.1" units="cm"/>
      <inkml:brushProperty name="height" value="0.1" units="cm"/>
      <inkml:brushProperty name="color" value="#008C3A"/>
    </inkml:brush>
  </inkml:definitions>
  <inkml:trace contextRef="#ctx0" brushRef="#br0">4 111 8448,'-4'5'6192,"7"-6"-5918,0 0 1,0 0-1,0 0 1,-1-1-1,1 1 1,0-1-1,-1 1 1,1-1-1,-1 0 1,1 0-1,1-2 1,13-10 89,5 3-392,0 1 0,0 1 0,1 1 1,36-9-1,-37 11-473,74-13-4155,-81 18 1062</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12.165"/>
    </inkml:context>
    <inkml:brush xml:id="br0">
      <inkml:brushProperty name="width" value="0.1" units="cm"/>
      <inkml:brushProperty name="height" value="0.1" units="cm"/>
      <inkml:brushProperty name="color" value="#008C3A"/>
    </inkml:brush>
  </inkml:definitions>
  <inkml:trace contextRef="#ctx0" brushRef="#br0">1 108 7424,'0'0'2448,"0"-9"1402,0 6-3641,0 0 0,0 0 0,1 0 0,-1 0 0,1 0 0,0 1 0,0-1 0,0 0 0,1 0 0,-1 1 0,0-1 0,1 1 0,0-1 0,0 1 0,-1 0 0,1-1 0,3-1 0,1-1 169,0 0-1,0 1 1,0 0 0,1 0-1,-1 1 1,8-3-1,-1-1 93,-10 6-414,0-1-1,0 0 1,0 1-1,0 0 1,0-1 0,5 0-1,-7 2-40,0 0 0,0 0-1,-1 0 1,1 0 0,0 0 0,0 1 0,0-1-1,0 0 1,-1 0 0,1 0 0,0 1 0,0-1-1,0 0 1,-1 1 0,1-1 0,0 1 0,0-1-1,-1 1 1,1-1 0,0 1 0,-1 0 0,1-1-1,-1 1 1,1 0 0,-1-1 0,1 1-1,-1 0 1,1 0 0,-1-1 0,1 2 0,1 3 56,-1 0 1,1-1 0,-1 1 0,0 0 0,0 0 0,0 0-1,-1 0 1,0 8 0,-1 3 46,-5 22 0,3-24 34,1 0 0,0 15 0,2-18-130,-1-6-38,1 0 0,1 0 0,-1 0 0,2 8 0,-2-12 7,1 1 0,-1-1 1,0 0-1,1 0 0,-1 0 1,1 0-1,0 0 0,-1 0 1,1 0-1,0 0 0,0 0 1,0 0-1,-1 0 0,1 0 1,0-1-1,0 1 0,0 0 1,0 0-1,1-1 0,-1 1 1,0-1-1,0 1 0,2 0 1,4 0-96,0 0 0,-1 0 0,1 0 0,0-1 0,0 0 0,0 0 0,0-1 1,13-2-1,-3-1-2402,1-2 0,20-8 0,-35 12 1259,0 1-1,0-1 1,0 1 0,0-1 0,4-3 0,6-7-2614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13.768"/>
    </inkml:context>
    <inkml:brush xml:id="br0">
      <inkml:brushProperty name="width" value="0.1" units="cm"/>
      <inkml:brushProperty name="height" value="0.1" units="cm"/>
      <inkml:brushProperty name="color" value="#E71224"/>
    </inkml:brush>
  </inkml:definitions>
  <inkml:trace contextRef="#ctx0" brushRef="#br0">0 311 7296,'0'0'206,"0"-1"1,1 0-1,-1 0 1,0 1-1,0-1 1,1 0-1,-1 1 1,0-1 0,1 0-1,-1 1 1,1-1-1,-1 1 1,1-1-1,-1 0 1,1 1-1,0-1 1,-1 1-1,1 0 1,0-1-1,0 0 1,17-8 590,-13 8-369,21-11-220,0 0 0,48-32 0,-41 20-250,-3 1 7,64-34 0,-34 27-50,0 2 0,72-20-1,-123 45 390,0 1-1,19-2 0,-24 4-199,-1 0-1,0 0 0,0 0 0,1 0 0,-1 1 0,0-1 0,0 1 0,0 0 0,0 0 1,0 0-1,0 0 0,5 3 0,-3 0 15,-1 0 0,0 0 0,1 0 0,-1 0 0,-1 1 0,1 0-1,3 5 1,21 42 199,-14-25-356,-6-13-101,3 5-974,0 0 0,15 17 0,-13-20-2518</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12.794"/>
    </inkml:context>
    <inkml:brush xml:id="br0">
      <inkml:brushProperty name="width" value="0.1" units="cm"/>
      <inkml:brushProperty name="height" value="0.1" units="cm"/>
      <inkml:brushProperty name="color" value="#008C3A"/>
    </inkml:brush>
  </inkml:definitions>
  <inkml:trace contextRef="#ctx0" brushRef="#br0">0 1 8320,'7'4'4619,"6"11"-2822,-4-4-1184,30 28 402,48 50 51,-68-67-901,-1 0 0,22 35 0,-22-23-155,-1 1 0,-1 1-1,-2 0 1,-2 1 0,-1 0 0,10 67 0,-18-86-742,-1 0 0,-1 0 0,0 0-1,-2 0 1,0 0 0,-4 21 0,-2-13-1663,6-1-879</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16.096"/>
    </inkml:context>
    <inkml:brush xml:id="br0">
      <inkml:brushProperty name="width" value="0.1" units="cm"/>
      <inkml:brushProperty name="height" value="0.1" units="cm"/>
      <inkml:brushProperty name="color" value="#008C3A"/>
    </inkml:brush>
  </inkml:definitions>
  <inkml:trace contextRef="#ctx0" brushRef="#br0">9 34 6656,'-9'13'10149,"12"-14"-10122,0 0-1,-1 1 1,1-1 0,0 0-1,-1-1 1,1 1 0,2-2 0,8-4-108,4 0 3,0 1 0,36-9-1,-51 15 119,-1 0 0,1-1-1,0 1 1,0 0-1,-1 0 1,1 0 0,0 0-1,0 0 1,0 1-1,-1-1 1,1 0-1,0 1 1,-1-1 0,1 1-1,3 1 1,-4-1 33,0 0 0,0 0 0,0 0 0,-1 0-1,1 1 1,0-1 0,0 0 0,-1 0 0,1 0 0,0 1 0,-1-1 0,0 0 0,1 1 0,-1-1 0,0 0 0,1 1 0,-1-1 0,0 1 0,0-1 0,0 2 0,0 3 126,0-4-139,0 1 0,0-1 0,0 1 0,0-1 0,-1 1 0,1-1 0,-1 0 1,1 1-1,-2 2 0,2-4-79,-1-1 0,1 1 0,0 0 0,0-1 0,-1 1 0,1 0 0,0-1 0,0 1 0,0 0 0,0-1 0,0 1 1,0 0-1,0 0 0,0-1 0,1 1 0,-1 0 0,0-1 0,0 1 0,0 0 0,1-1 0,-1 1 0,0 0 0,1 0 0,13 13-809,-7-7 281,-4-5 485,0 1-1,0 0 0,-1-1 0,2 0 0,-1 0 0,0 0 0,4 2 0,5 3-36,-12-7 121,0 1 0,1-1 0,-1 1 1,0-1-1,0 0 0,0 1 0,0-1 1,0 1-1,0-1 0,0 1 0,0-1 0,0 1 1,0-1-1,0 1 0,0-1 0,0 1 0,0-1 1,-1 1-1,1-1 0,0 1 0,0-1 1,0 1-1,-1-1 0,1 0 0,0 1 0,-1-1 1,0 1-1,-8 12 438,2-4-374,5-7-108,1 0 0,-1 0 0,1 0 0,-1 0 0,0 0 0,0 0 0,0-1 0,-4 3 0,-2 3-539</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16.787"/>
    </inkml:context>
    <inkml:brush xml:id="br0">
      <inkml:brushProperty name="width" value="0.1" units="cm"/>
      <inkml:brushProperty name="height" value="0.1" units="cm"/>
      <inkml:brushProperty name="color" value="#008C3A"/>
    </inkml:brush>
  </inkml:definitions>
  <inkml:trace contextRef="#ctx0" brushRef="#br0">9 325 6528,'0'1'290,"0"1"1,0-1-1,0 0 0,0 0 1,0 0-1,-1 0 0,1 0 1,0 0-1,-1 0 0,1 0 1,-1 0-1,0 2 1,0-2 7,1-1 1,-1 1 0,1 0 0,-1 0-1,1 0 1,-1 0 0,1 0-1,0 0 1,0 0 0,-1 0 0,1 0-1,0 2 1,0-3-248,1 0-1,-1 1 0,0-1 1,1 0-1,-1 1 1,0-1-1,1 0 1,-1 0-1,1 1 0,-1-1 1,0 0-1,1 0 1,-1 0-1,1 1 1,-1-1-1,0 0 0,1 0 1,-1 0-1,1 0 1,-1 0-1,1 0 0,-1 0 1,1 0-1,-1 0 1,0 0-1,1 0 1,-1 0-1,1-1 0,-1 1 1,1 0-1,14-3 563,-7-1-465,-1-1 1,0 1-1,0-1 0,-1 0 0,1 0 0,-1-1 1,0 0-1,0 0 0,6-9 0,19-20 146,-8 14-110,2 1 0,0 1 0,51-27 0,89-35-203,-145 72-26,62-22-1105,-11 4-3593,-62 24 2786,1 2-1227</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17.364"/>
    </inkml:context>
    <inkml:brush xml:id="br0">
      <inkml:brushProperty name="width" value="0.1" units="cm"/>
      <inkml:brushProperty name="height" value="0.1" units="cm"/>
      <inkml:brushProperty name="color" value="#008C3A"/>
    </inkml:brush>
  </inkml:definitions>
  <inkml:trace contextRef="#ctx0" brushRef="#br0">5 10 6016,'0'-10'5157,"0"19"-3696,-4 159 2587,4-167-4046,0 0 0,0-1 1,0 1-1,0 0 0,0 0 0,0 0 0,0-1 0,0 1 1,0 0-1,1 0 0,-1-1 0,0 1 0,1 0 0,-1-1 1,0 1-1,1 0 0,-1-1 0,1 1 0,-1-1 0,1 1 1,-1-1-1,1 1 0,0-1 0,-1 1 0,1-1 0,0 1 0,-1-1 1,1 0-1,0 1 0,-1-1 0,1 0 0,0 0 0,0 1 1,-1-1-1,1 0 0,0 0 0,0 0 0,-1 0 0,1 0 1,0 0-1,0 0 0,1-1 0,1 1 8,1-1 1,-1 0-1,1 0 1,-1 0-1,0 0 0,1 0 1,4-4-1,3-2-281,0-1 0,-1-1-1,0 0 1,-1 0 0,10-13-1,0 1-2777,-10 13-492</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17.853"/>
    </inkml:context>
    <inkml:brush xml:id="br0">
      <inkml:brushProperty name="width" value="0.1" units="cm"/>
      <inkml:brushProperty name="height" value="0.1" units="cm"/>
      <inkml:brushProperty name="color" value="#008C3A"/>
    </inkml:brush>
  </inkml:definitions>
  <inkml:trace contextRef="#ctx0" brushRef="#br0">3 0 7808,'-2'3'7178,"2"5"-5006,5 10-3281,-3-13 1961,70 214 12,-70-212-784,11 22-1510,-12-25 635,1-1 1,0 0-1,0 0 1,1 0-1,-1 0 1,5 4-1,1-2-2538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18.721"/>
    </inkml:context>
    <inkml:brush xml:id="br0">
      <inkml:brushProperty name="width" value="0.1" units="cm"/>
      <inkml:brushProperty name="height" value="0.1" units="cm"/>
      <inkml:brushProperty name="color" value="#008C3A"/>
    </inkml:brush>
  </inkml:definitions>
  <inkml:trace contextRef="#ctx0" brushRef="#br0">0 9 7552,'9'3'9137,"34"6"-8403,-31-9-748,0 0 0,0 0 0,0-1-1,22-5 1,3 0-901,-7 0-3208,-9 5-671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19.483"/>
    </inkml:context>
    <inkml:brush xml:id="br0">
      <inkml:brushProperty name="width" value="0.1" units="cm"/>
      <inkml:brushProperty name="height" value="0.1" units="cm"/>
      <inkml:brushProperty name="color" value="#008C3A"/>
    </inkml:brush>
  </inkml:definitions>
  <inkml:trace contextRef="#ctx0" brushRef="#br0">14 148 7296,'-14'-5'8624,"19"-3"-7579,-1 0-850,1 1-1,-1-1 1,5-13 0,4-9-153,-6 20 11,15-20-1,-9 13 515,-13 17-545,0 0 0,1 0 0,-1-1 0,0 1 0,0 0 0,0 0 0,0 0 0,0 0 0,0-1 0,0 1 0,1 0 0,-1 0 0,0 0 0,0 0 0,0 0 0,0 0 0,1-1 0,-1 1 0,0 0 0,0 0 0,0 0 0,0 0 0,1 0 0,-1 0 0,0 0 0,0 0 0,0 0 0,1 0 0,-1 0 0,0 0 0,0 0 0,0 0 0,1 0 0,-1 0 0,0 0 0,0 0 0,0 0 0,1 0 0,-1 0 0,0 1 0,4 8 594,-1 13 175,-7 109 756,4-129-1595,0 1 0,1 0-1,-1 0 1,1-1 0,-1 1 0,1-1 0,0 1 0,0 0-1,1-1 1,-1 0 0,3 5 0,22 23-634,-18-22 657,16 13-69,-20-18 155,1 0-1,-1 1 1,0-1-1,0 1 1,3 5-1,-6-7-1,0-1 0,0 1 0,0 0 0,0 0-1,0 0 1,-1 0 0,1 0 0,-1 0-1,1 0 1,-1 0 0,0 0 0,0 0 0,0 0-1,0 0 1,0 0 0,0 0 0,-1 0 0,0 2-1,1-1-147,-1 0-1,0 0 1,-1 0-1,1 1 1,-1-1-1,1-1 1,-1 1-1,0 0 1,0 0 0,0-1-1,0 1 1,-1-1-1,1 0 1,-1 1-1,1-1 1,-1 0-1,-4 2 1,-2 2-1885</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19.875"/>
    </inkml:context>
    <inkml:brush xml:id="br0">
      <inkml:brushProperty name="width" value="0.1" units="cm"/>
      <inkml:brushProperty name="height" value="0.1" units="cm"/>
      <inkml:brushProperty name="color" value="#008C3A"/>
    </inkml:brush>
  </inkml:definitions>
  <inkml:trace contextRef="#ctx0" brushRef="#br0">1 173 8064,'0'-2'630,"0"0"1,0 0-1,1 0 1,-1 0-1,0 0 1,1 0-1,0 0 1,0 0-1,-1 0 1,1 0-1,2-3 1,0 2-282,0 0 0,0-1 0,0 1 0,0 0-1,4-3 1,5-2-452,0 1 0,18-9-1,-25 13 418,18-7-259,1 1-1,0 1 0,26-5 1,-24 7-896,0-1 1,39-17 0,-41 12-2643,-15 11-10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20.402"/>
    </inkml:context>
    <inkml:brush xml:id="br0">
      <inkml:brushProperty name="width" value="0.1" units="cm"/>
      <inkml:brushProperty name="height" value="0.1" units="cm"/>
      <inkml:brushProperty name="color" value="#008C3A"/>
    </inkml:brush>
  </inkml:definitions>
  <inkml:trace contextRef="#ctx0" brushRef="#br0">0 111 7808,'10'-25'6364,"-9"21"-6132,0 1 0,0-1 0,0 1 0,1-1 1,0 1-1,-1 0 0,1-1 0,4-4 0,-1 3-152,0 0 1,1 1-1,-1-1 0,1 1 1,0 1-1,0-1 0,0 1 1,0 0-1,0 0 1,1 0-1,0 1 0,-1 0 1,10-1-1,-15 3-36,0 0 0,0-1 0,0 1 0,1 0 0,-1 0 0,0 0 0,0 0 0,0 1 0,0-1 0,1 0 0,-1 0 0,0 1 0,0-1 0,0 0 0,0 1 0,0-1 0,0 1 0,0 0 0,0-1 0,0 1 0,0 0 0,0 0 0,1 1 0,-1-1 25,0 2 0,1-1 0,-1 0 0,0 0 1,-1 0-1,1 0 0,0 1 0,0-1 0,-1 0 1,0 0-1,1 3 0,-1 6 177,0-1 0,0 1-1,-1-1 1,-3 13 0,-4 19 449,1-12-431,2 1 1,-3 50-1,8-79-274,0 0 0,0 1 0,0-1 0,0 0 0,1 0 0,-1 0 0,1 0 0,-1 0 0,1 0 0,-1 0 0,1 0 0,0-1 0,0 1 0,0 0 0,0 0 0,0-1 0,3 3 0,-3-3 6,1 1 0,0-1 1,0-1-1,-1 1 0,1 0 1,0 0-1,0-1 1,0 1-1,0-1 0,0 1 1,0-1-1,0 0 0,0 0 1,0 0-1,0 0 1,0 0-1,3-1 0,9-2-79,0 0-1,0-1 1,17-8 0,-16 6-884,26-6 1,-35 10 55,0 0 1,-1 0 0,1 0-1,-1-1 1,0 0-1,1 0 1,7-8 0,-9 9 118,10-10-2866</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21.266"/>
    </inkml:context>
    <inkml:brush xml:id="br0">
      <inkml:brushProperty name="width" value="0.1" units="cm"/>
      <inkml:brushProperty name="height" value="0.1" units="cm"/>
      <inkml:brushProperty name="color" value="#008C3A"/>
    </inkml:brush>
  </inkml:definitions>
  <inkml:trace contextRef="#ctx0" brushRef="#br0">1 0 7808,'21'0'7668,"6"0"-4386,10 0-3569,15 0-4792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14.146"/>
    </inkml:context>
    <inkml:brush xml:id="br0">
      <inkml:brushProperty name="width" value="0.1" units="cm"/>
      <inkml:brushProperty name="height" value="0.1" units="cm"/>
      <inkml:brushProperty name="color" value="#E71224"/>
    </inkml:brush>
  </inkml:definitions>
  <inkml:trace contextRef="#ctx0" brushRef="#br0">55 119 7552,'-40'-73'3424,"31"40"-2688,4 28-128,5 1-384,0 1-64,5 3-256,-1 0-64,6 3 64,-3-3-192,17 9-32,-6-6-96,15 9 0,-5-4-704,9 5-224,-11-4-1344</inkml:trace>
  <inkml:trace contextRef="#ctx0" brushRef="#br0" timeOffset="1">462 91 8576,'-13'13'6738,"-16"21"-4335,20-20-2310,0-1 0,0 2 0,2-1 0,0 1 1,0 0-1,1 1 0,1-1 0,1 1 0,0 0 0,1 0 0,1 1 1,0-1-1,2 0 0,0 24 0,1-37-116,-1 0 0,1 0-1,-1 0 1,1 1 0,0-1-1,0-1 1,3 6 0,-4-7-6,1 0-1,-1 0 1,1 0 0,0-1 0,0 1-1,-1 0 1,1 0 0,0-1 0,0 1-1,0 0 1,0-1 0,0 1 0,0-1-1,0 1 1,0-1 0,0 0 0,0 1-1,0-1 1,0 0 0,0 0 0,0 0-1,0 0 1,0 0 0,0 0 0,1 0-1,0 0 1,6-1-205,-1-1-1,0 0 1,0 0 0,0-1-1,-1 0 1,8-4 0,41-26-2550,-26 15 616,-1 1-1282</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21.728"/>
    </inkml:context>
    <inkml:brush xml:id="br0">
      <inkml:brushProperty name="width" value="0.1" units="cm"/>
      <inkml:brushProperty name="height" value="0.1" units="cm"/>
      <inkml:brushProperty name="color" value="#008C3A"/>
    </inkml:brush>
  </inkml:definitions>
  <inkml:trace contextRef="#ctx0" brushRef="#br0">19 1 8448,'-11'2'5791,"11"-1"-5604,-1-1-45,0 1 0,1-1 0,-1 1-1,0 0 1,1 0 0,-1-1 0,1 1 0,-1 0-1,1 0 1,0 0 0,-1 0 0,1 0 0,0-1-1,0 1 1,-1 0 0,1 2 0,0-3-93,0 1 0,0-1 0,1 1 0,-1-1 0,0 1 0,0 0 0,0-1 0,1 1 1,-1-1-1,0 1 0,1-1 0,-1 1 0,0-1 0,1 0 0,-1 1 0,1-1 0,-1 1 0,1-1 0,-1 0 0,0 1 1,1-1-1,0 0 0,-1 1 0,1-1 0,-1 0 0,1 0 0,-1 0 0,1 1 0,-1-1 0,1 0 0,0 0 0,-1 0 0,1 0 1,-1 0-1,1 0 0,0 0 0,-1 0 0,1-1 0,25-3 698,-10 1-621,1 0 0,-1 1 0,0 1 0,26 2 1,-16-1-278,-6-1-313,-12 0-325,-1 1-1,1 0 1,-1 0 0,0 1-1,9 1 1,-2 5-3461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35.265"/>
    </inkml:context>
    <inkml:brush xml:id="br0">
      <inkml:brushProperty name="width" value="0.1" units="cm"/>
      <inkml:brushProperty name="height" value="0.1" units="cm"/>
      <inkml:brushProperty name="color" value="#008C3A"/>
    </inkml:brush>
  </inkml:definitions>
  <inkml:trace contextRef="#ctx0" brushRef="#br0">5 11 8704,'-4'15'10458,"4"-15"-10394,19 0 837,-15-2-877,0 1 0,0-1 0,0 0 0,0 0 0,5-4 0,6-3-2,-14 9-73,0-1 1,0 1-1,0 0 1,0 0-1,0 0 1,0-1-1,0 1 0,0 0 1,0 0-1,0 0 1,0 1-1,1-1 1,5 1-2726</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35.920"/>
    </inkml:context>
    <inkml:brush xml:id="br0">
      <inkml:brushProperty name="width" value="0.1" units="cm"/>
      <inkml:brushProperty name="height" value="0.1" units="cm"/>
      <inkml:brushProperty name="color" value="#008C3A"/>
    </inkml:brush>
  </inkml:definitions>
  <inkml:trace contextRef="#ctx0" brushRef="#br0">15 86 8576,'-14'0'7749,"15"-4"-6864,1-1-760,1 0 1,-1 0-1,1 0 0,1 0 0,-1 0 1,1 1-1,0-1 0,0 1 0,0 0 0,0 0 1,1 1-1,0-1 0,0 1 0,0 0 1,0 0-1,0 1 0,0-1 0,1 1 1,-1 0-1,1 1 0,-1-1 0,1 1 0,0 0 1,0 1-1,0-1 0,8 2 0,-13-1-57,0-1-1,0 1 1,1 0-1,-1 1 0,0-1 1,1 0-1,-1 0 0,0 1 1,0-1-1,1 0 1,-1 1-1,0-1 0,0 1 1,0 0-1,0-1 1,0 1-1,0 0 0,0 0 1,0-1-1,0 1 0,0 0 1,0 0-1,0 0 1,0 0-1,-1 0 0,1 1 1,0-1-1,-1 0 1,1 0-1,0 3 0,0 1 73,0 1 1,-1 0-1,1 0 0,-1 0 0,-1 10 0,0 3-152,1-2 11,-1-9-57,1 0 0,0 0-1,1 0 1,2 13 0,-2-18 25,0 0 1,0-1 0,0 1-1,0-1 1,1 0 0,-1 1-1,0-1 1,1 0 0,0 0-1,0 0 1,-1 0-1,1 0 1,1 0 0,-1 0-1,0-1 1,0 1 0,0-1-1,4 2 1,19 9 29,7 4-58,32 20 0,-56-30 119,0 0 1,0 0-1,0 0 0,-1 1 1,0 0-1,0 0 0,-1 1 1,10 15-1,-15-22-11,0 1-1,-1-1 1,1 1-1,0-1 1,-1 1-1,1-1 1,-1 1 0,1 0-1,-1-1 1,0 1-1,1 0 1,-1 0 0,0-1-1,0 1 1,0 0-1,-1 0 1,1-1-1,0 1 1,-1 0 0,1-1-1,-1 1 1,1 0-1,-1-1 1,0 1-1,0-1 1,0 1 0,1-1-1,-2 0 1,1 1-1,0-1 1,0 0 0,0 1-1,0-1 1,-1 0-1,1 0 1,-1 0-1,1 0 1,-2 0 0,-7 4-132,1 0 1,-1-1 0,0 0-1,-20 4 1,24-6-100,-22 4-931,-9 2-1599,14 2-2385</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36.445"/>
    </inkml:context>
    <inkml:brush xml:id="br0">
      <inkml:brushProperty name="width" value="0.1" units="cm"/>
      <inkml:brushProperty name="height" value="0.1" units="cm"/>
      <inkml:brushProperty name="color" value="#008C3A"/>
    </inkml:brush>
  </inkml:definitions>
  <inkml:trace contextRef="#ctx0" brushRef="#br0">0 181 9216,'0'0'5482,"10"12"-2319,-9-11-3067,0 0 1,0 0-1,0 0 1,0 0-1,1-1 1,-1 1-1,0 0 1,1-1-1,-1 1 1,0-1-1,1 1 1,-1-1-1,1 1 1,-1-1-1,0 0 1,1 0-1,-1 0 1,1 0-1,-1 0 1,1 0-1,-1 0 1,1 0-1,-1-1 1,3 0-1,4-1 140,0 0-1,15-8 0,-19 8-121,151-60 864,43-19-804,-178 73-440,0 0 0,0 2 1,0 0-1,30-3 1,-22 5-2053,-10 4-3231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36.901"/>
    </inkml:context>
    <inkml:brush xml:id="br0">
      <inkml:brushProperty name="width" value="0.1" units="cm"/>
      <inkml:brushProperty name="height" value="0.1" units="cm"/>
      <inkml:brushProperty name="color" value="#008C3A"/>
    </inkml:brush>
  </inkml:definitions>
  <inkml:trace contextRef="#ctx0" brushRef="#br0">2 0 8320,'-1'12'7609,"1"20"-3782,-1-12-4137,2-1 0,4 32 0,-1-30 365,-4-17-46,1 0 0,0 0 0,0 0 0,0 0 0,0 0 0,0 0 0,1 0-1,0-1 1,3 7 0,-5-10 4,0 1 0,1-1 0,-1 0 1,0 1-1,1-1 0,-1 0 0,0 1 0,1-1 0,-1 0 0,0 0 1,1 1-1,-1-1 0,1 0 0,-1 0 0,0 0 0,1 0 0,-1 0 1,1 0-1,-1 0 0,1 1 0,-1-1 0,0 0 0,1 0 0,-1-1 0,1 1 1,0 0-1,11-7 245,10-16-33,-20 20-226,6-7-227,18-22-278,-6 13-5858</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37.276"/>
    </inkml:context>
    <inkml:brush xml:id="br0">
      <inkml:brushProperty name="width" value="0.1" units="cm"/>
      <inkml:brushProperty name="height" value="0.1" units="cm"/>
      <inkml:brushProperty name="color" value="#008C3A"/>
    </inkml:brush>
  </inkml:definitions>
  <inkml:trace contextRef="#ctx0" brushRef="#br0">6 1 8448,'-5'0'11202,"6"8"-11829,3 16 703,1 0 0,1-1 0,1 0 0,1 0 0,1-1 0,1 0 0,15 26 0,-16-36-475,0 0 0,1-1-1,11 11 1,-2-2-2270,-9-12 365,-1-3-1541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37.930"/>
    </inkml:context>
    <inkml:brush xml:id="br0">
      <inkml:brushProperty name="width" value="0.1" units="cm"/>
      <inkml:brushProperty name="height" value="0.1" units="cm"/>
      <inkml:brushProperty name="color" value="#008C3A"/>
    </inkml:brush>
  </inkml:definitions>
  <inkml:trace contextRef="#ctx0" brushRef="#br0">79 13 9216,'-4'-12'7626,"3"30"-5913,-3 23 0,-14 49-717,8-47-426,0 3-232,-20 125 556,29-161-877,1 0-1,0-1 1,0 1 0,0 0-1,1-1 1,3 10 0,-4-16-14,1 0 1,0 0 0,0 0 0,1-1 0,-1 1-1,1 0 1,-1-1 0,1 1 0,0-1 0,-1 0-1,1 1 1,1-1 0,-1 0 0,0 0 0,0 0-1,1-1 1,-1 1 0,1 0 0,-1-1 0,1 0 0,0 0-1,0 0 1,3 1 0,8 1 34,1-1 0,-1-1 1,1 0-1,28-2 0,-5 0-192,-19 1-415,22 0-3132,1-5-4050,-19 2 3725</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38.459"/>
    </inkml:context>
    <inkml:brush xml:id="br0">
      <inkml:brushProperty name="width" value="0.1" units="cm"/>
      <inkml:brushProperty name="height" value="0.1" units="cm"/>
      <inkml:brushProperty name="color" value="#008C3A"/>
    </inkml:brush>
  </inkml:definitions>
  <inkml:trace contextRef="#ctx0" brushRef="#br0">138 58 8064,'-2'-2'376,"0"1"0,0 0 1,0 0-1,0 0 0,0 0 0,-1 0 1,1 1-1,0-1 0,-1 1 0,1-1 1,0 1-1,-1 0 0,1 0 0,0 0 1,-1 0-1,1 0 0,-1 0 0,1 1 1,0-1-1,-1 1 0,1 0 0,-4 1 1,2 0-221,1 0 0,-1 0 0,0 0 0,1 0 0,-1 0 0,1 1 0,0 0 0,0-1 0,0 1 0,0 0 0,0 1 0,-3 5 0,0 2-17,0 1 1,2 1-1,-1-1 0,2 1 0,-1 0 0,2-1 1,0 1-1,0 1 0,1-1 0,1 0 1,2 21-1,-1-18-61,2 0 0,-1-1 1,2 1-1,0-1 0,1 0 0,1 0 1,0-1-1,1 1 0,12 17 0,-12-22-42,1 0-1,0-1 0,1 0 1,0 0-1,0-1 1,1 0-1,0-1 0,0 0 1,1-1-1,-1 0 0,2-1 1,-1 0-1,0 0 1,1-1-1,0-1 0,0 0 1,0-1-1,16 2 0,-21-4 60,0 0 0,0 0 0,0-1 0,0 0 0,-1 0 0,1-1 0,0 1 0,0-1 0,-1-1 0,1 0 0,-1 0 0,0 0 0,0 0 0,0-1 0,0 0 0,-1 0 0,1-1 0,-1 1 0,0-1 0,-1-1 0,1 1 0,-1 0 0,0-1-1,0 0 1,-1 0 0,0 0 0,0-1 0,0 1 0,-1-1 0,3-9 0,-2-7 21,0 1-1,-2 0 1,0 0-1,-2-1 1,0 1 0,-2 0-1,0 0 1,-12-38-1,13 53-193,-1-1 0,-1 1 0,1 0 0,-1 0 0,-1 1 0,1-1 0,-1 1 0,0 0 0,0 0 0,-1 1 0,0 0 0,0 0 0,0 0 0,-1 0 0,-9-4 0,-7-3-514,-1 2 0,0 1 0,-34-8 0,-18-7-501,63 18-1054,39-6-6356</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39.086"/>
    </inkml:context>
    <inkml:brush xml:id="br0">
      <inkml:brushProperty name="width" value="0.1" units="cm"/>
      <inkml:brushProperty name="height" value="0.1" units="cm"/>
      <inkml:brushProperty name="color" value="#008C3A"/>
    </inkml:brush>
  </inkml:definitions>
  <inkml:trace contextRef="#ctx0" brushRef="#br0">1 49 10496,'19'-1'8885,"5"-1"-3840,11-2-2718,22-4-3027,23-2 1078,-7-1-94,16-1 83,-31 11-139,-32 2-2568,-17 2-1660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56.749"/>
    </inkml:context>
    <inkml:brush xml:id="br0">
      <inkml:brushProperty name="width" value="0.1" units="cm"/>
      <inkml:brushProperty name="height" value="0.1" units="cm"/>
      <inkml:brushProperty name="color" value="#008C3A"/>
    </inkml:brush>
  </inkml:definitions>
  <inkml:trace contextRef="#ctx0" brushRef="#br0">48 90 6144,'0'-1'274,"-1"0"1,0 0-1,1 0 0,-1 0 1,0 0-1,0 0 0,1 0 1,-1 0-1,0 0 1,0 1-1,0-1 0,0 0 1,0 0-1,0 1 1,-1-1-1,1 1 0,0-1 1,0 1-1,0 0 0,0-1 1,-1 1-1,1 0 1,0 0-1,0 0 0,-1 0 1,1 0-1,0 0 1,-3 0 847,2 0-891,1 0 1,0 0-1,0 0 1,0-1-1,0 1 1,0 0-1,0-1 1,0 1-1,-3-2 0,4 1-183,0 0-1,-1 1 0,1-1 0,0 0 0,0 1 0,0-1 0,-1 0 0,1 0 0,0 1 0,0-1 0,0 0 0,0 1 0,0-1 0,0 0 0,0 0 0,0 1 0,1-1 1,-1 0-1,0 0 0,0 1 0,1-1 0,-1 0 0,0 1 0,1-1 0,-1 0 0,0 1 0,1-1 0,-1 1 0,1-1 0,-1 1 0,1-1 0,0 1 0,-1-1 0,1 1 1,-1-1-1,2 1 0,2-3-78,1 1 0,0 0 0,0 0 0,7-2 0,1 0 135,3-3-107,2 1 0,30-6 0,-43 10 48,1 1 0,-1 1-1,1-1 1,-1 1 0,1 0 0,-1 0 0,0 1 0,1 0 0,-1 0-1,1 0 1,-1 0 0,0 1 0,8 3 0,-9-3 61,-1 0 1,0 0-1,1 0 1,-1 1-1,0-1 0,0 1 1,-1 0-1,1 0 1,0 0-1,-1 0 1,0 0-1,0 0 1,0 1-1,0-1 0,0 1 1,-1-1-1,1 1 1,-1 0-1,0-1 1,0 1-1,-1 0 1,1 0-1,-1 0 1,1 4-1,-1 17 75,-1 0 1,0-1-1,-2 1 0,-1 0 1,-10 35-1,7-41-203,6-16 11,0 0 0,0 0-1,0 0 1,0 0 0,0 1 0,1-1-1,-1 6 1,1-6-41,1-1-1,-1 1 1,1 0 0,0-1-1,-1 1 1,1-1 0,0 1-1,1-1 1,-1 1 0,0-1-1,1 1 1,-1-1 0,3 3-1,30 28-566,-23-22 627,0-3 47,21 16 0,-24-20-46,0 1 0,-1 0 0,0 0 0,0 1 0,-1 0 0,1 1-1,9 12 1,-15-17 32,0-1 1,-1 1-1,1-1 0,0 1 0,-1-1 0,1 1 0,-1 0 1,0-1-1,0 1 0,1 0 0,-1-1 0,0 1 0,-1 0 0,1-1 1,0 1-1,0 0 0,-1 2 0,0-1 27,-1 1-1,1-1 0,-1 0 1,0 0-1,0 1 1,0-1-1,-4 4 1,0 0-12,-1-1 0,0 1 0,0-2-1,0 1 1,-14 7 0,16-10-40,-3 2-50,0-1 1,-1 0 0,1 0 0,-1 0-1,0-1 1,0-1 0,-9 2 0,13-3-85,-16 3-1348,76-33-18123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14.541"/>
    </inkml:context>
    <inkml:brush xml:id="br0">
      <inkml:brushProperty name="width" value="0.1" units="cm"/>
      <inkml:brushProperty name="height" value="0.1" units="cm"/>
      <inkml:brushProperty name="color" value="#E71224"/>
    </inkml:brush>
  </inkml:definitions>
  <inkml:trace contextRef="#ctx0" brushRef="#br0">70 5 11264,'-19'-4'3674,"13"5"-2170,2 1-1068,2-1-291,1 0 0,-1 0 0,1 0 0,-1 0 0,1 0 0,-1 0 1,1 0-1,0 1 0,-1-1 0,1 0 0,0 1 0,0-1 0,0 1 0,0 0 0,-1 3 0,-4 16-69,2 1 0,0 0 0,-1 36 0,5-53-84,1 0-1,-1 0 0,1 0 1,0 0-1,3 8 0,-4-12 7,0 0-1,0-1 0,0 1 1,1 0-1,-1 0 1,0-1-1,1 1 1,-1 0-1,0-1 0,1 1 1,-1 0-1,1-1 1,-1 1-1,1 0 1,-1-1-1,1 1 0,0-1 1,-1 1-1,1-1 1,-1 1-1,1-1 1,0 0-1,0 1 0,-1-1 1,1 0-1,0 0 1,0 1-1,-1-1 1,1 0-1,0 0 0,0 0 1,0 0-1,-1 0 1,1 0-1,0 0 1,0 0-1,-1 0 0,1 0 1,0 0-1,0-1 1,0 1-1,-1 0 1,2-1-1,3-3 46,0 1 0,0-1 0,0-1 0,-1 1 0,1-1 0,5-7-1,18-19 869,-27 31-903,-1 0 1,0 0-1,1 0 0,-1 0 1,1 0-1,-1 0 1,0 0-1,1 0 0,-1 1 1,1-1-1,-1 0 1,0 0-1,1 0 0,-1 0 1,0 0-1,1 1 1,-1-1-1,0 0 0,1 0 1,-1 0-1,0 1 1,1-1-1,-1 0 0,0 1 1,0-1-1,1 1 1,12 13-269,-2-3-369,-5-5-312,1 0-1,1-1 0,-1 0 1,1 0-1,0-1 0,11 5 1,-9-4-2851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57.283"/>
    </inkml:context>
    <inkml:brush xml:id="br0">
      <inkml:brushProperty name="width" value="0.1" units="cm"/>
      <inkml:brushProperty name="height" value="0.1" units="cm"/>
      <inkml:brushProperty name="color" value="#008C3A"/>
    </inkml:brush>
  </inkml:definitions>
  <inkml:trace contextRef="#ctx0" brushRef="#br0">87 1 6912,'-3'0'404,"1"0"0,0 1 0,-1 0 0,1-1 0,0 1 0,0 0 0,0 0 0,-1 0 0,1 0 0,0 1 0,0-1 0,1 0 0,-4 4 0,-21 24 2222,23-25-2513,0 0 0,0 0 0,0 0 0,1 1 0,-1-1 0,1 1 0,0 0 0,1-1 0,-1 1 0,1 0 0,0 0-1,0 0 1,1 0 0,-1 0 0,1 0 0,1 8 0,3 29 87,3 1 0,1-1 0,2 0 0,2-1 0,2 0 0,2-1 0,32 60 0,-31-73-137,1 0 0,1-1 0,1-1 0,25 23 0,-35-39-99,-1-1-1,2 0 1,-1-1 0,1 0 0,0 0 0,0-1 0,1-1 0,19 7-1,-30-12-46,0 1 0,0-1 0,0 0-1,1 0 1,-1 0 0,0 1-1,0-1 1,0 0 0,1-1-1,-1 1 1,0 0 0,0 0 0,0 0-1,1-1 1,-1 1 0,0-1-1,0 1 1,0-1 0,0 1 0,0-1-1,1-1 1,0 1-429,-1-1 1,1 1-1,-1-1 0,0 0 0,1 1 1,-1-1-1,0 0 0,0 0 0,-1 0 1,1 0-1,1-3 0,2-14-3114</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57.744"/>
    </inkml:context>
    <inkml:brush xml:id="br0">
      <inkml:brushProperty name="width" value="0.1" units="cm"/>
      <inkml:brushProperty name="height" value="0.1" units="cm"/>
      <inkml:brushProperty name="color" value="#008C3A"/>
    </inkml:brush>
  </inkml:definitions>
  <inkml:trace contextRef="#ctx0" brushRef="#br0">1 66 8320,'6'-8'1751,"-4"5"-1405,0 0 1,0 0 0,0 0-1,1 0 1,-1 0-1,1 1 1,0-1-1,0 1 1,0 0-1,0-1 1,0 1-1,0 1 1,0-1-1,1 0 1,5-1 0,9-3 211,-11 4-348,-1 0 1,1 0-1,-1 0 0,1 1 0,-1 0 1,1 0-1,0 1 0,0 0 1,11 1-1,-16 0-117,0 0 0,0-1-1,0 1 1,0 1 0,0-1 0,0 0 0,-1 0 0,1 1 0,0-1-1,-1 1 1,1-1 0,-1 1 0,1 0 0,-1 0 0,0 0 0,0-1-1,1 1 1,-2 0 0,1 0 0,0 1 0,0-1 0,-1 0 0,1 0-1,-1 0 1,1 4 0,0 5 92,0 0-1,0-1 0,-2 22 1,-5 19 110,-2 53-286,8-91-20,1 0 0,-1 0 1,2-1-1,0 1 0,0 0 1,1-1-1,1 0 0,6 15 1,-10-26-33,1 1 0,0-1 0,-1 0 1,1 1-1,0-1 0,0 0 0,0 0 0,0 0 1,0 0-1,0 1 0,1-2 0,-1 1 1,0 0-1,0 0 0,1 0 0,-1 0 0,0-1 1,1 1-1,-1-1 0,1 1 0,-1-1 0,1 1 1,-1-1-1,1 0 0,-1 0 0,1 0 1,-1 0-1,1 0 0,-1 0 0,1 0 0,-1 0 1,1-1-1,-1 1 0,3-2 0,0 1-405,-1 0 0,0-1 0,0 1 0,-1-1 0,1 0 0,0 0 0,0 0 0,-1 0 0,1 0 0,-1 0 0,0-1 0,0 1-1,0-1 1,0 0 0,2-3 0,5-10-2352,0 0-586</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58.183"/>
    </inkml:context>
    <inkml:brush xml:id="br0">
      <inkml:brushProperty name="width" value="0.1" units="cm"/>
      <inkml:brushProperty name="height" value="0.1" units="cm"/>
      <inkml:brushProperty name="color" value="#008C3A"/>
    </inkml:brush>
  </inkml:definitions>
  <inkml:trace contextRef="#ctx0" brushRef="#br0">1 1 8192,'0'4'592,"1"0"1,0-1-1,0 1 1,0 0 0,0 0-1,1 0 1,-1-1-1,1 1 1,4 6-1,-3-5-117,3 3-190,0 0 0,0-1 0,1 1 1,0-2-1,0 1 0,0-1 0,13 8 1,20 18 157,-22-14-258,-2 1-1,0 1 1,0 0 0,-2 1-1,-1 0 1,13 28 0,-12-18-120,-1 0 1,-2 1 0,-1 1-1,6 38 1,-12-43-367,-2 0-1,-2 36 1,0-32-2288</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58.614"/>
    </inkml:context>
    <inkml:brush xml:id="br0">
      <inkml:brushProperty name="width" value="0.1" units="cm"/>
      <inkml:brushProperty name="height" value="0.1" units="cm"/>
      <inkml:brushProperty name="color" value="#008C3A"/>
    </inkml:brush>
  </inkml:definitions>
  <inkml:trace contextRef="#ctx0" brushRef="#br0">1 30 6912,'4'-5'9737,"7"1"-7383,12-3-4317,-19 6 2922,8-2-847,-7 1 37,0 0 0,1 0-1,0 1 1,-1 0 0,1 0 0,0 1-1,-1 0 1,11 0 0,-15 1-95,0-1 1,1 0-1,-1 1 0,0-1 0,0 1 0,0 0 1,0-1-1,0 1 0,0 0 0,0 0 1,0 0-1,0 0 0,0 0 0,-1 0 0,1 0 1,0 0-1,0 0 0,-1 0 0,1 0 1,-1 0-1,1 0 0,-1 2 0,7 30 549,-5-24-469,0 12-21,-1 1 0,-1 24 0,-1-27-117,1 0 1,1 0 0,5 29-1,-5-46 4,-1 1 1,1-1-1,0 0 0,0 1 0,0-1 0,0 0 0,0 0 0,0 0 0,1 0 0,-1 0 1,1 0-1,-1 0 0,1-1 0,0 1 0,0 0 0,3 2 0,-1-2-48,-1-1-1,1 1 0,0-1 1,-1 0-1,1 0 1,0 0-1,0 0 1,0 0-1,6-1 0,4 0-1060,1-2-1,-1 1 1,1-2-1,20-5 1,-11 0-1723,3-1-1200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58.997"/>
    </inkml:context>
    <inkml:brush xml:id="br0">
      <inkml:brushProperty name="width" value="0.1" units="cm"/>
      <inkml:brushProperty name="height" value="0.1" units="cm"/>
      <inkml:brushProperty name="color" value="#008C3A"/>
    </inkml:brush>
  </inkml:definitions>
  <inkml:trace contextRef="#ctx0" brushRef="#br0">4 71 11008,'-4'0'4704,"8"1"-2952,10 0-1590,24-12-27,-15 3-654,-7 2-1260,24-10 0,-4-3-3868,-13 7 2474</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5:59.746"/>
    </inkml:context>
    <inkml:brush xml:id="br0">
      <inkml:brushProperty name="width" value="0.1" units="cm"/>
      <inkml:brushProperty name="height" value="0.1" units="cm"/>
      <inkml:brushProperty name="color" value="#008C3A"/>
    </inkml:brush>
  </inkml:definitions>
  <inkml:trace contextRef="#ctx0" brushRef="#br0">0 42 8576,'1'-3'8686,"7"-5"-7081,12-6-2046,-14 11 513,1 1-1,0-1 1,0 1-1,0 0 1,1 1-1,-1 0 0,9-1 1,2 1 359,32 3 1,-48-2-332,1 1 0,0-1 0,0 1 1,0-1-1,-1 1 0,1 0 0,0 0 1,-1 0-1,1 0 0,-1 1 0,1-1 1,-1 1-1,0 0 0,1-1 0,-1 1 1,0 0-1,0 0 0,0 0 0,-1 1 1,1-1-1,1 3 0,-1-2-5,0 1-1,-1 0 1,0-1-1,0 1 1,0 0-1,0-1 1,-1 1-1,1 0 1,-1 0-1,0-1 0,0 1 1,0 0-1,0 0 1,-1 0-1,-1 4 1,-2 4 10,0 0-1,-10 18 1,3-6-67,11-23-87,-1 1-1,0 0 1,0 0 0,1 0 0,-1-1 0,1 1-1,-1 0 1,1 0 0,0 0 0,0 0-1,0 0 1,0 4 0,1-5-33,-1 1 0,1 0 1,0-1-1,0 1 0,0-1 0,1 1 0,-1-1 1,0 1-1,0-1 0,1 0 0,-1 0 1,1 0-1,-1 0 0,3 2 0,9 5-274,24 10 1,-26-14 279,-1 1 0,1 1 0,-1 0 0,10 7 0,-17-10 156,0 0 0,0 0-1,0 0 1,-1 0 0,1 0 0,-1 1 0,0-1 0,0 1 0,0-1 0,0 1 0,-1 0-1,1 0 1,-1-1 0,0 1 0,1 8 0,-1-2 83,-1 1 0,0-1 0,-1 0 0,0 1 0,-1-1 1,0 0-1,-1 0 0,1 0 0,-2-1 0,0 1 0,0-1 0,-11 18 0,8-15-270,-2 0-1,1 0 1,-2 0-1,0-1 0,0-1 1,-1 1-1,0-2 1,-18 13-1,19-16-699,0 0 1,-1-1-1,-13 5 0,24-9 716,0-1 1,-1 0-1,1 0 0,0 0 0,0 0 0,-1 0 0,1 0 0,0 1 0,-1-1 0,1 0 0,0 0 0,0 0 0,-1 0 0,1 0 0,0 0 0,0 0 1,-1 0-1,1 0 0,0 0 0,-1-1 0,1 1 0,0 0 0,0 0 0,-1 0 0,1 0 0,0 0 0,0 0 0,-1 0 0,1-1 0,0 1 0,0 0 1,-1-1-1,3-8-2204,10-12-2367,6 0-153,5-3 1428</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6:00.253"/>
    </inkml:context>
    <inkml:brush xml:id="br0">
      <inkml:brushProperty name="width" value="0.1" units="cm"/>
      <inkml:brushProperty name="height" value="0.1" units="cm"/>
      <inkml:brushProperty name="color" value="#008C3A"/>
    </inkml:brush>
  </inkml:definitions>
  <inkml:trace contextRef="#ctx0" brushRef="#br0">31 5 8448,'-19'-5'8687,"14"16"-7711,3-1-896,0 2 0,0-1 0,2 0 0,-1 0 0,1 0 0,2 19-1,-1-17 40,3 17-93,1 0 1,1 0 0,2 0-1,1-1 1,1 0 0,1 0-1,27 47 1,-16-39-1138,1-1-1,2-1 1,1-1-1,44 44 1,-46-58-964,-1-11-1263</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6:00.669"/>
    </inkml:context>
    <inkml:brush xml:id="br0">
      <inkml:brushProperty name="width" value="0.1" units="cm"/>
      <inkml:brushProperty name="height" value="0.1" units="cm"/>
      <inkml:brushProperty name="color" value="#008C3A"/>
    </inkml:brush>
  </inkml:definitions>
  <inkml:trace contextRef="#ctx0" brushRef="#br0">0 89 8960,'0'0'6933,"1"-5"-5861,0 3-998,1-1-1,-1 1 1,1-1 0,0 1 0,0 0 0,0-1 0,0 1-1,0 0 1,0 0 0,3-1 0,28-19 22,-25 17-2,-1 1 17,1-1-1,-1 2 0,1-1 0,0 1 1,0 0-1,0 0 0,0 1 0,10-1 1,-15 3-27,0-1-1,0 1 1,0 0 0,0 0 0,0 1 0,0-1 0,0 1 0,0-1 0,0 1-1,-1 0 1,1 0 0,0 0 0,0 0 0,-1 1 0,1-1 0,0 1 0,-1 0 0,0 0-1,1 0 1,-1 0 0,0 0 0,0 0 0,0 0 0,0 1 0,3 4 0,-3-2-38,0 0 1,1 0-1,-2-1 0,1 2 1,0-1-1,-1 0 1,0 0-1,0 0 0,-1 0 1,0 1-1,0 5 1,-1 5 29,-1 1 1,-5 19-1,4-25-75,0 0 0,2 0 0,-1 0 0,1 0 0,1 1 0,0-1 0,1 12 0,0-21-4,-1 0 0,0-1 0,1 1 0,-1-1 0,1 1-1,0-1 1,-1 1 0,1-1 0,0 1 0,0-1 0,0 0-1,0 1 1,0-1 0,0 0 0,1 0 0,-1 0 0,0 0-1,1 0 1,-1 0 0,0 0 0,1 0 0,-1 0 0,1-1-1,-1 1 1,1-1 0,0 1 0,-1-1 0,1 0 0,0 1 0,-1-1-1,1 0 1,0 0 0,2 0 0,5-1-403,1 0 0,0-1 0,-1 0 1,15-5-1,-13 4-812,13-6-2739,-11 1-203</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6:01.042"/>
    </inkml:context>
    <inkml:brush xml:id="br0">
      <inkml:brushProperty name="width" value="0.1" units="cm"/>
      <inkml:brushProperty name="height" value="0.1" units="cm"/>
      <inkml:brushProperty name="color" value="#008C3A"/>
    </inkml:brush>
  </inkml:definitions>
  <inkml:trace contextRef="#ctx0" brushRef="#br0">0 1 8192,'2'0'330,"0"1"0,0 0 0,-1-1 0,1 1 0,0 0 0,-1 0 0,1 0 0,-1 0 0,0 1 0,1-1 0,-1 0 0,0 1 0,1-1 0,-1 0 0,0 1 0,0 0 0,0-1 0,0 3 0,10 9 984,6 3-705,0 0 0,-1 2 0,0-1 0,24 39 0,-28-36-544,-2-1 1,0 2 0,-1-1-1,-1 1 1,-1 1-1,-1-1 1,-1 1 0,0 0-1,1 26 1,-7 31-1665,1-15-1619,0-49 449,1 0-1,5 19 1,1-5-1055</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6:03.422"/>
    </inkml:context>
    <inkml:brush xml:id="br0">
      <inkml:brushProperty name="width" value="0.1" units="cm"/>
      <inkml:brushProperty name="height" value="0.1" units="cm"/>
      <inkml:brushProperty name="color" value="#008C3A"/>
    </inkml:brush>
  </inkml:definitions>
  <inkml:trace contextRef="#ctx0" brushRef="#br0">9 10 7552,'-9'-9'6736,"9"11"-6427,0 2-209,1 1 0,0 0 1,0 0-1,0 0 0,1-1 0,-1 1 0,5 7 1,20 34 494,-14-24-360,-2-4-67,7 11 43,-1 0-1,15 42 1,1 19-238,-29-81-481,-2-7-60,0 1 0,0 0-1,0-1 1,1 1 0,-1-1 0,3 4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14.927"/>
    </inkml:context>
    <inkml:brush xml:id="br0">
      <inkml:brushProperty name="width" value="0.1" units="cm"/>
      <inkml:brushProperty name="height" value="0.1" units="cm"/>
      <inkml:brushProperty name="color" value="#E71224"/>
    </inkml:brush>
  </inkml:definitions>
  <inkml:trace contextRef="#ctx0" brushRef="#br0">10 53 8576,'-6'-38'2816,"2"24"1327,7 23-3039,31 78 480,2 6-677,45 90-272,-1 36-3499,-58-163-1141,46 84-1,-40-93 748</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6:03.986"/>
    </inkml:context>
    <inkml:brush xml:id="br0">
      <inkml:brushProperty name="width" value="0.1" units="cm"/>
      <inkml:brushProperty name="height" value="0.1" units="cm"/>
      <inkml:brushProperty name="color" value="#008C3A"/>
    </inkml:brush>
  </inkml:definitions>
  <inkml:trace contextRef="#ctx0" brushRef="#br0">9 95 7040,'-4'-14'3788,"3"13"-3571,0 0-1,1 0 1,-1 0 0,1 0-1,0 0 1,-1 0 0,1 0-1,0 0 1,-1 0 0,1 0-1,0 0 1,0-1 0,0 1-1,0 0 1,0 0 0,1-1 0,0-3-171,1 0 0,-1 0 1,1 1-1,0-1 0,6-7 0,-7 10 12,0 0-1,1 0 0,-1 0 0,1 0 0,-1 0 1,1 1-1,0-1 0,0 0 0,0 1 1,0 0-1,0-1 0,0 1 0,0 0 0,3-1 1,-3 2-5,-1 0 0,0 0 1,1 0-1,-1 0 0,0 0 1,0 0-1,1 0 0,-1 1 1,0-1-1,0 0 1,1 1-1,-1-1 0,0 1 1,0 0-1,0-1 0,0 1 1,0 0-1,0-1 1,0 1-1,0 0 0,0 0 1,0 0-1,0 0 0,0 0 1,-1 0-1,1 0 0,1 3 1,2 3 166,0 1-1,-1-1 1,3 10 0,-3-10-39,7 26 261,-2-1 0,9 67 0,-11-61-350,16 64-1,-21-100-94,-1 0 0,1-1 0,-1 1-1,1 0 1,0 0 0,0-1 0,-1 1-1,1-1 1,0 1 0,1-1-1,-1 1 1,0-1 0,0 1 0,1-1-1,-1 0 1,0 0 0,1 0 0,-1 0-1,3 1 1,-1-1 9,0 0 1,-1-1-1,1 0 0,0 0 1,0 1-1,0-2 0,0 1 1,0 0-1,0-1 0,0 1 1,4-2-1,66-17-1602,-18 5-2637,-37 9 2078,1-2-1327</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6:04.347"/>
    </inkml:context>
    <inkml:brush xml:id="br0">
      <inkml:brushProperty name="width" value="0.1" units="cm"/>
      <inkml:brushProperty name="height" value="0.1" units="cm"/>
      <inkml:brushProperty name="color" value="#008C3A"/>
    </inkml:brush>
  </inkml:definitions>
  <inkml:trace contextRef="#ctx0" brushRef="#br0">0 80 8704,'4'7'6395,"-4"-8"-6265,19 3 1440,19-7-1559,-25 2 90,-1 0 1,1-1-1,22-11 0,-27 12-234,1 0-1,13-3 1,-14 4-758,-1 0 1,1-1-1,14-6 1,10-9-6912,-13 7 4463</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6:05.042"/>
    </inkml:context>
    <inkml:brush xml:id="br0">
      <inkml:brushProperty name="width" value="0.1" units="cm"/>
      <inkml:brushProperty name="height" value="0.1" units="cm"/>
      <inkml:brushProperty name="color" value="#008C3A"/>
    </inkml:brush>
  </inkml:definitions>
  <inkml:trace contextRef="#ctx0" brushRef="#br0">148 42 7296,'-2'-3'799,"0"1"-1,0-1 1,-1 1 0,1-1 0,-1 1 0,1 0-1,-6-4 1,0 0 373,7 5-1063,-1 0 0,1 0-1,0 0 1,0 0 0,-1 0-1,1 0 1,0 0 0,-1 0 0,1 1-1,-1-1 1,1 1 0,-1-1-1,1 1 1,-1 0 0,1-1-1,-1 1 1,1 0 0,-1 0 0,0 0-1,1 0 1,-1 0 0,1 0-1,-1 1 1,1-1 0,-1 0-1,0 1 1,1 0 0,0-1 0,-1 1-1,1 0 1,-1-1 0,1 1-1,-3 2 1,1 0-35,-1 0 0,1 0 0,0 0 0,0 0-1,0 1 1,1-1 0,-1 1 0,1 0 0,-3 5 0,1 0-11,-1 1 0,-4 19 0,4-6-21,1 0 0,1-1 0,1 1 1,1 0-1,1 1 0,1-1 0,1 0 0,1-1 0,11 41 0,-11-54-17,0 0 1,1 0-1,0 0 0,0 0 0,1-1 0,0 0 0,1 0 0,-1 0 0,2 0 0,-1-1 0,1 0 0,11 8 0,-8-7-8,0-2-1,1 1 1,0-2-1,0 1 1,1-1-1,0-1 1,-1 0-1,1-1 1,17 3-1,-17-5-18,-1 1 1,0-2-1,1 0 0,0 0 0,-1-1 1,0 0-1,17-4 0,-24 3 39,1 1 0,0-1 1,0 0-1,0 0 0,-1 0 0,1-1 0,-1 0 0,6-4 0,-8 5 29,0-1 0,1 1 0,-1 0 1,0-1-1,-1 0 0,1 1 0,0-1 0,-1 0 0,1 0 0,-1 0 0,0 0 1,0 0-1,0 0 0,0-5 0,0 6-39,-1 0-1,0 1 1,0-1-1,0 0 1,0 0-1,0 0 1,0 0 0,0 0-1,-1 0 1,1 0-1,0 1 1,-1-1-1,0 0 1,1 0 0,-1 1-1,0-1 1,0 0-1,0 1 1,0-1-1,0 1 1,-1-1-1,-2-2 1,3 3-17,-1 0 0,0 0 0,0 0 0,0 0 0,0 1 0,0-1 0,0 0 0,-1 1 0,1-1 0,0 1 0,0 0 0,0 0 0,0 0 0,0 0 0,-1 0 0,1 1 0,0-1 0,0 0 0,-4 2 0,-4 2-130,0 0 0,1 0 0,-1 1 0,1 0 0,0 0 0,-12 10 0,17-11-79,0-1 0,1 1 1,-1 0-1,1 0 0,-1 0 1,-3 7-1,6-8-12,-1-1 0,1 1 0,0-1 0,0 1 0,1 0 0,-1-1 0,1 1 0,-1 0 1,1-1-1,0 1 0,0 0 0,0-1 0,0 5 0,0-6 65,0 0 1,1 0-1,-1 0 0,0 0 1,0 0-1,0-1 1,1 1-1,-1 0 1,0 0-1,1 0 0,-1-1 1,1 1-1,-1 0 1,1 0-1,-1-1 1,1 1-1,0-1 0,-1 1 1,1 0-1,0-1 1,0 1-1,-1-1 1,1 1-1,0-1 0,0 0 1,1 1-1,15-2-3720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6:05.775"/>
    </inkml:context>
    <inkml:brush xml:id="br0">
      <inkml:brushProperty name="width" value="0.1" units="cm"/>
      <inkml:brushProperty name="height" value="0.1" units="cm"/>
      <inkml:brushProperty name="color" value="#008C3A"/>
    </inkml:brush>
  </inkml:definitions>
  <inkml:trace contextRef="#ctx0" brushRef="#br0">6 44 8320,'-6'3'7777,"22"1"-6104,-10-4-1588,0-1-1,1-1 0,-1 1 1,0-1-1,0 0 1,0-1-1,0 1 1,7-6-1,12-3-60,-16 7-154,0 0-1,1 1 0,0 1 1,10-2-1,-16 3-475,1 1-1,0 0 0,0 0 1,6 1-1,-8-1-685,1 1 0,-1 0 0,1 0 0,-1 0 0,0 0 0,6 3 0,2 4-2324</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6:06.150"/>
    </inkml:context>
    <inkml:brush xml:id="br0">
      <inkml:brushProperty name="width" value="0.1" units="cm"/>
      <inkml:brushProperty name="height" value="0.1" units="cm"/>
      <inkml:brushProperty name="color" value="#008C3A"/>
    </inkml:brush>
  </inkml:definitions>
  <inkml:trace contextRef="#ctx0" brushRef="#br0">1 131 7552,'0'17'5162,"10"-21"-2852,116-77-1423,-39 30-5593,-65 40 1405</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6:07.059"/>
    </inkml:context>
    <inkml:brush xml:id="br0">
      <inkml:brushProperty name="width" value="0.1" units="cm"/>
      <inkml:brushProperty name="height" value="0.1" units="cm"/>
      <inkml:brushProperty name="color" value="#008C3A"/>
    </inkml:brush>
  </inkml:definitions>
  <inkml:trace contextRef="#ctx0" brushRef="#br0">200 197 6656,'0'-2'293,"0"0"1,0 0 0,0 1-1,0-1 1,-1 0 0,1 1-1,-1-1 1,1 0 0,-1 1-1,1-1 1,-1 0 0,0 1-1,0-1 1,0 1 0,-1-3-1,0 2-61,1 0 0,-1 0 0,1 0 0,0 0 0,0 0 0,0-1 0,-1-4-1,-4-8 384,-11-17 232,-10-20 434,23 46-1083,1 1 1,-1 0 0,0 1-1,0-1 1,-1 1 0,0 0-1,-6-5 1,10 8-169,0 0 0,0 1 0,0-1 0,1 1 0,-1 0 0,0-1-1,0 1 1,0 0 0,0 0 0,0-1 0,0 1 0,0 0 0,0 0 0,0 0 0,0 0 0,0 0 0,0 0 0,1 0 0,-1 1 0,0-1 0,-2 1 0,1 0-12,1 0 0,-1 0 1,0 0-1,1 0 0,-1 0 1,1 0-1,0 1 0,-1-1 1,1 1-1,-2 1 0,-1 4 1,1 0 0,-1-1 0,1 1 0,-4 12-1,0 3-24,1 1-1,1-1 0,1 2 1,1-1-1,0 0 0,2 0 1,4 41-1,4-9 64,2-1-1,2-1 1,3 0-1,27 66 1,-37-109-47,0 1 0,1-2 0,0 1 0,0-1 0,1 1 1,8 8-1,-11-14-13,0-1 1,0 0 0,1-1-1,-1 1 1,1 0 0,-1-1-1,1 0 1,0 0 0,0 0-1,0 0 1,0-1 0,0 0-1,0 0 1,0 0 0,1 0-1,-1 0 1,0-1 0,6 0-1,-2 0 19,0-1 0,1 0-1,-1-1 1,0 0 0,1 0-1,-1-1 1,0 0 0,9-5-1,8-6 120,27-19 0,-30 18 9,19-19 0,-32 27-64,-2 0 0,1-1 0,-1 0 0,-1-1 0,9-12 0,-14 19-37,0 0-1,1-1 1,-1 1 0,0 0 0,-1 0-1,1 0 1,0-1 0,-1 1-1,1 0 1,-1-1 0,0 1-1,0 0 1,0-1 0,0 1-1,0-1 1,0 1 0,-1 0 0,1-1-1,-1 1 1,1 0 0,-1 0-1,0-1 1,0 1 0,0 0-1,0 0 1,-1 0 0,-1-2 0,1 1-22,-1 1 1,0-1 0,0 0 0,0 1 0,0 0 0,0 0 0,-1 0 0,1 0 0,-1 1 0,1-1 0,-1 1-1,0 0 1,1 0 0,-1 0 0,0 1 0,-4-1 0,-1 1-78,1 0-1,-1 0 1,1 1-1,-1 1 1,1-1-1,0 1 1,0 1-1,0-1 1,0 1-1,0 1 1,0 0-1,-13 8 1,14-7-320,1 0 0,0 0 0,-1 0-1,2 1 1,-1 0 0,1 0 0,0 0 0,0 1 0,0-1 0,1 1 0,0 0-1,1 1 1,-6 13 0,7-5-2079,30-15-8220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6:07.689"/>
    </inkml:context>
    <inkml:brush xml:id="br0">
      <inkml:brushProperty name="width" value="0.1" units="cm"/>
      <inkml:brushProperty name="height" value="0.1" units="cm"/>
      <inkml:brushProperty name="color" value="#008C3A"/>
    </inkml:brush>
  </inkml:definitions>
  <inkml:trace contextRef="#ctx0" brushRef="#br0">5 1 8960,'-5'5'7027,"5"-4"-6863,5 12 1772,14 20-3036,-15-27 1867,10 17-600,1-1-1,0-1 1,2 0-1,0-1 1,2-1-1,0 0 1,1-2-1,24 17 1,8-3-53,15 12 945,-66-42-1002,1-1-1,-1 1 0,0 1 1,0-1-1,1 0 1,-1 0-1,0 0 1,0 1-1,0-1 1,0 0-1,0 1 1,-1-1-1,1 1 0,0-1 1,0 2-1,-1-2-13,0 0-1,0 0 1,0 0-1,0 0 0,0 0 1,0 0-1,0 0 1,-1 0-1,1 0 1,0 0-1,-1 0 0,1 0 1,0 0-1,-1 0 1,1 0-1,-1-1 1,0 1-1,0 1 0,-4 3 63,0-1-1,0 0 0,0 0 0,0-1 0,-1 0 0,-6 3 1,4-1-181,-23 13-177,2 2 0,0 0 0,1 2 0,-40 40 1,51-48-1010,16-14 1195,1 0 0,0 1 0,0-1-1,-1 0 1,1 0 0,-1 0 0,1 0 0,0 0-1,-1 1 1,1-1 0,0 0 0,-1 0 0,1 0 0,0 0-1,-1 0 1,1 0 0,-1 0 0,1 0 0,0 0 0,-1-1-1,1 1 1,-1 0-37,1-1-1,0 1 0,0 0 1,-1-1-1,1 1 0,0-1 1,0 1-1,0-1 0,0 1 1,0-1-1,-1 1 0,1 0 1,0-1-1,0 1 0,0-1 1,0 1-1,0-1 0,1 1 1,-1-1-1,0 1 0,0-1 1,0 0-1,2-4-697,-1 0 1,1 1-1,-1-1 0,1 0 0,5-7 1,10-11-2863</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6:08.353"/>
    </inkml:context>
    <inkml:brush xml:id="br0">
      <inkml:brushProperty name="width" value="0.1" units="cm"/>
      <inkml:brushProperty name="height" value="0.1" units="cm"/>
      <inkml:brushProperty name="color" value="#008C3A"/>
    </inkml:brush>
  </inkml:definitions>
  <inkml:trace contextRef="#ctx0" brushRef="#br0">54 90 7296,'-1'-2'397,"1"0"0,-1 1 0,1-1 1,-1 0-1,0 1 0,0-1 0,1 0 1,-1 1-1,0-1 0,-1 1 0,1 0 1,0-1-1,0 1 0,-3-2 0,-21-17 2791,19 29-2169,4 2-944,0 0 0,0 0 0,2 0 0,-1 0 0,1 0 0,3 19 0,-3-20-3,2 11 49,1 0 0,0-1 0,2 1 0,0-1 0,16 37 0,-16-44-99,1-1 0,1 0 1,0 0-1,1-1 0,0 0 0,1-1 1,0 1-1,0-1 0,1-1 0,12 9 1,-19-16-27,0 0 0,0 0 0,0-1 0,0 1 0,1-1 0,-1 0 0,1 1 0,-1-2 0,0 1 0,1 0 0,0-1 1,-1 1-1,1-1 0,6-1 0,-4 1 41,-1-1 0,1-1 1,-1 1-1,1-1 0,-1 0 1,0 0-1,0-1 0,0 1 1,5-4-1,-3 1 83,0-1-1,0 0 1,0 0-1,-1 0 1,0 0 0,0-1-1,-1 0 1,1-1-1,-2 1 1,1-1-1,6-16 1,-8 14 17,-1 0 1,0 0-1,0 0 1,-1-1-1,-1 1 0,0 0 1,0-1-1,-1 1 1,-2-14-1,-1 6-24,0 1 1,-1-1-1,-1 1 1,-12-25-1,14 35-118,-1 0 0,0 0-1,-1 0 1,1 1 0,-1-1 0,-1 1-1,1 1 1,-1-1 0,0 1-1,0 0 1,0 1 0,-1 0 0,1 0-1,-10-3 1,-2 0-545,0 1-1,0 0 1,0 2 0,0 0-1,-20-1 1,23 7-1466,18 7-1909,10-5-64</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6:08.692"/>
    </inkml:context>
    <inkml:brush xml:id="br0">
      <inkml:brushProperty name="width" value="0.1" units="cm"/>
      <inkml:brushProperty name="height" value="0.1" units="cm"/>
      <inkml:brushProperty name="color" value="#008C3A"/>
    </inkml:brush>
  </inkml:definitions>
  <inkml:trace contextRef="#ctx0" brushRef="#br0">6 1 9344,'-4'1'7116,"3"8"-5752,2 12-1653,17 75 695,-4-30-220,26 115 127,-26-124-380,26 89-3828,-24-92-1581,-12-41 2458</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6:09.069"/>
    </inkml:context>
    <inkml:brush xml:id="br0">
      <inkml:brushProperty name="width" value="0.1" units="cm"/>
      <inkml:brushProperty name="height" value="0.1" units="cm"/>
      <inkml:brushProperty name="color" value="#008C3A"/>
    </inkml:brush>
  </inkml:definitions>
  <inkml:trace contextRef="#ctx0" brushRef="#br0">5 280 8960,'-4'5'6480,"18"-7"-4438,13-9-1374,-1-2-1,0 0 0,26-19 1,66-58-378,-93 69-1043,34-20 0,-38 28-1356,1 1-1,29-11 1,-11 10-1859</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15.363"/>
    </inkml:context>
    <inkml:brush xml:id="br0">
      <inkml:brushProperty name="width" value="0.1" units="cm"/>
      <inkml:brushProperty name="height" value="0.1" units="cm"/>
      <inkml:brushProperty name="color" value="#E71224"/>
    </inkml:brush>
  </inkml:definitions>
  <inkml:trace contextRef="#ctx0" brushRef="#br0">24 2 8192,'-1'0'243,"-1"1"0,1-1 0,0 0 1,0 1-1,0-1 0,1 1 0,-1-1 1,0 1-1,0-1 0,0 1 0,0 0 1,0 0-1,1-1 0,-1 1 0,0 0 1,1 0-1,-1 0 0,0 0 0,1 0 1,-1 0-1,1 0 0,-1 0 0,1 0 1,0 0-1,0 0 0,-1 0 0,1 0 1,0 1-1,-4 32 788,5 4-928,1 0 1,3 0-1,0 0 1,3-1-1,1 0 1,1 0-1,2-1 1,2 0-1,32 58 0,24 38-2952,-26-42-2424,-29-59 2132</inkml:trace>
  <inkml:trace contextRef="#ctx0" brushRef="#br0" timeOffset="1">180 27 7808,'-2'-26'6829,"0"32"-5504,3 8-917,1 0-1,0 1 1,9 26-1,-5-16-229,103 346-1545,-65-233-3826,-30-96 1759</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6:51.350"/>
    </inkml:context>
    <inkml:brush xml:id="br0">
      <inkml:brushProperty name="width" value="0.1" units="cm"/>
      <inkml:brushProperty name="height" value="0.1" units="cm"/>
      <inkml:brushProperty name="color" value="#008C3A"/>
    </inkml:brush>
  </inkml:definitions>
  <inkml:trace contextRef="#ctx0" brushRef="#br0">0 816 6656,'5'0'10250,"19"0"-9654,-11-1-381,0 1 0,0 0 0,25 5 0,-19-1 2,0-2 1,0 0-1,21-2 0,-27 2-133,0-1 0,0 2 0,-1-1 0,1 2-1,0 0 1,12 6 0,85 39 172,71 9-21,-180-58-236,57 16-11,-1 2 0,99 45-1,-14 5 104,173 57 0,-151-55-47,-103-41 97,102 32-1,8-21-184,12 3 104,-102-19-21,171 45-62,251 75-46,-398-109 85,-18-7 40,141 66 0,-131-46 2,2-4 1,105 30 0,108 32 163,-129-43-156,-115-39-97,98 49 1,-132-55 71,0 2 0,-2 1 0,-1 1 0,45 42 0,-27-19-29,82 60 0,-94-80 1,1-2-1,1-1 1,51 20-1,-26-17-26,-1 4 0,73 45 0,-26-9 34,72 51 88,-72-35-81,97 75-54,-165-121 20,-20-15 99,38 25-1,-26-25-8,65 29 0,44 7 69,-117-47-129,4 3 30,0 1 1,38 24-1,-12-8-192,-39-17 142,-1 1 0,27 29 0,-4-3-6,41 40-24,-49-50 118,-20-18-103,1 0 0,-1-1 1,1-1-1,16 10 0,-5-4-29,-16-10 82,1 0-1,14 7 0,20 16 8,-37-28-95,-1-1-14,9 6 126,-9-4-54,-4-1 117,1 0-235,2 0 91,-2 0 96,18 0 427,-16 0-504,-1 0-1,1 0 1,0 0 0,-1 0-1,1 0 1,-1 0 0,1-1-1,-1 1 1,0-1 0,1 0-1,-1 1 1,1-1 0,-1 0-1,0-1 1,0 1 0,1 0-1,1-3 1,12-15 17,0 0 1,-2-1-1,0-1 0,-2 0 1,11-24-1,7-12 354,1-2-232,-18 34-67,0 0 1,1 1-1,34-42 0,125-135-155,-31 36 21,-108 127 80,32-38 1,19-33-108,117-129 334,-139 169-197,39-36-90,-58 62 35,186-198-111,-205 214 124,123-132-95,20-7 241,115-99-214,-134 138 59,-11 8 142,-106 91-166,31-29-60,126-106 125,-135 121-73,101-60 0,-15 14-11,-83 44 71,-1-3 0,-3-2 0,67-78 0,-84 85-123,-16 18 132,27-26 0,9-8 139,9-8 416,-47 52-576,0 0 0,36-19 0,45-16 59,-8 4 90,-78 36-158,-1 1 0,0-1 1,21-22-1,3-1-148,-22 20-22,-1-1 0,-1 0 0,19-25 0,8-18-8203,-36 52 7176,6-8-3204</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3:07.432"/>
    </inkml:context>
    <inkml:brush xml:id="br0">
      <inkml:brushProperty name="width" value="0.1" units="cm"/>
      <inkml:brushProperty name="height" value="0.1" units="cm"/>
      <inkml:brushProperty name="color" value="#008C3A"/>
    </inkml:brush>
  </inkml:definitions>
  <inkml:trace contextRef="#ctx0" brushRef="#br0">135 304 4480,'-5'-11'553,"4"8"-421,0 0 0,0 0 0,0 1 0,0-1 0,-1 1 0,0-1 0,1 1 0,-1 0 0,0-1 0,-3-2 0,-15-12 75,15 14-176,1 0 1,0-1 0,0 0-1,0 1 1,0-1 0,1 0-1,-1-1 1,1 1-1,0-1 1,-4-8 0,-9-46 2536,-5-12 1317,19 64-2998,0-1 0,0 1-1,1-1 1,0 1 0,1-1 0,0-9 0,12 73 297,21 134-1168,18 100 128,-33-158-464,-17-106-1014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3:07.834"/>
    </inkml:context>
    <inkml:brush xml:id="br0">
      <inkml:brushProperty name="width" value="0.1" units="cm"/>
      <inkml:brushProperty name="height" value="0.1" units="cm"/>
      <inkml:brushProperty name="color" value="#008C3A"/>
    </inkml:brush>
  </inkml:definitions>
  <inkml:trace contextRef="#ctx0" brushRef="#br0">29 135 8064,'-28'0'9119,"43"9"-7407,-4-8-1265,1 0 0,-1 0 0,1-2 0,0 1 0,12-3 0,2 0-19,208-31 1449,-222 32-1834,206-30 341,-53 10-2480,-149 19 1055,1 0 0,-1-1 0,1-1 0,15-6-1,18-13-3965</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3:08.603"/>
    </inkml:context>
    <inkml:brush xml:id="br0">
      <inkml:brushProperty name="width" value="0.1" units="cm"/>
      <inkml:brushProperty name="height" value="0.1" units="cm"/>
      <inkml:brushProperty name="color" value="#008C3A"/>
    </inkml:brush>
  </inkml:definitions>
  <inkml:trace contextRef="#ctx0" brushRef="#br0">9 90 9984,'-9'0'8463,"19"4"-5631,-4-3-2500,0 0 0,-1 0 0,1-1 0,0 0 0,11-1 0,2 0 306,107-5 1176,-70 3-1527,390-35 998,-395 31-1719,207-25 1575,-84 23-7922,-156 10 2999,-3 1-1625</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3:09.685"/>
    </inkml:context>
    <inkml:brush xml:id="br0">
      <inkml:brushProperty name="width" value="0.1" units="cm"/>
      <inkml:brushProperty name="height" value="0.1" units="cm"/>
      <inkml:brushProperty name="color" value="#008C3A"/>
    </inkml:brush>
  </inkml:definitions>
  <inkml:trace contextRef="#ctx0" brushRef="#br0">11 33 8704,'-2'-6'1186,"-7"-20"9849,26 74-10206,32 147 142,-10 27-808,-32-175-145,57 365-253,-51-298-721,-11-38-4925</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3:10.069"/>
    </inkml:context>
    <inkml:brush xml:id="br0">
      <inkml:brushProperty name="width" value="0.1" units="cm"/>
      <inkml:brushProperty name="height" value="0.1" units="cm"/>
      <inkml:brushProperty name="color" value="#008C3A"/>
    </inkml:brush>
  </inkml:definitions>
  <inkml:trace contextRef="#ctx0" brushRef="#br0">1 135 10624,'3'12'11190,"15"-6"-11038,-10-4 671,13 3-246,0-1 1,41 3 0,47-5 231,-79-3-653,135-4 170,218-35-1,-318 28-574,75-22 0,-2-11-5050,-90 26 1459,-5 2-1429</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12.792"/>
    </inkml:context>
    <inkml:brush xml:id="br0">
      <inkml:brushProperty name="width" value="0.1" units="cm"/>
      <inkml:brushProperty name="height" value="0.1" units="cm"/>
      <inkml:brushProperty name="color" value="#E71224"/>
    </inkml:brush>
  </inkml:definitions>
  <inkml:trace contextRef="#ctx0" brushRef="#br0">5 1083 7168,'-1'-1'3239,"-2"-5"-2521,3 25 3581,9-14-3233,-8-4-1008,1 0-1,-1-1 0,1 1 1,-1 0-1,1-1 1,-1 1-1,1-1 1,-1 0-1,1 1 0,-1-1 1,1 0-1,0 0 1,-1 0-1,1 0 1,2-1-1,25-4 261,-24 4-253,-1-1-1,1 0 1,0 0-1,-1 0 1,0 0-1,1-1 1,-1 1-1,0-1 1,0 0-1,6-6 1,4-5 238,-11 12-266,0 0-1,0-1 1,-1 1-1,0-1 1,5-5-1,8-18-10,0 0-1,-2-1 0,-1-1 0,9-30 0,-7 11 11,14-86 0,-26 112-82,0-1-1,-1 1 1,-2 0 0,0 0 0,-1 0-1,-1 0 1,-1 0 0,-11-33 0,-52-143-646,31 93 482,-9-11 290,43 110-76,-1 0 0,0 0 0,0 0-1,0 0 1,0 1 0,-1 0 0,0-1-1,0 1 1,-4-3 0,7 7-7,1-1 0,-1 1 0,1 0 0,-1 0 0,0 0 1,1 0-1,-1 0 0,0 0 0,1 0 0,-1 0 0,0 0 0,1 0 0,-1 0 1,1 1-1,-1-1 0,0 0 0,1 0 0,-1 1 0,1-1 0,-1 0 0,1 1 1,-1-1-1,1 0 0,-1 1 0,1-1 0,-1 1 0,1-1 0,-1 1 0,1-1 1,0 1-1,-1-1 0,1 1 0,0-1 0,-1 1 0,1 0 0,-8 24-48,3 10 23,1-1 1,1 48-1,8 77-40,-3-119 91,62 722 153,47-174-16,-56-393-123,-53-191-33,-1 0-1,1 1 1,0-1-1,0 0 1,0-1-1,1 1 1,2 4-1,-4-7 0,0-1-1,0 1 1,0 0 0,0 0 0,0-1-1,0 1 1,0-1 0,0 1 0,0-1-1,0 1 1,1-1 0,-1 1-1,0-1 1,0 0 0,0 0 0,0 0-1,1 0 1,-1 0 0,0 0 0,0 0-1,1 0 1,-1 0 0,0 0-1,0-1 1,0 1 0,0 0 0,1-1-1,1 0 1,-1-1 5,1 1 0,0-1 0,0 0 0,-1 0 0,1 0 0,-1-1 0,1 1 0,-1 0 1,0-1-1,0 0 0,0 1 0,2-6 0,1 0-2,-1-1 0,6-18 0,-7 13-17,0 1 0,-1-1 1,-1 1-1,0-1 0,0 0 1,-1 0-1,-1 1 0,-5-26 0,-4-6-214,-18-53 0,24 88 201,-8-25-44,-1 0-1,-2 1 1,-2 1-1,-1 0 1,-25-34-1,33 55 87,0 1-1,-1 0 0,0 0 0,-19-12 0,5 3-145,25 20 123,0-1 0,0 1 0,0 0 0,-1-1 0,1 1 0,0 0 0,0-1 0,0 1 0,0 0 0,0-1 0,0 1 0,0 0 0,0-1 0,0 1 0,0 0 0,0-1 0,0 1-1,0 0 1,0-1 0,0 1 0,0 0 0,1-1 0,-1 1 0,0 0 0,0 0 0,0-1 0,0 1 0,1 0 0,-1 0 0,0-1 0,0 1 0,1 0 0,-1 0 0,0-1 0,0 1 0,1 0 0,-1 0 0,0 0 0,1-1 0,12-8 5,-12 9-2,50-31 221,77-35-1,-112 59-1356,1-1 0,-1-1 0,0 0 0,26-22 0,-20 8-2659</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13.284"/>
    </inkml:context>
    <inkml:brush xml:id="br0">
      <inkml:brushProperty name="width" value="0.1" units="cm"/>
      <inkml:brushProperty name="height" value="0.1" units="cm"/>
      <inkml:brushProperty name="color" value="#E71224"/>
    </inkml:brush>
  </inkml:definitions>
  <inkml:trace contextRef="#ctx0" brushRef="#br0">22 29 7168,'-7'-28'9705,"7"28"-9625,-2 7 1020,-4 78-215,2-25-688,1-16-195,3 0 0,8 70 0,-5-65-895,0 0-3115,0-36 1704,2 0-1312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14.007"/>
    </inkml:context>
    <inkml:brush xml:id="br0">
      <inkml:brushProperty name="width" value="0.1" units="cm"/>
      <inkml:brushProperty name="height" value="0.1" units="cm"/>
      <inkml:brushProperty name="color" value="#E71224"/>
    </inkml:brush>
  </inkml:definitions>
  <inkml:trace contextRef="#ctx0" brushRef="#br0">171 12 7296,'-4'-11'6735,"3"11"-6562,0 0-25,0 1 0,0-1 0,0 1 0,0 0-1,0-1 1,0 1 0,0 0 0,0 0 0,0-1 0,1 1 0,-2 1 0,-18 29 54,3-2 253,2 1 1,1 0-1,1 1 1,-15 60-1,12-19-120,4 0-1,3 0 1,0 131 0,10-176-326,1-1 0,2 0 0,12 49 0,-12-63-4,0 0 0,1-1 0,0 1 0,0-1 0,2-1 0,-1 1 0,1-1 0,1 0-1,0 0 1,12 11 0,0-4-371,0 0-1,1-1 0,36 19 1,-56-34 218,0-1 0,0 1 0,-1-1 0,1 1 0,0-1 0,0 0 0,0 0 0,0 1 0,-1-1 0,1 0 0,0 0 0,0 0 0,0 0 0,0 0 0,0 0 0,0 0 0,-1 0 0,1 0 0,0-1 0,1 1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14.446"/>
    </inkml:context>
    <inkml:brush xml:id="br0">
      <inkml:brushProperty name="width" value="0.1" units="cm"/>
      <inkml:brushProperty name="height" value="0.1" units="cm"/>
      <inkml:brushProperty name="color" value="#E71224"/>
    </inkml:brush>
  </inkml:definitions>
  <inkml:trace contextRef="#ctx0" brushRef="#br0">204 18 7552,'0'-17'6378,"-1"23"-4698,-32 141 984,23-92-2496,-3 0 0,-28 74 0,16-68-2208,-37 65 0,48-101-1389,10-17 160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15.766"/>
    </inkml:context>
    <inkml:brush xml:id="br0">
      <inkml:brushProperty name="width" value="0.1" units="cm"/>
      <inkml:brushProperty name="height" value="0.1" units="cm"/>
      <inkml:brushProperty name="color" value="#E71224"/>
    </inkml:brush>
  </inkml:definitions>
  <inkml:trace contextRef="#ctx0" brushRef="#br0">0 402 8448,'4'-2'1158,"0"0"1,0 0-1,0 1 0,0-1 1,6 0-1,15-6 9,-14 4-958,53-21 392,109-73-563,6-18-268,-44 41-1419,-38 23-3960,-73 39 2308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14.839"/>
    </inkml:context>
    <inkml:brush xml:id="br0">
      <inkml:brushProperty name="width" value="0.1" units="cm"/>
      <inkml:brushProperty name="height" value="0.1" units="cm"/>
      <inkml:brushProperty name="color" value="#E71224"/>
    </inkml:brush>
  </inkml:definitions>
  <inkml:trace contextRef="#ctx0" brushRef="#br0">1 0 7552,'9'12'6662,"46"47"-5266,17 22-147,68 99-1,-93-117-1313,27 32-323,-19-35-4157,-41-47 684</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15.192"/>
    </inkml:context>
    <inkml:brush xml:id="br0">
      <inkml:brushProperty name="width" value="0.1" units="cm"/>
      <inkml:brushProperty name="height" value="0.1" units="cm"/>
      <inkml:brushProperty name="color" value="#E71224"/>
    </inkml:brush>
  </inkml:definitions>
  <inkml:trace contextRef="#ctx0" brushRef="#br0">1 0 7424,'47'64'5078,"-25"-36"-3658,-1 1 0,18 34 0,0 12-330,-4 2 0,36 116-1,-62-160-796,-2 0 0,-1 1-1,-2 0 1,0 60 0,-7-33-980,-17 105 1,12-129-1504,-2-1 0,-21 56 0,21-64-1762</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15.559"/>
    </inkml:context>
    <inkml:brush xml:id="br0">
      <inkml:brushProperty name="width" value="0.1" units="cm"/>
      <inkml:brushProperty name="height" value="0.1" units="cm"/>
      <inkml:brushProperty name="color" value="#E71224"/>
    </inkml:brush>
  </inkml:definitions>
  <inkml:trace contextRef="#ctx0" brushRef="#br0">7 1 9472,'-6'10'6625,"6"-9"-6336,0 0-224,1-1 1,-1 0 0,0 1-1,1-1 1,-1 0 0,0 1 0,1-1-1,-1 0 1,1 0 0,-1 1 0,1-1-1,-1 0 1,0 0 0,1 0 0,-1 0-1,1 0 1,-1 0 0,1 0 0,-1 0-1,1 0 1,27-3-403,-10 0 303,-1 0 1,0 1-1,1 0 1,-1 2 0,25 1-1,13 8-3632,-40-4-168</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15.942"/>
    </inkml:context>
    <inkml:brush xml:id="br0">
      <inkml:brushProperty name="width" value="0.1" units="cm"/>
      <inkml:brushProperty name="height" value="0.1" units="cm"/>
      <inkml:brushProperty name="color" value="#E71224"/>
    </inkml:brush>
  </inkml:definitions>
  <inkml:trace contextRef="#ctx0" brushRef="#br0">0 68 8064,'14'-5'3744,"28"-3"-2880,-37 8-128,18-5-416,-4 2-96,17-6-128,-9 6-96,15-6 32,-9 1-960,4 0-416,-6-1-2272</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16.503"/>
    </inkml:context>
    <inkml:brush xml:id="br0">
      <inkml:brushProperty name="width" value="0.1" units="cm"/>
      <inkml:brushProperty name="height" value="0.1" units="cm"/>
      <inkml:brushProperty name="color" value="#E71224"/>
    </inkml:brush>
  </inkml:definitions>
  <inkml:trace contextRef="#ctx0" brushRef="#br0">8 32 7424,'-8'-3'5130,"18"2"-1418,32-8-3241,-21 3-248,0 2 0,0 0 0,0 1 0,0 2-1,32 0 1,-51 1-135,1 1 0,-1-1 0,0 0 0,0 1 1,0-1-1,0 1 0,1 0 0,-1 0 0,0 0 0,0 0 0,-1 0 0,1 0 0,0 1 0,0-1 0,0 0 0,-1 1 1,1 0-1,1 1 0,-2 0 1,1-1 1,-1 1-1,0 0 1,0-1-1,0 1 1,0 0-1,0 0 0,-1 0 1,0 0-1,1 0 1,-1 0-1,0 3 1,-1 8 83,-1 0 0,-1 0 0,0 0 1,-8 21-1,7-23-217,-7 18 101,-2 0 0,-29 49 1,26-52-73,2 1 0,-20 53 1,32-77-10,1-1 1,0 1-1,1 0 1,-1 0 0,1-1-1,-1 1 1,1 0-1,0 0 1,1 0-1,-1 0 1,1-1 0,1 7-1,-1-8 21,0 1 1,0-1-1,0 0 1,0 0-1,1 0 0,-1 0 1,1 0-1,0 0 0,-1 0 1,1-1-1,0 1 0,0-1 1,0 1-1,0-1 1,0 1-1,0-1 0,1 0 1,-1 0-1,4 1 0,11 2 28,0 0 0,0-2 1,0 0-1,31 0 0,2 0-108,16 2-3181,-40-3-434,-17-1 255</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16.961"/>
    </inkml:context>
    <inkml:brush xml:id="br0">
      <inkml:brushProperty name="width" value="0.1" units="cm"/>
      <inkml:brushProperty name="height" value="0.1" units="cm"/>
      <inkml:brushProperty name="color" value="#E71224"/>
    </inkml:brush>
  </inkml:definitions>
  <inkml:trace contextRef="#ctx0" brushRef="#br0">1 125 8320,'3'-6'6105,"4"2"-4199,18-2-1375,-23 6-236,169-22 914,7-1-477,-44 6-480,-66 9-189,2-1-83,175-18-2222,-236 26 1698,-5 0-49,0 1-1,0 0 1,0-1 0,0 1-1,0 1 1,0-1-1,0 1 1,0-1 0,0 1-1,8 3 1,2 3-2895</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17.669"/>
    </inkml:context>
    <inkml:brush xml:id="br0">
      <inkml:brushProperty name="width" value="0.1" units="cm"/>
      <inkml:brushProperty name="height" value="0.1" units="cm"/>
      <inkml:brushProperty name="color" value="#E71224"/>
    </inkml:brush>
  </inkml:definitions>
  <inkml:trace contextRef="#ctx0" brushRef="#br0">0 117 7936,'1'-2'531,"-1"-1"1,1 0-1,-1 1 0,1-1 1,0 1-1,0-1 1,0 1-1,0-1 1,1 1-1,-1 0 0,1 0 1,1-3-1,27-27 1431,-20 21-1931,-6 7 120,0 0 0,1 0 0,-1 1 0,1 0 0,0 0 0,0 0 1,-1 1-1,2-1 0,-1 1 0,0 0 0,0 1 0,1-1 0,-1 1 0,1 0 0,-1 1 1,1-1-1,0 1 0,-1 0 0,1 0 0,8 2 0,-12-1-71,-1 0 1,1-1-1,0 1 1,-1 0-1,1 0 0,-1 0 1,1 1-1,-1-1 1,0 0-1,0 0 0,1 1 1,-1-1-1,0 1 1,0-1-1,0 1 0,0-1 1,-1 1-1,1 0 1,0-1-1,-1 1 0,1 0 1,-1 0-1,0 0 1,1-1-1,-1 5 0,1 3 23,-1 0-1,0-1 1,0 1-1,-2 10 1,0-9-73,-1-1-1,-6 19 1,-2 3-327,10-29 270,1-1 0,0 1 1,0 0-1,0-1 1,0 1-1,0 0 0,0 0 1,0-1-1,0 1 1,0 0-1,1-1 0,-1 1 1,1 0-1,0-1 1,-1 1-1,1-1 0,0 1 1,0-1-1,0 1 1,0-1-1,0 0 0,0 1 1,0-1-1,0 0 1,1 0-1,-1 0 0,0 0 1,1 0-1,-1 0 1,3 1-1,5 3 6,1-1-1,-1-1 1,1 1-1,10 1 1,-9-1-34,19 6 329,-2 1 0,42 24-1,-69-35-228,0 0-1,0 1 1,-1-1 0,1 1-1,0-1 1,0 1-1,0-1 1,0 1-1,-1 0 1,1-1 0,0 1-1,-1 0 1,1 0-1,0 0 1,-1 0-1,1-1 1,-1 1 0,1 0-1,-1 0 1,0 0-1,1 0 1,-1 0-1,0 0 1,0 0 0,0 0-1,1 0 1,-1 0-1,0 0 1,0 0-1,-1 0 1,1 0 0,0 0-1,0 0 1,0 0-1,-1 0 1,1 0-1,0 0 1,-1 0 0,1 0-1,-1 0 1,1 0-1,-1-1 1,1 1-1,-1 0 1,-1 1 0,-4 5-57,0-1 1,0 0 0,-1 0 0,-9 6 0,8-6 59,-11 8-619,-1-1 0,-36 20 0,38-25-1839,-34 11 0,50-18 1972,2-1 260,-1 0-1,0 0 1,1 1 0,-1-1-1,1 0 1,-1 0 0,0 0-1,1 1 1,-1-1 0,1 0-1,-1 0 1,0 0 0,1 0 0,-1 0-1,0 0 1,1-1 0,-1 1-1,1 0 1,-1 0 0,0 0-1,1 0 1,-1-1 0,1 1-1,-2-1 1</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18.194"/>
    </inkml:context>
    <inkml:brush xml:id="br0">
      <inkml:brushProperty name="width" value="0.1" units="cm"/>
      <inkml:brushProperty name="height" value="0.1" units="cm"/>
      <inkml:brushProperty name="color" value="#E71224"/>
    </inkml:brush>
  </inkml:definitions>
  <inkml:trace contextRef="#ctx0" brushRef="#br0">263 3 9088,'-9'-2'6916,"8"2"-6751,-13 7 1480,14-7-1646,-5 3 163,-1 1 0,1 0-1,1 0 1,-1 0 0,0 0 0,1 1 0,0 0 0,0 0 0,-4 7 0,-26 52 108,28-52-111,-20 45 193,2 1 0,-27 105 0,36-105-180,3 0 1,-7 94 0,17-122-164,2 1-1,1-1 1,2 0-1,0 1 1,2-1-1,2-1 1,10 31-1,-6-30-244,2 0 0,1-1 0,28 44 0,-28-53-470,0 0-1,1-2 0,1 1 1,1-2-1,30 25 0,-40-37 86,-1-1 0,1 0 0,0 0-1,0 0 1,15 5 0,2-1-3011</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18.598"/>
    </inkml:context>
    <inkml:brush xml:id="br0">
      <inkml:brushProperty name="width" value="0.1" units="cm"/>
      <inkml:brushProperty name="height" value="0.1" units="cm"/>
      <inkml:brushProperty name="color" value="#E71224"/>
    </inkml:brush>
  </inkml:definitions>
  <inkml:trace contextRef="#ctx0" brushRef="#br0">280 1 8448,'-3'5'8508,"-11"23"-7721,-39 69 530,14-28-1130,-62 140-87,40-72-3917,58-130 2810,-3 6-1296</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19.014"/>
    </inkml:context>
    <inkml:brush xml:id="br0">
      <inkml:brushProperty name="width" value="0.1" units="cm"/>
      <inkml:brushProperty name="height" value="0.1" units="cm"/>
      <inkml:brushProperty name="color" value="#E71224"/>
    </inkml:brush>
  </inkml:definitions>
  <inkml:trace contextRef="#ctx0" brushRef="#br0">0 0 8320,'3'0'7662,"4"5"-5568,9 9-2914,-14-13 1457,20 18-228,0 1-209,0 0-1,21 27 1,22 33-188,102 119-2376,-148-177 1180,-15-16 240,1 0 0,1 0 0,7 8 0,1-2-2517</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16.152"/>
    </inkml:context>
    <inkml:brush xml:id="br0">
      <inkml:brushProperty name="width" value="0.1" units="cm"/>
      <inkml:brushProperty name="height" value="0.1" units="cm"/>
      <inkml:brushProperty name="color" value="#E71224"/>
    </inkml:brush>
  </inkml:definitions>
  <inkml:trace contextRef="#ctx0" brushRef="#br0">0 555 6912,'0'0'2282,"3"-3"-1247,0-1-698,-3 3-200,1-1 1,0 1 0,-1 0 0,1 0 0,0 0 0,0 0 0,0 0 0,0 0 0,0 0 0,0 0 0,0 0 0,0 0 0,0 1 0,1-1 0,1-1 0,5-3 543,30-14 1182,141-63 622,-108 47-2122,72-37 53,81-63-1419,-168 97 214,111-77-4144,-129 86 1461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19.419"/>
    </inkml:context>
    <inkml:brush xml:id="br0">
      <inkml:brushProperty name="width" value="0.1" units="cm"/>
      <inkml:brushProperty name="height" value="0.1" units="cm"/>
      <inkml:brushProperty name="color" value="#E71224"/>
    </inkml:brush>
  </inkml:definitions>
  <inkml:trace contextRef="#ctx0" brushRef="#br0">0 173 8064,'6'-14'2357,"12"-18"1,-17 30-2417,4-6 428,0 1 0,0-1 0,1 2 1,0-1-1,0 0 0,8-5 0,41-28 647,-48 36-846,-2 0-56,0 1 97,0-1-1,0 1 0,1 0 0,6-2 1,-11 4-167,0 1-1,0-1 1,0 1 0,0 0 0,0-1 0,0 1 0,0 0 0,0 0 0,0 0 0,1 0 0,-1 0 0,0 0-1,0 0 1,0 0 0,0 1 0,0-1 0,0 0 0,0 1 0,0-1 0,0 0 0,0 1 0,0-1 0,-1 1-1,1 0 1,0-1 0,0 1 0,0 0 0,0-1 0,-1 1 0,1 0 0,1 1 0,1 4 129,0 1-1,0-1 1,-1 1 0,0 0 0,0-1-1,0 1 1,-1 0 0,0 0 0,0 10-1,-3 68 120,1-80-317,-12 90-101,8-72 109,1 1 0,1-1-1,2 1 1,1 41-1,0-61-24,1 0-1,0 0 0,0 0 1,0 0-1,0-1 1,0 1-1,1 0 1,0 0-1,2 4 1,-3-7-42,0 0 0,0 1 0,0-1 0,0 0 0,1 0 1,-1 0-1,0 0 0,0 0 0,1-1 0,-1 1 0,0 0 0,1 0 1,-1-1-1,1 1 0,-1-1 0,1 1 0,-1-1 0,1 0 0,-1 0 1,1 0-1,-1 1 0,1-1 0,-1-1 0,1 1 0,-1 0 0,1 0 1,1-1-1,25-6-2911,13-3-5466,-22 6 4536</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19.917"/>
    </inkml:context>
    <inkml:brush xml:id="br0">
      <inkml:brushProperty name="width" value="0.1" units="cm"/>
      <inkml:brushProperty name="height" value="0.1" units="cm"/>
      <inkml:brushProperty name="color" value="#E71224"/>
    </inkml:brush>
  </inkml:definitions>
  <inkml:trace contextRef="#ctx0" brushRef="#br0">9 1 8448,'-4'3'3168,"-1"-3"-2464,5 5 288,0-1 32,5-1-288,4 7-32,0-7-256,1 1-33,18 1-255,-10-2-32,10-3 64,13 0-160,-4 0-32,0 0-512,-14 5-127,-4-5-961,3 3-384,-4 2-1952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20.284"/>
    </inkml:context>
    <inkml:brush xml:id="br0">
      <inkml:brushProperty name="width" value="0.1" units="cm"/>
      <inkml:brushProperty name="height" value="0.1" units="cm"/>
      <inkml:brushProperty name="color" value="#E71224"/>
    </inkml:brush>
  </inkml:definitions>
  <inkml:trace contextRef="#ctx0" brushRef="#br0">27 0 8448,'-5'6'8175,"1"1"-8098,1 0 0,0 0-1,0 1 1,1-1-1,0 1 1,0 0-1,1-1 1,0 1 0,1 0-1,-1 0 1,1 0-1,1 0 1,2 14-1,-2-19-57,1 1 0,-1 0 0,1-1-1,0 1 1,0-1 0,0 1-1,1-1 1,-1 0 0,1 0-1,0 0 1,0 0 0,0 0 0,0-1-1,0 0 1,6 4 0,-3-3-57,1 0 1,0 0-1,0-1 1,0 1 0,1-1-1,-1-1 1,12 2-1,68-2-7108,-64 3 3829</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20.720"/>
    </inkml:context>
    <inkml:brush xml:id="br0">
      <inkml:brushProperty name="width" value="0.1" units="cm"/>
      <inkml:brushProperty name="height" value="0.1" units="cm"/>
      <inkml:brushProperty name="color" value="#E71224"/>
    </inkml:brush>
  </inkml:definitions>
  <inkml:trace contextRef="#ctx0" brushRef="#br0">0 0 9216,'0'0'6757,"1"2"-6213,1 5-222,0 1 0,2 13 0,2 14 56,23 140 241,-4-20-545,34 89-2655,-44-180-1915,-10-50 1179</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21.064"/>
    </inkml:context>
    <inkml:brush xml:id="br0">
      <inkml:brushProperty name="width" value="0.1" units="cm"/>
      <inkml:brushProperty name="height" value="0.1" units="cm"/>
      <inkml:brushProperty name="color" value="#E71224"/>
    </inkml:brush>
  </inkml:definitions>
  <inkml:trace contextRef="#ctx0" brushRef="#br0">0 6 7808,'0'0'103,"1"-1"0,-1 1-1,1-1 1,-1 1 0,1-1 0,-1 1 0,1 0 0,-1-1 0,1 1 0,0 0-1,-1-1 1,1 1 0,-1 0 0,1 0 0,0 0 0,-1-1 0,1 1 0,0 0 0,-1 0-1,1 0 1,0 0 0,-1 0 0,1 0 0,0 0 0,-1 0 0,1 0 0,0 1-1,-1-1 1,1 0 0,0 0 0,-1 1 0,1-1 0,-1 0 0,1 1 0,-1-1 0,1 0-1,-1 1 1,2 0 0,1 2 136,1 0 0,0 0 0,-1 0-1,0 0 1,3 4 0,11 17 603,-1 0 0,16 35 0,4 6-381,-15-27-105,0 0 1,-3 1-1,-1 1 1,-2 1-1,-2 0 1,10 50-1,-15-47-259,-1 0 1,-3 1-1,-1-1 0,-6 72 0,-15 23-3008,-4-46-2770,12-64 2316</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21.806"/>
    </inkml:context>
    <inkml:brush xml:id="br0">
      <inkml:brushProperty name="width" value="0.1" units="cm"/>
      <inkml:brushProperty name="height" value="0.1" units="cm"/>
      <inkml:brushProperty name="color" value="#E71224"/>
    </inkml:brush>
  </inkml:definitions>
  <inkml:trace contextRef="#ctx0" brushRef="#br0">10 1 7296,'-9'7'5220,"9"-7"-5052,0 1 1,0-1-1,0 0 1,0 1-1,0-1 0,0 1 1,0-1-1,0 0 1,0 2 336,1-2-337,-1 1-97,0 0-1,0-1 0,0 1 1,0-1-1,1 1 0,-1 0 1,0-1-1,1 1 1,-1-1-1,0 1 0,1-1 1,-1 1-1,0-1 0,1 1 1,-1-1-1,1 1 1,-1-1-1,1 0 0,-1 1 1,1-1-1,0 0 1,-1 1-1,1-1 0,-1 0 1,1 0-1,0 0 0,-1 1 1,2-1-1,95 0-415,-65 0-2867,0 0-3471,-18 0 2865</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22.218"/>
    </inkml:context>
    <inkml:brush xml:id="br0">
      <inkml:brushProperty name="width" value="0.1" units="cm"/>
      <inkml:brushProperty name="height" value="0.1" units="cm"/>
      <inkml:brushProperty name="color" value="#E71224"/>
    </inkml:brush>
  </inkml:definitions>
  <inkml:trace contextRef="#ctx0" brushRef="#br0">0 28 6400,'1'-1'302,"-1"-1"0,1 1-1,-1-1 1,0 0 0,0 1 0,0-1 0,0 0 0,-2-12 5053,2 21-4251,0 21-716,1 1-1,8 43 1,-4-41-648,2 0 0,1-1 0,13 32 0,-2-17-4743,-14-36 1905</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22.686"/>
    </inkml:context>
    <inkml:brush xml:id="br0">
      <inkml:brushProperty name="width" value="0.1" units="cm"/>
      <inkml:brushProperty name="height" value="0.1" units="cm"/>
      <inkml:brushProperty name="color" value="#E71224"/>
    </inkml:brush>
  </inkml:definitions>
  <inkml:trace contextRef="#ctx0" brushRef="#br0">108 1 7552,'0'0'4474,"-1"6"-2895,-14 59 153,-8 91 0,1-2-1591,-24 137-2535,45-265-408,1-23 1786,1 0 0,-1 0 0,1 0 0,-1 0 0,1-1-1,1 5 1,3 2-2061</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23.314"/>
    </inkml:context>
    <inkml:brush xml:id="br0">
      <inkml:brushProperty name="width" value="0.1" units="cm"/>
      <inkml:brushProperty name="height" value="0.1" units="cm"/>
      <inkml:brushProperty name="color" value="#E71224"/>
    </inkml:brush>
  </inkml:definitions>
  <inkml:trace contextRef="#ctx0" brushRef="#br0">1 74 6656,'0'-13'7504,"11"5"-6299,-2 2-953,0 0 0,1 1 0,0 0 0,0 1 0,0 0 0,0 0 0,17-2 0,-12 2 148,-7 2 4,1 0 0,0 0-1,-1 1 1,1 0 0,0 0 0,16 2-1,-24-1-376,0 0 0,-1 0-1,1 0 1,0 0 0,-1 1-1,1-1 1,-1 0 0,1 0-1,-1 0 1,1 1 0,0-1-1,-1 0 1,1 1 0,-1-1-1,1 0 1,-1 1 0,1-1 0,-1 1-1,0-1 1,1 1 0,-1-1-1,1 1 1,-1-1 0,0 1-1,0-1 1,1 1 0,-1-1-1,0 1 1,0 0 0,0-1-1,1 1 1,-1 0 0,0-1-1,0 1 1,0-1 0,0 1-1,0 0 1,0-1 0,0 1-1,0-1 1,-1 1 0,1 0-1,0 0 1,-2 4 0,0 1 0,-1-1 0,1 0-1,-5 7 1,-4 8-124,11-16 59,-1-1 0,1 0 0,0 0-1,0 0 1,0 0 0,0 1 0,1-1 0,-1 0 0,1 0-1,0 0 1,0 0 0,0 0 0,0 0 0,1 0 0,-1 0-1,1 0 1,-1-1 0,3 4 0,5 5-45,1-1-1,-1 0 1,12 9-1,6 5 71,-16-13 105,-1 0 0,0 1 1,-1 1-1,0-1 0,0 1 0,7 17 0,-15-27-18,0 0-1,0-1 0,0 1 0,-1 0 0,1 0 1,-1 0-1,1-1 0,-1 1 0,0 0 1,0 0-1,0 0 0,-1 0 0,1-1 1,-1 1-1,0 3 0,-1-2-15,0 0 1,1-1-1,-1 1 0,-1 0 1,1-1-1,-1 1 1,1-1-1,-1 0 0,-3 4 1,-6 2-169,0 0 0,0 0 0,0-1 0,-23 10 0,4-3-726,-6 3-1323,14-6-2435</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24.859"/>
    </inkml:context>
    <inkml:brush xml:id="br0">
      <inkml:brushProperty name="width" value="0.1" units="cm"/>
      <inkml:brushProperty name="height" value="0.1" units="cm"/>
      <inkml:brushProperty name="color" value="#E71224"/>
    </inkml:brush>
  </inkml:definitions>
  <inkml:trace contextRef="#ctx0" brushRef="#br0">245 1 6400,'2'2'7587,"-13"8"-5617,5-6-1791,0 1 0,0 1 1,0-1-1,0 1 0,1 0 1,-5 8-1,-24 41 246,14-16-161,1 2 0,3 0 0,-17 59 0,22-63-96,-18 69 250,18-45-325,2 0-1,0 76 1,10-95-36,1 0 0,2 0-1,2-1 1,12 46 0,-11-63-454,0-1 0,2 0-1,0-1 1,2 0 0,0 0 0,2-1 0,0-1-1,23 26 1,-34-43 30,0 0-1,1-1 1,-1 1-1,1-1 1,-1 0-1,1 0 1,0 0-1,0 0 1,0-1-1,3 2 1,9 2-3313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16.526"/>
    </inkml:context>
    <inkml:brush xml:id="br0">
      <inkml:brushProperty name="width" value="0.1" units="cm"/>
      <inkml:brushProperty name="height" value="0.1" units="cm"/>
      <inkml:brushProperty name="color" value="#E71224"/>
    </inkml:brush>
  </inkml:definitions>
  <inkml:trace contextRef="#ctx0" brushRef="#br0">47 0 8704,'-9'8'4064,"-5"25"-3104,9-24-96,1 19-480,-1-8-64,0 25-192,1-8-96,4 13 0,0-10-256,4 10-96,1-13-448,9 8-160,0-9-864,14 6-288,-6-9-1024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25.492"/>
    </inkml:context>
    <inkml:brush xml:id="br0">
      <inkml:brushProperty name="width" value="0.1" units="cm"/>
      <inkml:brushProperty name="height" value="0.1" units="cm"/>
      <inkml:brushProperty name="color" value="#E71224"/>
    </inkml:brush>
  </inkml:definitions>
  <inkml:trace contextRef="#ctx0" brushRef="#br0">0 141 8064,'0'-2'860,"1"-1"1,-1 1 0,0 0-1,1-1 1,0 1-1,-1 0 1,3-3 0,10-18 674,-7 14-1523,1 1 1,0 1-1,8-8 0,-7 8 121,1 0-1,0 1 1,1 0 0,-1 0 0,1 1 0,0 1-1,1 0 1,-1 0 0,20-4 0,-27 8-63,0-1-1,0 1 1,0 0 0,0 0-1,0 1 1,0-1 0,0 1 0,0-1-1,0 1 1,0 0 0,0 0-1,-1 0 1,1 1 0,0-1 0,-1 1-1,1-1 1,-1 1 0,0 0 0,1 0-1,-1 0 1,0 0 0,0 0-1,0 1 1,-1-1 0,1 1 0,2 2-1,0 2 49,-1 0-1,1 0 0,-1 1 1,0-1-1,-1 1 0,1-1 1,-2 1-1,1 0 0,0 8 1,-2-6-86,0 1 0,-1-1 0,0 0 0,-1 1 0,0-1 0,0 0 0,-6 14 0,-35 70-172,6-14 189,1 29-44,32-89-73,0-1 0,1 1 0,-1 33 0,4-51 68,0 0 0,0 0 0,0 0-1,1 0 1,-1 0 0,0 0 0,1 0 0,-1 0-1,1 0 1,0 0 0,0 0 0,0-1-1,-1 1 1,2 0 0,-1-1 0,0 1 0,0 0-1,0-1 1,1 1 0,-1-1 0,1 0-1,-1 0 1,1 1 0,0-1 0,-1 0 0,1 0-1,0 0 1,0-1 0,0 1 0,0 0-1,0-1 1,0 1 0,0-1 0,0 0 0,0 1-1,3-1 1,8 0-98,0 0-1,1-1 1,-1-1 0,21-4 0,-16 2-235,130-32-6450,-116 28 2959</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25.877"/>
    </inkml:context>
    <inkml:brush xml:id="br0">
      <inkml:brushProperty name="width" value="0.1" units="cm"/>
      <inkml:brushProperty name="height" value="0.1" units="cm"/>
      <inkml:brushProperty name="color" value="#E71224"/>
    </inkml:brush>
  </inkml:definitions>
  <inkml:trace contextRef="#ctx0" brushRef="#br0">203 2 7552,'1'0'134,"-1"0"-1,1-1 1,-1 1 0,0 0 0,1 0 0,-1 0-1,1 0 1,-1 0 0,0 0 0,1 0 0,-1-1-1,1 1 1,-1 0 0,1 1 0,-1-1-1,0 0 1,1 0 0,-1 0 0,1 0 0,-1 0-1,1 0 1,-1 0 0,0 1 0,1-1 0,-1 0-1,0 0 1,1 1 0,-1-1 0,0 0 0,1 0-1,-1 1 1,0-1 0,1 0 0,-1 1 0,0-1-1,0 0 1,1 1 0,-1-1 0,0 1 0,0-1-1,0 0 1,0 1 0,0-1 0,0 1 0,1-1-1,-1 1 1,0-1 0,0 0 0,0 1 0,0-1-1,0 1 1,-1-1 0,1 1 0,0-1-1,0 1 1,-8 30 1128,6-24-923,-3 7-93,0-1-1,-2 1 1,1-1 0,-15 21-1,-1 2 73,-23 55-147,-1 1-608,32-64-185,10-19-379,0 0 0,-1 0 0,-1 0 0,-11 15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26.260"/>
    </inkml:context>
    <inkml:brush xml:id="br0">
      <inkml:brushProperty name="width" value="0.1" units="cm"/>
      <inkml:brushProperty name="height" value="0.1" units="cm"/>
      <inkml:brushProperty name="color" value="#E71224"/>
    </inkml:brush>
  </inkml:definitions>
  <inkml:trace contextRef="#ctx0" brushRef="#br0">1 1 8064,'3'3'940,"1"0"-1,-1 1 1,0-1 0,1 1 0,-2 0 0,5 6 0,-3-5-372,-1 1 1,1-1-1,7 7 1,67 56 908,26 23-1157,-98-85-347,105 96-557,-86-82-1684,31 18 1,-54-36 1354,1 0 0,0 0 1,0-1-1,1 0 0,-1 1 1,0-1-1,4 1 0,7-2-2793</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26.607"/>
    </inkml:context>
    <inkml:brush xml:id="br0">
      <inkml:brushProperty name="width" value="0.1" units="cm"/>
      <inkml:brushProperty name="height" value="0.1" units="cm"/>
      <inkml:brushProperty name="color" value="#E71224"/>
    </inkml:brush>
  </inkml:definitions>
  <inkml:trace contextRef="#ctx0" brushRef="#br0">1 0 7808,'12'4'606,"0"0"1,0 1 0,-1 0-1,1 1 1,-1 1 0,0 0-1,14 11 1,-21-14-292,1 1 0,-1 0 0,0 0 1,0 0-1,4 8 0,1 2 189,66 110 1979,-26-42-1793,34 70 37,-73-130-642,0 0 0,-2 1 0,-1 1 0,7 48 0,-10-31-260,-2 0 1,-4 48 0,-18 86-2972,10-94-982,5-48 640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27.356"/>
    </inkml:context>
    <inkml:brush xml:id="br0">
      <inkml:brushProperty name="width" value="0.1" units="cm"/>
      <inkml:brushProperty name="height" value="0.1" units="cm"/>
      <inkml:brushProperty name="color" value="#E71224"/>
    </inkml:brush>
  </inkml:definitions>
  <inkml:trace contextRef="#ctx0" brushRef="#br0">0 0 7040,'9'8'7890,"-8"-8"-7643,21 1 2094,-5-1-1641,78 11-17,-11-8-2972,3-6-4350,-46-1 3098</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27.783"/>
    </inkml:context>
    <inkml:brush xml:id="br0">
      <inkml:brushProperty name="width" value="0.1" units="cm"/>
      <inkml:brushProperty name="height" value="0.1" units="cm"/>
      <inkml:brushProperty name="color" value="#E71224"/>
    </inkml:brush>
  </inkml:definitions>
  <inkml:trace contextRef="#ctx0" brushRef="#br0">1 112 8832,'33'-17'4064,"46"-20"-3296,-39 26-224,7-6-544,-1 5-64,-4 4-1312,-6-2-544,-3 10-1536,-1 10-704</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30.908"/>
    </inkml:context>
    <inkml:brush xml:id="br0">
      <inkml:brushProperty name="width" value="0.1" units="cm"/>
      <inkml:brushProperty name="height" value="0.1" units="cm"/>
      <inkml:brushProperty name="color" value="#E71224"/>
    </inkml:brush>
  </inkml:definitions>
  <inkml:trace contextRef="#ctx0" brushRef="#br0">33 0 7168,'0'5'11946,"-3"5"-11927,1 0 0,0-1 0,0 1 1,1 20-1,0-17-7,0-1 0,0 0 0,-4 16 0,0-8 22,1 1 0,2 0 0,0 0 1,1 31-1,1-50-22,0-1 0,0 0 0,0 1 0,0-1 0,1 0 0,-1 1 0,0-1 0,1 0 0,-1 0 0,1 1 0,-1-1 0,1 0-1,0 0 1,-1 0 0,1 0 0,0 0 0,0 0 0,0 0 0,0 0 0,0 0 0,0 0 0,0 0 0,0-1 0,0 1 0,1 0 0,-1-1 0,0 1 0,0-1 0,0 1 0,1-1 0,1 1 0,5 0 32,0 0 0,1 0 0,-1-1 0,11-1 0,5 1-18,26 8-698,-39-6-471,-1 0-1,0-1 1,1 1 0,0-2 0,-1 0-1,1 0 1,17-3 0,-14-2-2153</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31.416"/>
    </inkml:context>
    <inkml:brush xml:id="br0">
      <inkml:brushProperty name="width" value="0.1" units="cm"/>
      <inkml:brushProperty name="height" value="0.1" units="cm"/>
      <inkml:brushProperty name="color" value="#E71224"/>
    </inkml:brush>
  </inkml:definitions>
  <inkml:trace contextRef="#ctx0" brushRef="#br0">48 1 7808,'-1'0'338,"0"1"0,0-1 0,0 1 0,0-1 0,1 1-1,-1-1 1,-2 2 676,3-1-676,-1 0 0,0 0 0,1 0 0,-1 0 0,1 0 0,-1-1 0,1 1 0,-1 2 0,-8 18 814,4-3-816,1 0 0,-2 24 1,2-17-45,1 4-81,1 0 0,2 40 0,10 58 93,-6-87-212,1-2-63,1 0 0,2-1 0,2 0 0,18 48-1,-27-82-168,13 27-558,-2-14-3690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31.813"/>
    </inkml:context>
    <inkml:brush xml:id="br0">
      <inkml:brushProperty name="width" value="0.1" units="cm"/>
      <inkml:brushProperty name="height" value="0.1" units="cm"/>
      <inkml:brushProperty name="color" value="#E71224"/>
    </inkml:brush>
  </inkml:definitions>
  <inkml:trace contextRef="#ctx0" brushRef="#br0">239 3 7168,'5'-2'3092,"-5"7"-1747,-5 9 239,-52 97 2433,-37 63-2536,24-62-3171,66-105 910,3-5 140,-1 1 0,1-1 0,0 0 1,-1 0-1,1 0 0,-1-1 0,-2 3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32.228"/>
    </inkml:context>
    <inkml:brush xml:id="br0">
      <inkml:brushProperty name="width" value="0.1" units="cm"/>
      <inkml:brushProperty name="height" value="0.1" units="cm"/>
      <inkml:brushProperty name="color" value="#E71224"/>
    </inkml:brush>
  </inkml:definitions>
  <inkml:trace contextRef="#ctx0" brushRef="#br0">10 33 7040,'-10'-25'6400,"10"24"-6312,0 1 1,0 0 0,0 0 0,0-1 0,0 1 0,0 0 0,0-1 0,0 1 0,1 0-1,-1 0 1,0-1 0,0 1 0,0 0 0,0 0 0,0-1 0,0 1 0,1 0 0,-1-1 177,0 1-177,1 0 0,-1 0 0,0 0 0,0 0 0,1-1 0,-1 1-1,0 0 1,0 0 0,1 0 0,-1 0 0,1 0 0,2 1 63,0 1 1,0-1-1,1 1 0,-1 0 1,0 0-1,-1 0 0,1 0 1,0 1-1,-1-1 1,4 5-1,20 31 753,-15-22-500,15 20-155,1-2-1,2-2 0,51 47 1,-53-58-487,0 0 1,46 24 0,-7-4-3962,-48-25 60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16.963"/>
    </inkml:context>
    <inkml:brush xml:id="br0">
      <inkml:brushProperty name="width" value="0.1" units="cm"/>
      <inkml:brushProperty name="height" value="0.1" units="cm"/>
      <inkml:brushProperty name="color" value="#E71224"/>
    </inkml:brush>
  </inkml:definitions>
  <inkml:trace contextRef="#ctx0" brushRef="#br0">138 8 9728,'-3'-4'1540,"3"4"-1320,-1-1 0,1 1 0,-1 0 0,0-1 0,1 1 0,-1 0 0,1 0-1,-1-1 1,0 1 0,1 0 0,-1 0 0,0 0 0,1 0 0,-1 0 0,0 0 0,-19 4 1669,14-1-1760,0 0 0,0 0 1,0 0-1,-7 6 0,4-2-79,1 1 0,0-1 0,-12 17-1,17-21-91,1 1 0,-1 0-1,1 0 1,0 0-1,0 0 1,0 0 0,1 0-1,-1 1 1,1-1-1,0 0 1,0 1 0,0 5-1,1-9 5,0 0 1,0 0-1,1 1 0,-1-1 1,0 0-1,1 0 0,-1 0 1,1 0-1,-1 0 0,1 0 1,-1 0-1,1 0 0,0 0 1,0 0-1,-1 0 0,3 1 1,18 13-392,0 1 160,-5 3 558,-1-1 0,-1 2 1,0 0-1,-2 0 0,0 1 0,-2 1 1,10 26-1,-18-43-144,-1-1 0,0 1-1,-1-1 1,1 1 0,-1-1 0,0 1-1,0-1 1,0 1 0,-1 0-1,1-1 1,-1 1 0,0-1 0,0 0-1,-1 1 1,0-1 0,1 0 0,-4 6-1,2-5-247,0 0 0,-1-1 0,1 1 0,-1-1 0,0 1 0,0-1 0,0 0 0,0-1 0,-1 1 0,0-1 0,0 0 0,1 0 0,-8 2 0,6-1-1022,-1-2 1,-1 1-1,1-1 1,0 0-1,0 0 1,-15 0-1,8-2-2464</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33.655"/>
    </inkml:context>
    <inkml:brush xml:id="br0">
      <inkml:brushProperty name="width" value="0.1" units="cm"/>
      <inkml:brushProperty name="height" value="0.1" units="cm"/>
      <inkml:brushProperty name="color" value="#E71224"/>
    </inkml:brush>
  </inkml:definitions>
  <inkml:trace contextRef="#ctx0" brushRef="#br0">1 319 6656,'9'-3'8665,"0"1"-8413,24-3 1422,-22 5-1292,0-2-1,1 0 1,-1 0-1,0-1 0,12-4 1,14-5-47,81-8 243,-57 11-393,101-13 168,-58 8-13,2-3-166,105-11 42,45 18-142,-39-1-53,-64 3 236,197-15 55,-15 1-203,-86 12-54,183-9-25,-47-7 386,85-4-138,446 19-207,-616 12-452,-290-1-309,0 1 0,-1 0 0,1 1 0,10 2 0,-20-3 434,1-1 1,0 0-1,0 0 1,0 1-1,0-1 1,-1 0-1,1 0 1,0 0-1,0 0 1,0 0 0,-1 0-1,1-1 1,0 1-1,0 0 1,0 0-1,-1-1 1,2 0-1,4-1-1940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35.905"/>
    </inkml:context>
    <inkml:brush xml:id="br0">
      <inkml:brushProperty name="width" value="0.1" units="cm"/>
      <inkml:brushProperty name="height" value="0.1" units="cm"/>
      <inkml:brushProperty name="color" value="#E71224"/>
    </inkml:brush>
  </inkml:definitions>
  <inkml:trace contextRef="#ctx0" brushRef="#br0">0 87 7552,'3'-6'8366,"4"1"-5616,10-2-4304,-10 4 2333,32-11-524,-1 1-1,2 2 1,48-8 0,-87 19-256,18-3 77,0 0-1,25 0 0,-35 3 15,0 1 1,0-1-1,-1 1 1,1 1-1,0 0 1,0 0-1,8 4 1,-15-5-23,0 0 1,0 0 0,0 0-1,0 1 1,0-1-1,0 0 1,-1 1 0,1 0-1,0-1 1,-1 1-1,1 0 1,-1 0 0,0 0-1,0 0 1,0 0-1,0 0 1,0 0-1,0 1 1,0-1 0,0 0-1,-1 0 1,0 1-1,1-1 1,-1 0 0,0 1-1,0-1 1,0 0-1,-1 4 1,0 5 57,-1 0 0,0 0 0,-1 0-1,-5 14 1,-48 109-222,56-132 68,-1 0-1,0-1 0,1 1 0,-1 0 0,1 0 1,0 0-1,0-1 0,-1 1 0,1 0 1,0 0-1,0 0 0,1 0 0,-1 0 1,0-1-1,1 1 0,-1 0 0,1 0 0,-1-1 1,1 1-1,0 0 0,0-1 0,1 3 1,2 1-29,1 1 0,0 0 0,0-1 0,7 6 0,4 4-5,34 36-72,-31-33 232,0 2 0,26 35 0,-42-51-34,-1 0-1,1 0 0,-1 0 0,0 0 0,-1 1 0,1-1 1,-1 0-1,0 1 0,0-1 0,0 6 0,0-7-8,-1 0 0,-1 0 0,1 0-1,0-1 1,-1 1 0,1 0-1,-1 0 1,0-1 0,0 1 0,0 0-1,0-1 1,0 1 0,-1-1-1,1 1 1,-1-1 0,0 0 0,-3 5-1,-6 2-314,0 1-1,-1-1 1,0-1 0,0 0-1,-1 0 1,0-2-1,0 1 1,-1-2-1,1 0 1,-1 0 0,-27 4-1,34-8-854,0 1 1,-1 0-1,-10 5 1</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36.492"/>
    </inkml:context>
    <inkml:brush xml:id="br0">
      <inkml:brushProperty name="width" value="0.1" units="cm"/>
      <inkml:brushProperty name="height" value="0.1" units="cm"/>
      <inkml:brushProperty name="color" value="#E71224"/>
    </inkml:brush>
  </inkml:definitions>
  <inkml:trace contextRef="#ctx0" brushRef="#br0">137 5 7424,'-4'-4'8277,"-6"8"-5688,-13 14-3186,18-15 1437,-1 3-717,0 0-1,0 0 1,0 0 0,1 1 0,-1-1 0,2 2 0,-1-1 0,1 0-1,-5 13 1,2-1-65,0 1 0,-6 32 0,9-25-54,0 0 0,2 0-1,1 0 1,1 1-1,2-1 1,0 0-1,2 0 1,13 51-1,-12-62 0,1-1-1,0 1 0,1-1 0,1-1 0,14 21 1,-16-26-54,1-1 0,1 1 1,-1-1-1,2 0 0,-1-1 1,1 0-1,0 0 0,19 10 1,57 21-2085,-73-34 1072,0 0 1,0-1-1,0 0 0,0-1 0,21 2 0,-19-4-2238</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37.071"/>
    </inkml:context>
    <inkml:brush xml:id="br0">
      <inkml:brushProperty name="width" value="0.1" units="cm"/>
      <inkml:brushProperty name="height" value="0.1" units="cm"/>
      <inkml:brushProperty name="color" value="#E71224"/>
    </inkml:brush>
  </inkml:definitions>
  <inkml:trace contextRef="#ctx0" brushRef="#br0">216 1 6016,'9'0'8423,"-9"0"-8278,-2 18 2028,-9 21-1683,-4 4 440,6-16-566,-21 42 1,10-30-354,7-12-195,-2-1 0,0-1 0,-25 31 0,0-3-2536,26-32-2277</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37.421"/>
    </inkml:context>
    <inkml:brush xml:id="br0">
      <inkml:brushProperty name="width" value="0.1" units="cm"/>
      <inkml:brushProperty name="height" value="0.1" units="cm"/>
      <inkml:brushProperty name="color" value="#E71224"/>
    </inkml:brush>
  </inkml:definitions>
  <inkml:trace contextRef="#ctx0" brushRef="#br0">1 0 9088,'0'3'948,"1"0"1,-1 0-1,1 0 1,0 0-1,0 0 1,2 3-1,16 30 560,24 34-1529,-42-69 54,16 24 76,2 0-1,1-1 0,1-1 0,24 20 0,99 74-1054,-131-106 19,-8-7-480,0 0 0,0 0-1,0 0 1,1-1 0,-1 0-1,12 5 1,-3-7-2161</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38.024"/>
    </inkml:context>
    <inkml:brush xml:id="br0">
      <inkml:brushProperty name="width" value="0.1" units="cm"/>
      <inkml:brushProperty name="height" value="0.1" units="cm"/>
      <inkml:brushProperty name="color" value="#E71224"/>
    </inkml:brush>
  </inkml:definitions>
  <inkml:trace contextRef="#ctx0" brushRef="#br0">1 66 8960,'2'-8'8447,"-2"8"-8316,7-5-400,2-1 405,0 0 1,0 0 0,1 1-1,0 0 1,0 0-1,0 1 1,1 1 0,-1 0-1,1 0 1,0 1 0,0 0-1,20 0 1,-29 2-84,0 0 1,-1 0-1,1 0 1,0 0-1,0 0 0,-1 1 1,1-1-1,0 1 1,-1-1-1,1 1 1,0 0-1,-1-1 1,1 1-1,-1 0 0,1 0 1,-1 0-1,0 0 1,1 0-1,-1 1 1,0-1-1,0 0 1,0 0-1,0 1 0,0-1 1,0 1-1,0-1 1,0 1-1,0 0 1,-1-1-1,1 1 1,-1-1-1,1 1 0,-1 0 1,0 0-1,1-1 1,-1 1-1,0 0 1,0 0-1,0-1 1,0 1-1,-1 0 0,1 0 1,-1-1-1,1 1 1,-1 0-1,0 1 1,-5 14 100,-2-1 0,-10 18 0,10-20-122,1 0 1,0 0-1,-6 20 1,10-24-61,1-1 0,0 1 1,1 0-1,0-1 1,0 17-1,1-24 28,0 0 0,0 0 0,0 0-1,0 0 1,1 0 0,-1 0 0,1 0 0,-1 0 0,1-1 0,0 1-1,0 0 1,0 0 0,0 0 0,0-1 0,0 1 0,0 0-1,0-1 1,1 1 0,-1-1 0,1 0 0,-1 1 0,1-1 0,0 0-1,-1 0 1,1 0 0,0 0 0,0 0 0,0 0 0,-1-1 0,1 1-1,0-1 1,0 1 0,4-1 0,10 1-572,0-2-1,0 0 1,0-1-1,0 0 1,0-2-1,21-7 1,-10 4-1965,-9 2 703</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38.422"/>
    </inkml:context>
    <inkml:brush xml:id="br0">
      <inkml:brushProperty name="width" value="0.1" units="cm"/>
      <inkml:brushProperty name="height" value="0.1" units="cm"/>
      <inkml:brushProperty name="color" value="#E71224"/>
    </inkml:brush>
  </inkml:definitions>
  <inkml:trace contextRef="#ctx0" brushRef="#br0">1 80 8448,'2'1'3785,"9"1"-2776,-5-2-493,0-1-1,-1 1 1,1-2-1,9-2 1,8-1-59,24-1-153,58-1 0,-96 8-718,0-2 0,-1 1 1,1-1-1,-1-1 0,1 1 0,-1-2 0,1 1 1,-1-1-1,0 0 0,0-1 0,10-5 1,6-7-1838,3 3-794</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38.783"/>
    </inkml:context>
    <inkml:brush xml:id="br0">
      <inkml:brushProperty name="width" value="0.1" units="cm"/>
      <inkml:brushProperty name="height" value="0.1" units="cm"/>
      <inkml:brushProperty name="color" value="#E71224"/>
    </inkml:brush>
  </inkml:definitions>
  <inkml:trace contextRef="#ctx0" brushRef="#br0">56 1 7808,'0'-1'9038,"-9"12"-7382,-10 17-2185,15-20 517,0 0 1,0 0-1,1 0 1,0 0-1,1 1 0,0-1 1,0 1-1,0 0 1,1-1-1,1 1 1,0 17-1,0-24 16,1 0 0,-1 0 1,1 0-1,0 0 0,-1 0 0,1 0 0,0 0 0,0 0 0,0-1 0,1 1 1,-1 0-1,0-1 0,1 1 0,-1 0 0,0-1 0,3 2 0,-1-1-6,0 0-1,1 0 0,-1-1 0,0 1 0,1-1 1,0 0-1,-1 1 0,6-1 0,0 1-16,1-1 0,0-1-1,-1 0 1,1 0-1,0-1 1,9-1-1,-8-1-846,1 0 0,-1-1 0,-1-1-1,1 1 1,-1-1 0,19-13 0,-15 10-2494</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39.163"/>
    </inkml:context>
    <inkml:brush xml:id="br0">
      <inkml:brushProperty name="width" value="0.1" units="cm"/>
      <inkml:brushProperty name="height" value="0.1" units="cm"/>
      <inkml:brushProperty name="color" value="#E71224"/>
    </inkml:brush>
  </inkml:definitions>
  <inkml:trace contextRef="#ctx0" brushRef="#br0">37 0 8704,'-1'0'324,"0"0"1,0 0 0,0 1 0,0-1-1,0 0 1,0 0 0,0 1-1,0-1 1,0 1 0,0-1-1,0 1 1,0-1 0,0 1 0,0-1-1,-1 2 650,2-1-649,-1 0 0,-1 1-1,0 1-73,1 0-1,-1 0 0,1 0 0,0 1 0,0-1 0,-2 5 0,1 4-260,1 0 0,-1 22-1,2 16-5,2 0 0,2-1 0,2 1 0,22 81 0,-16-82-43,-9-35-482,0 1-1,1-1 1,7 17 0,-11-31 470,0 1 0,0-1 0,0 1 0,0-1 0,1 0 0,-1 1 0,0-1-1,0 0 1,0 1 0,1-1 0,-1 0 0,0 1 0,0-1 0,1 0 0,-1 1 0,0-1 0,1 0-1,-1 0 1,0 1 0,1-1 0,-1 0 0,0 0 0,1 0 0,-1 1 0,1-1 0,-1 0-1,0 0 1,1 0 0,0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39.845"/>
    </inkml:context>
    <inkml:brush xml:id="br0">
      <inkml:brushProperty name="width" value="0.1" units="cm"/>
      <inkml:brushProperty name="height" value="0.1" units="cm"/>
      <inkml:brushProperty name="color" value="#E71224"/>
    </inkml:brush>
  </inkml:definitions>
  <inkml:trace contextRef="#ctx0" brushRef="#br0">4 12 7040,'-3'-12'7248,"6"18"-7087,0 0 1,1 0 0,-1 0 0,7 6 0,4 5 191,1 7-31,-1 0 0,0 1 0,-2 1-1,-1 0 1,13 47 0,-14-31-86,-1 0 0,-3 1 0,2 45 0,-8-69-525,0 0-1,-1 0 1,0 0 0,-2 0 0,0-1 0,-1 1 0,-1-1-1,-15 35 1,17-46-168,0-2-339,1 0 1,0 0-1,0 1 1,0-1-1,0 1 1,1 0 0,-1 6-1,2-4-2153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09:00.99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5 1102 8448,'0'-4'6981,"26"-18"-5101,41-25 0,-52 38-1681,0 1 1,0 1-1,1 1 1,29-9-1,8 3 332,81-5 1,-3 0 64,-15 1-180,135 0 0,-34 15-151,-122 1-130,174 10 65,7 0 202,-245-10-326,569-7 627,-291 5-607,-2 0 133,77 6-37,12 2 3,100 7 69,-369 1-237,142 10-6,-259-24-10,230 1-33,108-3 143,-184 3-108,-2-5 27,67 1 42,128 8-98,-304-7-60,49-2 51,72-3 148,18-2-193,-184 8 72,269-14 188,-146 20-170,270-3 88,-92 3-76,-268-2-42,10-3 29,70-7 0,-71 3 23,84 2-20,-75 3-18,117 5-4,4 0 0,-33-9 128,-23-1 107,-119 4-191,1 0-19,0 0 1,0-1 0,-1 1-1,1-1 1,6-1-1,-9 1-32,-1 1 0,1-1 0,-1 1 0,0 0 0,1 0 0,4 1 0,0-1 163,-7-1-92,0-1 144,0-1-178,1-1 26,0 1 1,-1 0-1,1 0 1,0 0 0,3-4-1,2-10 17,-4 6-34,0-1-1,-1 0 1,0 0-1,-1 1 0,-1-16 1,-11-59 6,9 65-54,-8-43-31,-10-76-32,-16-126 205,36 239-138,2 17 53,-1 10-75,0-18 102,0 12-110,-1 3-31,-12-8 194,10 9-127,0-1 0,1 1 0,-1-1 0,0 1 0,-1 0-1,-4-2 1,-8-7-2,13 9 1,1 0 0,-1 1 0,0-1 0,0 1 0,0 0 0,0 0 0,0 0 0,-4-1 0,-15-4 0,-31-14 0,48 18 0,-27-13 32,23 11-16,0 0 0,0 0 0,0 0 0,0 1 0,-15-2 0,-13-1-7,-34-3 80,-81-2 0,-191 3 12,211 6-91,-2 0 49,23-6-45,-166 11-1,-170 10 66,379-13 7,20 2-8,0 3 0,-57 13 0,-13 1-2,-241 6-66,295-27 91,-30 1 1,-23 11-125,-84 4 83,44-21 106,25 5-259,74 3 63,-231 3 67,38 8-47,151-6 60,-130-8 1,-121-4-181,216 7 105,-159-12 191,77 6-150,138 6-11,41-1-1,-40 0-62,-111-13 0,124 7 38,-108 4 1,97 3 10,-198-16 93,236 12-77,29 2-6,-150-5-93,-302 2 97,424 3 27,0 2-1,-50 8 0,-39 1-87,-107-17 82,194 6-49,-66 6 0,-36 15-45,110-15 124,-51 7-46,-127 4 1,95-8 5,96-8-38,2-1 8,0 2 0,-25 3 0,33-3-2,1-1-1,0 1 0,-9-1 1,10-1 8,0 1 0,0 1 0,-1-1-1,-6 2 1,-15 2 35,15 1-40,-1-1 0,0 0 0,0-2 0,-21 3 0,-28 4 3,-13 4-192,67-11 213,1 1 11,-1-1-1,1 0 0,-1-1 0,-14 2 0,-41 0-85,18 1 160,37-3-123,0 2 22,1-2-11,6-1-53,2 4-309,1 0 362,0-1 1,-1 1-1,1 0 1,0 0-1,1-1 1,-1 1-1,1-1 1,-1 1-1,1-1 1,0 0-1,0 1 1,1-1-1,4 5 1,5 4-103,0 0 0,17 11 0,7 8 0,-19-16 125,0 0-1,0 0 0,2-2 1,22 13-1,-35-23-21,1 0 0,0 0 0,0-1 0,1 0 0,-1 0 0,0-1 0,1 1 0,-1-2 0,1 1 0,7-1 0,12-2-33,39-7 0,-44 6 32,20-3 28,-1 3 0,1 1 0,61 5 0,-24 4 11,0-4 0,112-10 0,75-32 25,-200 32-51,133-19-42,153-29 77,-169 28-118,221-24 12,47 30 88,-57 3-17,197 9-45,-336 23 87,-160-7-30,660 25-9,-237-24-80,63-8 181,-150 5-42,65 7-1,-90-17-106,-55 0 72,-218 6-21,33 5-3,0 0 0,-93-6 23,140 4 66,-51-2-337,-88-3 848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17.337"/>
    </inkml:context>
    <inkml:brush xml:id="br0">
      <inkml:brushProperty name="width" value="0.1" units="cm"/>
      <inkml:brushProperty name="height" value="0.1" units="cm"/>
      <inkml:brushProperty name="color" value="#E71224"/>
    </inkml:brush>
  </inkml:definitions>
  <inkml:trace contextRef="#ctx0" brushRef="#br0">1 0 9472,'7'20'4193,"-4"-3"-3156,2 16 1194,-3-23-1666,1 5 510,8 22-1,0-8-191,31 57 0,27 27-199,-19-31-344,80 156 370,-91-164-578,2 6-394,-4 2 0,-4 1-1,-4 2 1,26 118-1,-17-31-5075,-30-137 2789</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40.407"/>
    </inkml:context>
    <inkml:brush xml:id="br0">
      <inkml:brushProperty name="width" value="0.1" units="cm"/>
      <inkml:brushProperty name="height" value="0.1" units="cm"/>
      <inkml:brushProperty name="color" value="#E71224"/>
    </inkml:brush>
  </inkml:definitions>
  <inkml:trace contextRef="#ctx0" brushRef="#br0">2 1 6784,'-1'17'6752,"1"31"-4115,0-43-2631,0-1 0,1 1-1,0-1 1,0 0-1,1 1 1,-1-1-1,1 0 1,0 0-1,3 5 1,7 9-522,1-1 1,22 22-1,-26-34-2012</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40.781"/>
    </inkml:context>
    <inkml:brush xml:id="br0">
      <inkml:brushProperty name="width" value="0.1" units="cm"/>
      <inkml:brushProperty name="height" value="0.1" units="cm"/>
      <inkml:brushProperty name="color" value="#E71224"/>
    </inkml:brush>
  </inkml:definitions>
  <inkml:trace contextRef="#ctx0" brushRef="#br0">56 1 7296,'2'3'6704,"-3"12"-5035,-5 17-1429,-5 12 260,-19 91-638,30-97-1342,0-32 699,1 0 1,-1-1-1,0 1 0,-1 0 0,1-1 0,-1 1 0,-3 10 0,0-3-2904,3 3 778</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7:41.558"/>
    </inkml:context>
    <inkml:brush xml:id="br0">
      <inkml:brushProperty name="width" value="0.1" units="cm"/>
      <inkml:brushProperty name="height" value="0.1" units="cm"/>
      <inkml:brushProperty name="color" value="#E71224"/>
    </inkml:brush>
  </inkml:definitions>
  <inkml:trace contextRef="#ctx0" brushRef="#br0">0 56 8448,'0'0'7722,"5"-9"-6741,8-7-51,-13 15-877,1-1 1,0 0 0,0 1-1,0-1 1,0 1-1,1 0 1,-1-1 0,0 1-1,0 0 1,1 0 0,-1 0-1,1 0 1,3-2-1,-1 1 22,18-5-71,-21 6 27,0 1 1,0 0-1,0 0 1,0 0 0,0 0-1,0 0 1,-1 0-1,1 0 1,0 0-1,0 1 1,0-1 0,0 0-1,0 0 1,0 1-1,0-1 1,0 1-1,-1-1 1,1 1 0,0-1-1,1 2 1,-1-2 44,0 1 1,-1 0 0,1 0 0,0-1-1,-1 1 1,1 0 0,-1 0 0,1 0-1,-1 0 1,1 0 0,-1-1 0,1 1-1,-1 0 1,0 0 0,0 0 0,1 0-1,-1 0 1,0 0 0,0 2 0,-1 0 9,1-1 0,-1 1 0,0-1 1,0 1-1,0-1 0,-3 4 0,-23 47-27,27-52-70,-1-1 1,1 1-1,0 0 1,0 0-1,0-1 1,-1 1-1,1 0 1,0 0-1,0-1 1,0 1-1,0 0 1,0 0-1,1 0 1,-1-1-1,0 1 1,0 0-1,0 0 1,1-1-1,-1 1 1,0 0-1,1-1 1,-1 1-1,0 0 1,1-1-1,-1 1 1,1-1-1,0 2 1,19 13-304,-12-9 117,9 6 54,-13-9 151,-1-1 1,1 0-1,-1 1 1,0 0 0,5 5-1,-7-7 20,0 0-1,0 1 0,0-1 0,-1 1 1,1-1-1,0 1 0,-1 0 0,1-1 1,-1 1-1,0-1 0,1 1 0,-1 0 1,0-1-1,0 1 0,0 0 1,0-1-1,-1 1 0,1 2 0,-1 0 25,-1 0 0,1-1 1,0 1-1,-1-1 0,0 1 0,0-1 0,0 1 0,0-1 0,-1 0 0,-2 3 0,-31 28 79,28-27-99,-25 17-3658</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18.602"/>
    </inkml:context>
    <inkml:brush xml:id="br0">
      <inkml:brushProperty name="width" value="0.1" units="cm"/>
      <inkml:brushProperty name="height" value="0.1" units="cm"/>
      <inkml:brushProperty name="color" value="#008C3A"/>
    </inkml:brush>
  </inkml:definitions>
  <inkml:trace contextRef="#ctx0" brushRef="#br0">31 20 5760,'0'-20'7550,"0"29"-5927,-1 6-1004,-1 0 0,-4 19 1,1-3-158,3-21-354,-12 118 580,13-112-666,1 1 0,1 0 0,0-1 0,1 1 0,7 25 0,-7-36-1,0-1 1,0 0 0,1 0 0,-1 0-1,1 0 1,0 0 0,0 0 0,1-1-1,0 1 1,-1-1 0,1 0-1,7 5 1,-4-4 6,0 0-1,1-1 1,0 0 0,0 0-1,0 0 1,0-1 0,12 2-1,9 1-118,0-2 0,1-1 0,50-1 0,-70-2 5,64 0-5796,-60 0 2202</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18.978"/>
    </inkml:context>
    <inkml:brush xml:id="br0">
      <inkml:brushProperty name="width" value="0.1" units="cm"/>
      <inkml:brushProperty name="height" value="0.1" units="cm"/>
      <inkml:brushProperty name="color" value="#008C3A"/>
    </inkml:brush>
  </inkml:definitions>
  <inkml:trace contextRef="#ctx0" brushRef="#br0">13 0 7808,'-5'1'2596,"5"-1"-2536,0 1 0,0-1 0,0 0 0,0 0 0,0 0 0,0 0 0,-1 1 0,1-1-1,0 0 1,0 0 0,0 0 0,0 0 0,0 0 0,0 1 0,0-1 0,1 0-1,-1 0 1,-4 23 1530,1 27-1,3 569 491,2-516-2862,4-37-2633,-2-49 988,1 0-810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19.340"/>
    </inkml:context>
    <inkml:brush xml:id="br0">
      <inkml:brushProperty name="width" value="0.1" units="cm"/>
      <inkml:brushProperty name="height" value="0.1" units="cm"/>
      <inkml:brushProperty name="color" value="#008C3A"/>
    </inkml:brush>
  </inkml:definitions>
  <inkml:trace contextRef="#ctx0" brushRef="#br0">258 6 8064,'-4'-5'2718,"4"5"-2589,-7 1 2848,6 0-2848,-1 1 27,1 0 0,-1 0 0,1 0-1,-1 0 1,1 0 0,0 0 0,-1 3 0,-35 94 716,-2 6-544,-22 18-84,-16 35-2046,62-118-4432,11-32 3162</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19.705"/>
    </inkml:context>
    <inkml:brush xml:id="br0">
      <inkml:brushProperty name="width" value="0.1" units="cm"/>
      <inkml:brushProperty name="height" value="0.1" units="cm"/>
      <inkml:brushProperty name="color" value="#008C3A"/>
    </inkml:brush>
  </inkml:definitions>
  <inkml:trace contextRef="#ctx0" brushRef="#br0">4 1 7808,'-4'10'6197,"5"-9"-6077,7 12 720,52 60 419,-34-40-892,120 133 711,-33-40-1206,-112-125 101,12 14-1039,17 16 0,-25-27 199,0 0-1,1 0 1,-1 0-1,8 3 1,2 1-2658</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20.117"/>
    </inkml:context>
    <inkml:brush xml:id="br0">
      <inkml:brushProperty name="width" value="0.1" units="cm"/>
      <inkml:brushProperty name="height" value="0.1" units="cm"/>
      <inkml:brushProperty name="color" value="#008C3A"/>
    </inkml:brush>
  </inkml:definitions>
  <inkml:trace contextRef="#ctx0" brushRef="#br0">42 1 9088,'-41'12'6368,"41"-7"-5345,9-2-767,-4-3 0,18 0-160,-5 0-128,20 5-64,-12-5-32,16 7 0,-9 1-767,4 9-289,-9 0-1728,-2 3-736,-2-4 480</inkml:trace>
  <inkml:trace contextRef="#ctx0" brushRef="#br0" timeOffset="1">66 333 9984,'-10'20'4512,"10"-7"-3488,5-9-896,0-1 0,18-3 0,-6 0 0,25-7-64,-5-1-64,15-9 32,-12 4-608,7 6-160,-10-1-640,0 3-160,-6 1-2176</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20.573"/>
    </inkml:context>
    <inkml:brush xml:id="br0">
      <inkml:brushProperty name="width" value="0.1" units="cm"/>
      <inkml:brushProperty name="height" value="0.1" units="cm"/>
      <inkml:brushProperty name="color" value="#008C3A"/>
    </inkml:brush>
  </inkml:definitions>
  <inkml:trace contextRef="#ctx0" brushRef="#br0">115 38 6272,'0'-21'2058,"0"20"-1947,0 1-1,0-1 0,0 0 0,0 1 1,0-1-1,0 0 0,0 1 0,0-1 1,-1 0-1,1 1 0,0-1 0,0 1 1,-1-1-1,1 0 0,0 1 0,-1-1 1,1 1-1,-1-1 0,1 1 0,0-1 1,-1 1-1,0-1 0,1 1 0,-1 0 1,1-1-1,-1 1 0,1 0 0,-1-1 1,0 1-1,1 0 0,-1 0 0,1-1 1,-1 1-1,0 0 0,1 0 0,-1 0 1,0 0-1,1 0 0,-1 0 0,0 0 1,0 0-1,-1 0 195,0 1 0,0-1-1,0 0 1,0 1 0,0-1 0,0 1 0,1 0 0,-1 0-1,0 0 1,-3 2 0,1 2-71,-1 0-1,1 0 1,0 1-1,1 0 1,-1 0 0,1 0-1,0 0 1,1 0-1,-3 11 1,-1 4 131,-4 32 1,-4 105 392,14-154-738,-1 17 51,0 0 1,2 0-1,1 0 0,0-1 0,7 26 0,-8-41-59,1 0 1,-1-1-1,1 1 1,0-1-1,0 0 0,0 1 1,1-1-1,-1 0 0,1 0 1,0 0-1,0-1 1,1 1-1,-1-1 0,1 0 1,0 0-1,-1 0 0,1 0 1,1-1-1,-1 1 0,0-1 1,1 0-1,-1 0 1,1-1-1,4 2 0,2-1 29,0 1 0,1-2-1,-1 1 1,0-2 0,1 1-1,-1-2 1,22-2 0,-16-2 59,-1 0 1,1-1 0,-1-1 0,0 0-1,-1-1 1,0-1 0,0 0 0,25-22-1,-25 18 102,-1-1 0,0 0 1,-1-1-1,-1-1 0,0 0 0,-1 0 0,-1-1 0,15-34 0,-23 48-178,-1 0 1,0 0 0,0 0-1,0 1 1,-1-1-1,1 0 1,-1 0-1,1 0 1,-1-1-1,0 1 1,0 0-1,-1 0 1,1 0-1,-1 0 1,1 0-1,-1 0 1,0 0 0,0 1-1,0-1 1,0 0-1,-1 0 1,1 1-1,-1-1 1,-2-2-1,1 0-50,0 0 0,-1 0 0,0 0 0,0 1 0,-1-1 0,1 1 0,-1 0 0,0 1 0,0-1 0,0 1 0,0 0 0,-1 0 1,-7-3-1,-2-1-101,-4-2-301,-1 0 1,0 1 0,0 1-1,-1 0 1,0 2 0,0 1-1,-26-3 1,0 5-2272,-82 7 1,81-2-1643</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21.103"/>
    </inkml:context>
    <inkml:brush xml:id="br0">
      <inkml:brushProperty name="width" value="0.1" units="cm"/>
      <inkml:brushProperty name="height" value="0.1" units="cm"/>
      <inkml:brushProperty name="color" value="#008C3A"/>
    </inkml:brush>
  </inkml:definitions>
  <inkml:trace contextRef="#ctx0" brushRef="#br0">216 0 8704,'-5'8'7712,"-1"0"-7165,0 0 1,0 0 0,1 1 0,0-1 0,1 1-1,-6 14 1,6-14-409,-45 132 607,-25 59-1394,37-104-4335,33-86 2567</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3:53.301"/>
    </inkml:context>
    <inkml:brush xml:id="br0">
      <inkml:brushProperty name="width" value="0.1" units="cm"/>
      <inkml:brushProperty name="height" value="0.1" units="cm"/>
      <inkml:brushProperty name="color" value="#008C3A"/>
    </inkml:brush>
  </inkml:definitions>
  <inkml:trace contextRef="#ctx0" brushRef="#br0">0 38 7808,'13'2'10718,"7"-4"-6766,29-8-5085,-25 5 2161,34-4-442,100-3 1,-64 11-3366</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21.503"/>
    </inkml:context>
    <inkml:brush xml:id="br0">
      <inkml:brushProperty name="width" value="0.1" units="cm"/>
      <inkml:brushProperty name="height" value="0.1" units="cm"/>
      <inkml:brushProperty name="color" value="#008C3A"/>
    </inkml:brush>
  </inkml:definitions>
  <inkml:trace contextRef="#ctx0" brushRef="#br0">13 2 9344,'-10'-2'7149,"9"3"-6863,1-1-145,0 1 0,-1-1 0,1 1 0,0-1 0,0 1 0,0-1 0,0 1 0,0-1 0,-1 1 0,1-1 1,0 1-1,0-1 0,0 1 0,1-1 0,-1 1 0,0-1 0,0 1 0,0 0 0,13 32-754,-9-23 1270,13 42-456,-10-28-197,1 0 1,1-1 0,20 36-1,-18-41-207,1 0 0,1-1 0,1 0 0,0-1 0,28 24 0,-30-30-1067,1-1 0,1 0 0,-1 0 0,30 12 0,-14-9-2564</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21.904"/>
    </inkml:context>
    <inkml:brush xml:id="br0">
      <inkml:brushProperty name="width" value="0.1" units="cm"/>
      <inkml:brushProperty name="height" value="0.1" units="cm"/>
      <inkml:brushProperty name="color" value="#008C3A"/>
    </inkml:brush>
  </inkml:definitions>
  <inkml:trace contextRef="#ctx0" brushRef="#br0">0 0 9984,'5'8'6815,"4"-3"-6175,-4-5-96,14 0-320,-6 0-160,6 4-32,0-4-128,3 3 64,-4-3-1088,1 5-479,-5 0-3041</inkml:trace>
  <inkml:trace contextRef="#ctx0" brushRef="#br0" timeOffset="1">56 370 8192,'5'8'3744,"9"-1"-2816,-14-2-96,9-5-384,0 0-32,9-5-224,0 2-64,5-5-64,-4 4-544,4-4-224,-4-1-2048,9 6-2112,-5-2 1344</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22.357"/>
    </inkml:context>
    <inkml:brush xml:id="br0">
      <inkml:brushProperty name="width" value="0.1" units="cm"/>
      <inkml:brushProperty name="height" value="0.1" units="cm"/>
      <inkml:brushProperty name="color" value="#008C3A"/>
    </inkml:brush>
  </inkml:definitions>
  <inkml:trace contextRef="#ctx0" brushRef="#br0">145 33 7296,'-1'-1'221,"1"0"1,-1 0 0,1-1-1,-1 1 1,0 0 0,0 0-1,1 0 1,-1 0-1,0 0 1,0 0 0,0 0-1,0 0 1,0 1 0,0-1-1,0 0 1,0 1 0,0-1-1,-1 0 1,1 1-1,0-1 1,0 1 0,0 0-1,-1-1 1,0 1 0,-1-1 39,-7-3 1312,7 3-1149,0-1-1,0 1 0,-1 0 1,1 1-1,0-1 0,0 0 1,-6 1-1,3-1 11,-19 4 597,24-3-1002,-1 0 0,1 1 0,0-1 0,0 1-1,-1 0 1,1 0 0,0-1 0,0 1 0,0 0 0,0 0-1,0 0 1,0 0 0,0 0 0,0 0 0,1 0-1,-1 0 1,-1 3 0,-3 6 82,1 1-1,1 0 1,-1 0-1,2 0 1,0 0 0,0 1-1,0 14 1,1 0 1,2 0 0,4 27 0,-3-41-77,0 0-1,1 0 0,0-1 0,1 1 1,1-1-1,0 0 0,0 0 0,1 0 0,0-1 1,1 0-1,0 0 0,1-1 0,0 0 1,1 0-1,-1-1 0,1 0 0,1 0 1,0-1-1,0-1 0,0 1 0,1-2 1,0 1-1,0-1 0,0-1 0,1 0 0,-1-1 1,1 0-1,0-1 0,0 0 0,15 0 1,-19-2 46,1-1 0,-1 0 0,0 0 0,0-1-1,0 0 1,0 0 0,0-1 0,-1 0 0,1 0 0,9-6 0,0-1 135,-1 0-1,0-1 0,0-1 1,-1 0-1,-1-1 0,0 0 1,16-21-1,-19 22 49,-1-1-1,12-20 1,-18 27-158,-1-1 1,1 0-1,-2 0 1,1 0-1,-1 0 1,0-1-1,2-9 1,-4 14-82,1 0 1,-1-1 0,0 1 0,0-1 0,-1 1 0,1-1 0,-1 1 0,1 0 0,-1-1-1,0 1 1,0 0 0,-2-4 0,0 2-56,-1 0-1,1 0 0,-1 0 1,0 0-1,0 1 1,-8-7-1,1 3-192,0-1 0,-1 1 0,0 1 0,-1 0 0,1 0 0,-2 2 0,1-1 0,-27-5 0,6 3-2295,0 3-1,-55-3 1,60 7-2495</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25.118"/>
    </inkml:context>
    <inkml:brush xml:id="br0">
      <inkml:brushProperty name="width" value="0.1" units="cm"/>
      <inkml:brushProperty name="height" value="0.1" units="cm"/>
      <inkml:brushProperty name="color" value="#008C3A"/>
    </inkml:brush>
  </inkml:definitions>
  <inkml:trace contextRef="#ctx0" brushRef="#br0">326 1 7424,'-1'-1'7130,"-1"5"-6882,0-1 0,1 0 1,-1 0-1,0 0 0,-1 0 0,-2 3 0,-12 15 271,-114 200 1528,52-81-1961,50-87-128,-11 17-2854,37-66 2375,-6 12-2748</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25.505"/>
    </inkml:context>
    <inkml:brush xml:id="br0">
      <inkml:brushProperty name="width" value="0.1" units="cm"/>
      <inkml:brushProperty name="height" value="0.1" units="cm"/>
      <inkml:brushProperty name="color" value="#008C3A"/>
    </inkml:brush>
  </inkml:definitions>
  <inkml:trace contextRef="#ctx0" brushRef="#br0">1 0 8704,'0'0'2816,"0"9"-11,2-5-2634,0-1 0,0 1 1,0-1-1,1 0 0,-1 0 0,1 0 1,0 0-1,0 0 0,5 3 0,8 9 165,110 144 855,-69-82-841,86 112-89,-139-184-358,1 1 0,-1-2 0,1 1 0,6 4 0,-10-8-142,0 1 0,1-1 0,-1-1-1,1 1 1,-1 0 0,1 0 0,-1-1-1,1 1 1,0 0 0,-1-1 0,1 0-1,0 1 1,-1-1 0,1 0 0,0 0-1,-1 0 1,1 0 0,0 0 0,0 0 0,2-1-1,6-4-3626</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25.943"/>
    </inkml:context>
    <inkml:brush xml:id="br0">
      <inkml:brushProperty name="width" value="0.1" units="cm"/>
      <inkml:brushProperty name="height" value="0.1" units="cm"/>
      <inkml:brushProperty name="color" value="#008C3A"/>
    </inkml:brush>
  </inkml:definitions>
  <inkml:trace contextRef="#ctx0" brushRef="#br0">3 78 9216,'0'-1'404,"0"0"0,-1 0 1,1 0-1,0 0 0,-1 0 1,1 0-1,0 0 0,0 0 0,0 0 1,0 0-1,0 0 0,0 0 1,0 0-1,0 0 0,0 0 1,1-2-1,0 1-171,0-1 0,0 1 0,0-1 0,0 0 1,1 1-1,1-3 0,0 1-190,0 1 1,0 0-1,0 0 0,0 0 1,0 0-1,0 0 1,1 1-1,6-4 0,-6 4 32,1 0-1,-1 1 0,1 0 0,-1 0 1,8 0-1,-11 0-28,1 1 0,0 0 0,0 0 0,-1 0 0,1 0 0,0 1 0,-1-1 0,1 0 0,0 1 0,-1-1 0,1 1 0,-1-1 0,1 1 0,-1 0 0,1 0 0,-1 0 0,1-1 0,-1 1 0,3 2 0,-1 2 118,-1 0 0,1-1 0,-1 1 0,1 0 0,-1 0 1,-1 1-1,1-1 0,1 9 0,3 50 759,-6-39-803,-1 0 1,-1 1-1,-2-1 1,-12 46-1,-6 43-157,22-110 25,0 0 0,0 1 0,0-1 0,0 1 0,1-1 1,0 1-1,0-1 0,1 5 0,-1-6 14,0-1-1,0 0 1,0 0 0,0 0-1,0 0 1,0 0 0,1-1 0,-1 1-1,0 0 1,1-1 0,0 1-1,-1-1 1,1 1 0,0-1-1,0 0 1,0 1 0,0-1 0,2 1-1,9 1-256,0 0-1,1-1 0,-1 0 0,0-1 0,1-1 1,24-2-1,2 1-1596,22 3-3188,-18 4 859</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26.297"/>
    </inkml:context>
    <inkml:brush xml:id="br0">
      <inkml:brushProperty name="width" value="0.1" units="cm"/>
      <inkml:brushProperty name="height" value="0.1" units="cm"/>
      <inkml:brushProperty name="color" value="#008C3A"/>
    </inkml:brush>
  </inkml:definitions>
  <inkml:trace contextRef="#ctx0" brushRef="#br0">0 54 10240,'5'0'3872,"0"0"-3040,13-8 288,-8 5-33,8-2-639,6-3-64,-1-1-256,8 1-96,-8 4 0,1 0-320,-1 0-64,0 4-799,0 4-289,-4 0-1184,-5-4-384,-2 0-352</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26.697"/>
    </inkml:context>
    <inkml:brush xml:id="br0">
      <inkml:brushProperty name="width" value="0.1" units="cm"/>
      <inkml:brushProperty name="height" value="0.1" units="cm"/>
      <inkml:brushProperty name="color" value="#008C3A"/>
    </inkml:brush>
  </inkml:definitions>
  <inkml:trace contextRef="#ctx0" brushRef="#br0">78 0 7936,'0'0'2592,"-10"13"1018,-2 6-2051,0 0 0,-15 32 0,24-43-1502,0-1 0,1 1 0,-1 0-1,1-1 1,1 1 0,0 0 0,0 0-1,0 16 1,1-21-52,1 0 0,-1 0 0,1 0 0,-1 0 0,1 0 0,0 0 0,0-1 0,0 1 0,0 0 0,1-1 0,-1 1 0,1 0 0,-1-1 0,1 0 0,0 1 0,0-1 0,0 0 0,0 0 0,1 0 0,-1 0 0,0-1 0,1 1 0,-1-1 0,1 1 0,0-1 0,-1 0 0,6 2 0,6 0 19,0 0 1,0-1-1,0 0 1,21-1-1,57-6-1735,-58 4-2300,-16 1-31</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27.050"/>
    </inkml:context>
    <inkml:brush xml:id="br0">
      <inkml:brushProperty name="width" value="0.1" units="cm"/>
      <inkml:brushProperty name="height" value="0.1" units="cm"/>
      <inkml:brushProperty name="color" value="#008C3A"/>
    </inkml:brush>
  </inkml:definitions>
  <inkml:trace contextRef="#ctx0" brushRef="#br0">6 5 9088,'-5'-5'6218,"5"7"-5434,0 25-90,3 178 1523,17-1-2013,-17-186-216,26 129-803,-25-124 215,-3-18 78,-1 0-1,1 0 1,0 0 0,1 0-1,-1 0 1,1 0-1,0 0 1,0 0-1,0-1 1,4 6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27.421"/>
    </inkml:context>
    <inkml:brush xml:id="br0">
      <inkml:brushProperty name="width" value="0.1" units="cm"/>
      <inkml:brushProperty name="height" value="0.1" units="cm"/>
      <inkml:brushProperty name="color" value="#008C3A"/>
    </inkml:brush>
  </inkml:definitions>
  <inkml:trace contextRef="#ctx0" brushRef="#br0">1 0 10112,'0'0'6527,"4"5"-5951,4-5 0,6 0-320,9 0-96,1 0-96,-6 0-64,15 0 32,-5 0-32,3 0 0,-3 0-352,0 4-160,-5-4-735,1 3-321,-6 2-2848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3:53.777"/>
    </inkml:context>
    <inkml:brush xml:id="br0">
      <inkml:brushProperty name="width" value="0.1" units="cm"/>
      <inkml:brushProperty name="height" value="0.1" units="cm"/>
      <inkml:brushProperty name="color" value="#008C3A"/>
    </inkml:brush>
  </inkml:definitions>
  <inkml:trace contextRef="#ctx0" brushRef="#br0">19 1 7808,'-18'1'11697,"18"-1"-11592,9 36 765,2 0 1,24 55-1,-16-43-500,-4-10-147,98 220 466,34 8-2507,-138-247 448,-8-14 429,1-1-1,0 0 1,1 0-1,-1 0 1,1 0 0,0 0-1,4 5 1</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27.815"/>
    </inkml:context>
    <inkml:brush xml:id="br0">
      <inkml:brushProperty name="width" value="0.1" units="cm"/>
      <inkml:brushProperty name="height" value="0.1" units="cm"/>
      <inkml:brushProperty name="color" value="#008C3A"/>
    </inkml:brush>
  </inkml:definitions>
  <inkml:trace contextRef="#ctx0" brushRef="#br0">0 13 8960,'0'0'3328,"5"4"-2592,9-4 224,-5 0-32,10 0-512,4-4-64,8-1-160,2 2 32,-1-2-128,1 5-128,-5 0 0,-2 0-736,-3 0-320,-4 5-1696,4-2-736,10 10 416</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28.216"/>
    </inkml:context>
    <inkml:brush xml:id="br0">
      <inkml:brushProperty name="width" value="0.1" units="cm"/>
      <inkml:brushProperty name="height" value="0.1" units="cm"/>
      <inkml:brushProperty name="color" value="#008C3A"/>
    </inkml:brush>
  </inkml:definitions>
  <inkml:trace contextRef="#ctx0" brushRef="#br0">241 9 7552,'0'-1'113,"0"1"0,0-1 0,-1 1 0,1-1 0,0 1 1,0-1-1,-1 1 0,1 0 0,0-1 0,-1 1 0,1-1 0,-1 1 1,1 0-1,-1 0 0,1-1 0,0 1 0,-1 0 0,1 0 0,-1-1 1,1 1-1,-1 0 0,1 0 0,-1 0 0,1 0 0,-1 0 0,0 0 0,1 0 1,-1 0-1,-2 0 106,1 0 0,0 1 1,-1-1-1,1 1 0,0-1 0,-1 1 1,-1 1-1,-8 4 800,-18 13 1,26-16-628,-8 6-108,0 0 0,0 2-1,1-1 1,0 1 0,1 1-1,1 0 1,0 1 0,0-1-1,1 2 1,1-1 0,0 1 0,-5 16-1,5-9-168,0-1 0,2 1-1,0 0 1,2 1-1,0-1 1,1 1 0,2-1-1,1 24 1,0-37-100,-1-1 0,1 0 0,1 1 0,-1-1 0,1 0 0,1 0 0,-1 0 0,1 0 0,0 0 0,1 0 0,0-1 0,0 0 0,0 0 0,1 0 0,0 0 0,0-1 0,0 1 0,1-1 0,-1-1 0,1 1 0,1-1 0,-1 0 0,0 0 0,1-1 0,0 0 0,11 4 0,-4-3 63,0-1-1,0 0 0,0-1 1,0-1-1,1 0 0,-1-1 1,0 0-1,1-1 0,-1-1 1,22-5-1,-25 4 42,-1 0 0,0 0 0,0-2 0,0 1 0,-1-1 0,1 0 0,-1-1-1,0 0 1,-1-1 0,1 0 0,-1 0 0,-1-1 0,1 1 0,10-17 0,-10 13 13,-2 0-1,0-1 1,0 0 0,-1 0-1,0 0 1,-1 0 0,0-1-1,-1 1 1,1-16 0,-3 20-128,0 0 0,-1 0 0,-1 0 0,1 0 0,-1 0 0,-1 0 0,1 1 1,-2-1-1,1 0 0,-1 1 0,0 0 0,0-1 0,-1 1 0,0 0 0,0 1 0,-7-9 1,0 3-138,0 0-1,-1 1 1,0 1 0,0 0 0,-24-14 0,9 9-516,-1 1-1,-31-12 1,48 22 61,-1 0 1,0 0-1,0 1 0,0 1 0,-1 0 1,1 0-1,0 1 0,-1 1 1,-14 1-1,-4 7-3945</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49.481"/>
    </inkml:context>
    <inkml:brush xml:id="br0">
      <inkml:brushProperty name="width" value="0.1" units="cm"/>
      <inkml:brushProperty name="height" value="0.1" units="cm"/>
      <inkml:brushProperty name="color" value="#008C3A"/>
    </inkml:brush>
  </inkml:definitions>
  <inkml:trace contextRef="#ctx0" brushRef="#br0">1 375 256,'9'-1'20793,"2"1"-23802,-5 0 3173,0-1-1,0 0 1,-1-1-1,1 1 1,0-1-1,-1 0 1,1-1-1,-1 1 1,9-7 0,2 0-49,10-1-18,-1 0 0,1 2 0,0 1 0,45-7 0,-28 6 16,232-35 546,-164 28-604,-74 12-109,71 2-1,-54 2 63,-29-1 30,316-13 607,-107 8-470,-146 6-84,-26 0 135,0-4 0,96-15 0,-103 9-197,89-3 0,57 12 51,-94 1-64,-58-4 108,85-14-1,-11-1 25,77 8-28,79-10 421,163-12-231,-252 18-258,-60 4-78,178-1 437,-133 2-375,-3 0 40,-79 10-84,271-10 144,-45 4-52,-196 6-99,225 4 21,53 2 314,-127-5-315,-6 0 86,-108 1-32,55 3-44,-77 8-52,127 5 128,115-7-113,-280 0 218,60 3-104,324 31-44,-174-23-47,-95-11-28,459 27 53,-333-38-30,-183-2 67,173-6 65,-308 7-122,343 12-33,-255-1 61,324 30-8,2-23 4,50-10-56,-213 0 19,65 4 8,70 6 26,-272-11 102,33 1-146,-42-10 45,151 4-56,-109 20 20,-116-12-23,70 2 1,-64-10 10,0-3 0,77-11 1,-111 8 36,0 1-1,0 1 1,0 2 0,0 0 0,0 2-1,32 5 1,-33-3-28,1-1 1,-1-1-1,38-1 0,79-14-56,-89 7 55,56-8 43,-52 6 14,79-2 1,-20 4-28,-2-1 23,163 0-100,-166 10 6,-106-3 65,0 0 0,0 1 0,0 0 1,0 0-1,0 0 0,7 3 0,-11-3-14,1-1 0,-1 0 0,1 1 0,-1-1 0,1 0 0,-1 0-1,1 0 1,-1 0 0,2-1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55.896"/>
    </inkml:context>
    <inkml:brush xml:id="br0">
      <inkml:brushProperty name="width" value="0.1" units="cm"/>
      <inkml:brushProperty name="height" value="0.1" units="cm"/>
      <inkml:brushProperty name="color" value="#008C3A"/>
    </inkml:brush>
  </inkml:definitions>
  <inkml:trace contextRef="#ctx0" brushRef="#br0">307 115 4480,'0'0'2698,"0"-17"769,0 14-2983,0-1-1,-1 0 1,1 0-1,-1 0 1,0 1 0,0-1-1,0 0 1,-1 1-1,1-1 1,-3-4 0,2 5-266,-1-1 1,1 1 0,-1 0-1,0-1 1,0 1 0,0 1-1,0-1 1,-6-4 0,3 4-122,1 0 0,-1 1 1,1-1-1,-1 1 0,0 0 1,0 1-1,0-1 0,0 1 1,0 0-1,0 1 0,0-1 1,0 1-1,-10 1 0,5 1-10,0-1-1,0 2 0,0 0 0,-12 5 0,18-6-87,0 0 0,0 0 0,0 1-1,1 0 1,-1 0 0,1 0 0,-1 1-1,1-1 1,0 1 0,1 0 0,-6 6-1,3 1-10,0-1 0,0 1 0,1 1 0,1-1 0,0 1 0,0 0 0,1-1-1,-2 21 1,3-15 15,1 0-1,0 0 0,2 0 0,0 0 0,6 30 0,-4-34 8,0-1-1,2 0 0,-1 0 0,2 0 0,-1-1 0,2 1 0,-1-1 0,1-1 0,1 1 1,12 12-1,-14-17 51,0 0 0,1 0 0,-1 0 0,1-1 0,0 0 0,1-1 0,-1 0 0,1 0 0,0 0 0,0-1-1,0 0 1,0-1 0,0 0 0,1 0 0,-1 0 0,14 0 0,52-8 8,2 0-4567,-47 6 35,-15 0 880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57.423"/>
    </inkml:context>
    <inkml:brush xml:id="br0">
      <inkml:brushProperty name="width" value="0.1" units="cm"/>
      <inkml:brushProperty name="height" value="0.1" units="cm"/>
      <inkml:brushProperty name="color" value="#008C3A"/>
    </inkml:brush>
  </inkml:definitions>
  <inkml:trace contextRef="#ctx0" brushRef="#br0">42 26 8960,'0'-2'636,"0"0"1,0 0 0,0 0-1,-1 0 1,1 0 0,-1 0-1,-1-4 1852,-12 16-510,13-9-2002,0 0 1,0 1-1,0-1 0,0 1 0,0-1 0,0 0 1,1 1-1,-1 0 0,1-1 0,-1 1 0,1-1 1,-1 4-1,1-4-35,14-5 683,-13 3-544,0 0-1,-1 0 1,1 0-1,-1 0 1,1 0-1,-1 0 1,0 0-1,1 0 1,-1 0-1,0 0 1,0 0-1,0 0 1,0 0-1,0 0 1,0-1-1,0 1 1,0 0-1,0 0 1,0 0-1,-1-2 1,-4-6 1089,5 8-1157,0 1 0,0 0 1,-1 0-1,1 0 0,0 0 1,0 0-1,0 0 0,-1 0 0,1-1 1,0 1-1,0 0 0,0 0 0,-1 0 1,1 0-1,0 0 0,0 0 0,0 0 1,-1 0-1,1 0 0,0 0 1,0 0-1,0 0 0,-1 0 0,1 0 1,0 0-1,0 0 0,0 1 0,-1-1 1,1 0-1,0 0 0,0 0 0,0 0 1,0 0-1,-1 0 0,1 0 1,0 1-1,0-1 0,0 0 0,-2 2-94,-1 1 0,1 0 1,0-1-1,1 1 0,-1 0 0,0 0 0,1 0 0,0 0 0,0 0 0,-2 5 0,7 5-5352</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57.922"/>
    </inkml:context>
    <inkml:brush xml:id="br0">
      <inkml:brushProperty name="width" value="0.1" units="cm"/>
      <inkml:brushProperty name="height" value="0.1" units="cm"/>
      <inkml:brushProperty name="color" value="#008C3A"/>
    </inkml:brush>
  </inkml:definitions>
  <inkml:trace contextRef="#ctx0" brushRef="#br0">13 32 7424,'-6'-31'9930,"5"36"-9913,-1 0 0,1-1 1,0 1-1,1 0 0,-1 0 0,1 0 0,0 0 0,0 0 1,1 7-1,0 4-8,1 55-785,2 0-1,23 111 0,-25-168-554,0 0-1,-2 26 1,0-38 1021,0 10-2719</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58.310"/>
    </inkml:context>
    <inkml:brush xml:id="br0">
      <inkml:brushProperty name="width" value="0.1" units="cm"/>
      <inkml:brushProperty name="height" value="0.1" units="cm"/>
      <inkml:brushProperty name="color" value="#008C3A"/>
    </inkml:brush>
  </inkml:definitions>
  <inkml:trace contextRef="#ctx0" brushRef="#br0">1 0 7424,'9'7'6383,"-9"-6"-6117,6 16 1038,-2-4-943,5 8-235,-1 1 1,0 0-1,6 37 0,4 70-593,-7-48-589,-9-65-113,0-1-1,-1 0 1,0 1 0,-3 26 0,-2-29-2308,-1-5 320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58.700"/>
    </inkml:context>
    <inkml:brush xml:id="br0">
      <inkml:brushProperty name="width" value="0.1" units="cm"/>
      <inkml:brushProperty name="height" value="0.1" units="cm"/>
      <inkml:brushProperty name="color" value="#008C3A"/>
    </inkml:brush>
  </inkml:definitions>
  <inkml:trace contextRef="#ctx0" brushRef="#br0">0 148 8832,'2'5'7813,"4"-3"-7200,-2 1-477,0-1 0,1-1 0,-1 1 0,1-1 1,0 1-1,0-1 0,-1-1 0,1 1 1,0-1-1,0 1 0,0-1 0,-1-1 0,1 1 1,6-2-1,3-3-35,0 0 1,0-1-1,14-9 0,24-10-10,13 0-184,0 4-1,78-16 1,-22 14-2976,-84 19-777,-23 4 204</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59.068"/>
    </inkml:context>
    <inkml:brush xml:id="br0">
      <inkml:brushProperty name="width" value="0.1" units="cm"/>
      <inkml:brushProperty name="height" value="0.1" units="cm"/>
      <inkml:brushProperty name="color" value="#008C3A"/>
    </inkml:brush>
  </inkml:definitions>
  <inkml:trace contextRef="#ctx0" brushRef="#br0">1 240 8704,'4'-4'1594,"1"0"0,-1 0 0,1 1 0,10-6 0,1 1-572,27-8 0,7-3-471,131-78-1186,-151 81-1061,45-18 1,-58 28-1452,-1 1 0,24-5 0,-15 6-479</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59.444"/>
    </inkml:context>
    <inkml:brush xml:id="br0">
      <inkml:brushProperty name="width" value="0.1" units="cm"/>
      <inkml:brushProperty name="height" value="0.1" units="cm"/>
      <inkml:brushProperty name="color" value="#008C3A"/>
    </inkml:brush>
  </inkml:definitions>
  <inkml:trace contextRef="#ctx0" brushRef="#br0">0 1 10112,'0'0'4704,"0"4"-3616,0 9-1120,0-6-32,5 18-256,0-5-64,4 13 224,0-3-768,5 2-320,0-2-2624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3:59.489"/>
    </inkml:context>
    <inkml:brush xml:id="br0">
      <inkml:brushProperty name="width" value="0.1" units="cm"/>
      <inkml:brushProperty name="height" value="0.1" units="cm"/>
      <inkml:brushProperty name="color" value="#008C3A"/>
    </inkml:brush>
  </inkml:definitions>
  <inkml:trace contextRef="#ctx0" brushRef="#br0">33 163 7552,'-4'7'7072,"-16"-7"-1297,20 0-5766,-1 0 0,1 0 0,0 0 0,-1 0 0,1 0 0,0 0 1,0 0-1,-1 0 0,1 0 0,0 0 0,-1-1 0,1 1 0,0 0 0,-1 0 0,1 0 0,0-1 0,0 1 0,-1 0 0,1 0 0,0-1 0,0 1 0,0 0 0,-1 0 0,1-1 0,0 1 0,0 0 0,0-1 0,0 1 0,-2-14-6,7-12-49,-2 18 53,0-1 0,0 1 0,1 0 0,0 0-1,1 0 1,0 1 0,0-1 0,0 1 0,1 0 0,0 0 0,10-8 0,-13 12 20,0 1 1,0 0-1,0-1 1,1 1-1,-1 0 0,0 1 1,1-1-1,-1 1 1,1-1-1,0 1 1,-1 0-1,1 0 1,0 1-1,0-1 1,0 1-1,-1 0 1,1 0-1,0 0 1,0 0-1,0 1 0,0 0 1,-1-1-1,1 1 1,0 1-1,-1-1 1,1 0-1,-1 1 1,1 0-1,3 2 1,-3-1 71,0 1 0,0 0-1,0 0 1,0 0 0,0 0 0,-1 1 0,0-1 0,0 1 0,0 0 0,0 0 0,-1 0 0,0 0 0,0 0 0,1 8 0,1 2 70,-1 0 0,-1 0 0,0 30 0,-3-32-122,1 0 1,-2 0-1,0 0 1,-1 0-1,0-1 1,0 1-1,-2-1 1,1 0-1,-2 0 1,-10 18-1,16-29-196,13 8-736,0-4 670,0-1 1,1 0-1,25 4 0,-25-6 206,0 1 0,-1 0-1,24 9 1,-23-6 33,-1 1 0,18 12 0,-28-17 67,0 0-1,0 0 1,0 1 0,0-1 0,-1 1 0,1 0 0,-1 0-1,1 0 1,-1 0 0,0 0 0,0 0 0,-1 0-1,1 1 1,-1-1 0,2 5 0,-3-5-15,0 0 0,0 1 0,0-1 0,0 0 0,-1 0 0,1 0 0,-1 0 0,0 0 0,0 0 0,0 0 0,0 0 0,-1 0 0,1 0 0,-1-1 0,-4 6 0,0 0-25,-1 1-1,0-1 1,-11 8 0,10-9-213,1-1 0,-1 0 0,-1-1 0,1 0 0,-1 0 0,0-1 0,0 0 1,0 0-1,0-1 0,-1-1 0,1 1 0,-1-1 0,0-1 0,0 0 0,1 0 1,-14-2-1,19 1-285,-19 0-1774,23 0 2102,-1 0 0,1 0 0,0 0 1,0 0-1,-1 0 0,1 0 0,0 0 1,-1 0-1,1 0 0,0 0 0,-1 0 0,1-1 1,0 1-1,-1 0 0,1 0 0,0 0 0,0 0 1,-4-8-3090,4 8 3090,0 0-1,0-1 0,0 1 0,0 0 0,1 0 1,-1-1-1,0 1 0,0-1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59.807"/>
    </inkml:context>
    <inkml:brush xml:id="br0">
      <inkml:brushProperty name="width" value="0.1" units="cm"/>
      <inkml:brushProperty name="height" value="0.1" units="cm"/>
      <inkml:brushProperty name="color" value="#008C3A"/>
    </inkml:brush>
  </inkml:definitions>
  <inkml:trace contextRef="#ctx0" brushRef="#br0">104 0 11648,'-8'2'5303,"1"7"-4548,-2 1 88,3-4-803,0 0 1,1 0 0,0 0 0,0 1-1,0 0 1,1 0 0,0 1 0,0-1-1,1 1 1,-4 13 0,6-19-63,1-1 1,0 1-1,-1-1 0,1 0 1,0 1-1,0-1 0,0 1 1,0-1-1,0 1 1,1-1-1,-1 0 0,0 1 1,1-1-1,-1 1 0,1-1 1,-1 0-1,1 1 1,-1-1-1,1 0 0,1 2 1,2 1 15,-1 0 1,1 0 0,0 0-1,5 3 1,12 12 48,-18-15 84,0 1-1,0 0 1,0-1-1,-1 1 1,1 0-1,-1 1 1,-1-1-1,1 0 0,-1 1 1,0-1-1,0 0 1,0 1-1,-1-1 1,0 1-1,0 0 0,0-1 1,-1 1-1,0-1 1,0 0-1,0 1 1,-3 7-1,0-4-114,1 0 0,-1 1 0,-1-2 0,-10 17 0,10-18-640,0 0 0,0-1-1,-1 1 1,0-1 0,-11 7-1,-2-3-3507</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9:00.408"/>
    </inkml:context>
    <inkml:brush xml:id="br0">
      <inkml:brushProperty name="width" value="0.1" units="cm"/>
      <inkml:brushProperty name="height" value="0.1" units="cm"/>
      <inkml:brushProperty name="color" value="#008C3A"/>
    </inkml:brush>
  </inkml:definitions>
  <inkml:trace contextRef="#ctx0" brushRef="#br0">6 218 8192,'-4'-4'2014,"4"4"-1831,0-1 1,0 1-1,0 0 0,-1-1 0,1 1 0,0-1 0,0 1 0,0-1 1,0 1-1,0-1 0,0 1 0,0-1 0,0 1 0,0-1 0,0 1 1,3-6 2379,-2 5-2379,0 0-82,0 1 0,0-1 1,1 0-1,-1 0 0,0 1 1,1-1-1,-1 1 1,0-1-1,1 1 0,-1 0 1,0 0-1,1-1 0,1 1 1,25 1 913,49 7 0,-28-2 317,90-1 0,-6-10-575,-102 3-630,197-22 717,-156 14-618,310-46 322,-289 41-562,162-23-38,-200 31 59,349-35-347,-362 41-160,14-1-2305,-20-4-2895,-22 2 910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41.426"/>
    </inkml:context>
    <inkml:brush xml:id="br0">
      <inkml:brushProperty name="width" value="0.1" units="cm"/>
      <inkml:brushProperty name="height" value="0.1" units="cm"/>
      <inkml:brushProperty name="color" value="#008C3A"/>
    </inkml:brush>
  </inkml:definitions>
  <inkml:trace contextRef="#ctx0" brushRef="#br0">4 13 8064,'-4'8'13519,"399"-25"-10740,-371 15-2695,0 0 1,1 2 0,-1 1-1,0 1 1,0 0-1,32 9 1,-47-9-452,0-1 1,1 0-1,16 0 0,-22-1-587</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41.899"/>
    </inkml:context>
    <inkml:brush xml:id="br0">
      <inkml:brushProperty name="width" value="0.1" units="cm"/>
      <inkml:brushProperty name="height" value="0.1" units="cm"/>
      <inkml:brushProperty name="color" value="#008C3A"/>
    </inkml:brush>
  </inkml:definitions>
  <inkml:trace contextRef="#ctx0" brushRef="#br0">0 0 8448,'0'38'9033,"1"4"-4494,7 176-3818,-7-56-508,-2-89-4544,1-71 3924,0-1-1,0 0 0,0 1 1,-1-1-1,1 1 1,-1-1-1,1 0 0,-1 1 1,0 1-1,-3 6-3217</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42.264"/>
    </inkml:context>
    <inkml:brush xml:id="br0">
      <inkml:brushProperty name="width" value="0.1" units="cm"/>
      <inkml:brushProperty name="height" value="0.1" units="cm"/>
      <inkml:brushProperty name="color" value="#008C3A"/>
    </inkml:brush>
  </inkml:definitions>
  <inkml:trace contextRef="#ctx0" brushRef="#br0">0 66 8320,'6'-1'9138,"8"-1"-5977,32-7-2858,70-3 428,65-8-641,-69 0-1818,-109 19 856,0 1-1,1-1 0,-1 1 1,0 0-1,1 0 1,-1 1-1,4 0 0,10 3-3265</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42.659"/>
    </inkml:context>
    <inkml:brush xml:id="br0">
      <inkml:brushProperty name="width" value="0.1" units="cm"/>
      <inkml:brushProperty name="height" value="0.1" units="cm"/>
      <inkml:brushProperty name="color" value="#008C3A"/>
    </inkml:brush>
  </inkml:definitions>
  <inkml:trace contextRef="#ctx0" brushRef="#br0">45 161 8704,'-13'-14'8873,"5"8"-7098,-3-4-434,9 8-1305,1-1 1,-1 0-1,1 0 1,0 1 0,-1-1-1,1 0 1,1 0-1,-1 0 1,0 0-1,1 0 1,0-1 0,-1 1-1,1 0 1,0 0-1,1 0 1,0-4 0,-1 2-50,1 1 0,0 0 0,0 0 1,0-1-1,0 1 0,1 0 1,-1 0-1,1 0 0,0 1 0,1-1 1,2-4-1,-2 6 20,0-1 0,-1 1 0,1 0-1,0 0 1,0 0 0,1 0 0,-1 1 0,0-1 0,0 1-1,1 0 1,-1 0 0,1 0 0,-1 0 0,1 1 0,-1 0-1,1-1 1,0 1 0,-1 0 0,1 1 0,-1-1-1,1 1 1,5 1 0,6 2 3,-1 1 0,1 0 0,25 14 0,-12-3-145,0 1 0,45 36 0,-34-20-591,-14-9-4318</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43.016"/>
    </inkml:context>
    <inkml:brush xml:id="br0">
      <inkml:brushProperty name="width" value="0.1" units="cm"/>
      <inkml:brushProperty name="height" value="0.1" units="cm"/>
      <inkml:brushProperty name="color" value="#008C3A"/>
    </inkml:brush>
  </inkml:definitions>
  <inkml:trace contextRef="#ctx0" brushRef="#br0">4 1 7808,'-2'-1'7112,"0"12"-5409,9 12-960,11 32 0,-8-31-457,6 30 1,30 222 204,-39-212-466,10 56-1341,-16-113 365,0-1 1,0 1-1,0 10 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43.369"/>
    </inkml:context>
    <inkml:brush xml:id="br0">
      <inkml:brushProperty name="width" value="0.1" units="cm"/>
      <inkml:brushProperty name="height" value="0.1" units="cm"/>
      <inkml:brushProperty name="color" value="#008C3A"/>
    </inkml:brush>
  </inkml:definitions>
  <inkml:trace contextRef="#ctx0" brushRef="#br0">1 63 9216,'4'0'3424,"1"3"-2656,4 2 320,-4-1 0,4-4-256,5 0-33,0 0-223,3-4-96,2-4-288,-1-1-64,1 1 64,4-5-160,5 1-32,5 4-768,3 0-384,1 4-799,0 4-321,0 4-1824</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43.745"/>
    </inkml:context>
    <inkml:brush xml:id="br0">
      <inkml:brushProperty name="width" value="0.1" units="cm"/>
      <inkml:brushProperty name="height" value="0.1" units="cm"/>
      <inkml:brushProperty name="color" value="#008C3A"/>
    </inkml:brush>
  </inkml:definitions>
  <inkml:trace contextRef="#ctx0" brushRef="#br0">106 45 7808,'-18'37'5898,"18"-20"-3455,1-15-2376,0 0-1,0-1 1,0 1 0,0-1 0,0 1 0,0 0-1,0-1 1,0 0 0,1 1 0,-1-1 0,0 0-1,1 0 1,-1 0 0,1 0 0,-1 0 0,1 0-1,0 0 1,-1 0 0,1 0 0,0-1 0,2 1-1,2 1 86,0-1 0,0 0 0,0 0 0,12 0 0,-15-1-110,-1 0 0,1 0 0,-1-1 0,1 1 0,0-1-1,-1 1 1,1-1 0,-1 0 0,0 0 0,1 0 0,-1 0 0,0 0 0,1-1 0,-1 1-1,0-1 1,0 0 0,0 1 0,0-1 0,0 0 0,-1 0 0,1 0 0,-1 0 0,1-1-1,-1 1 1,0 0 0,0 0 0,0-1 0,0 1 0,0-1 0,0 1 0,-1-1 0,1 1-1,-1-1 1,1 0 0,-1 1 0,0-1 0,0 0 0,-1 1 0,1-1 0,0 1 0,-1-1-1,0 1 1,1-1 0,-1 1 0,0-1 0,0 1 0,-1-1 0,1 1 0,0 0 0,-1 0-1,1 0 1,-1 0 0,0 0 0,-3-3 0,2 2-23,0 0 1,-1 1-1,1 0 1,0 0-1,-1 0 0,1 0 1,-1 0-1,0 1 1,0-1-1,0 1 0,1 0 1,-1 0-1,0 1 1,0-1-1,0 1 0,0 0 1,0 0-1,0 0 0,-1 0 1,-3 2-1,3-1 12,0 0 1,0 1-1,0 0 0,0 0 0,0 1 0,1-1 0,-1 1 1,1 0-1,-1 0 0,1 1 0,0-1 0,0 1 0,1 0 1,-6 7-1,2-2-21,2 1 0,-1-1 1,1 1-1,1 0 1,0 1-1,-5 19 0,7-21-8,0 0-1,1-1 0,0 1 0,0 0 1,1 0-1,1 0 0,-1-1 0,1 1 1,3 10-1,-3-15 0,1 0 0,0 0-1,-1 0 1,1-1 0,1 1 0,-1-1-1,1 0 1,-1 1 0,1-1 0,0 0-1,0-1 1,0 1 0,0 0 0,1-1-1,-1 0 1,1 0 0,4 2 0,0 0-29,0 0 1,1-1 0,-1-1 0,1 1 0,0-1 0,16 1 0,3-2-1200,36-2-1,-4-7-6002,-46 7 3609</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44.116"/>
    </inkml:context>
    <inkml:brush xml:id="br0">
      <inkml:brushProperty name="width" value="0.1" units="cm"/>
      <inkml:brushProperty name="height" value="0.1" units="cm"/>
      <inkml:brushProperty name="color" value="#008C3A"/>
    </inkml:brush>
  </inkml:definitions>
  <inkml:trace contextRef="#ctx0" brushRef="#br0">71 308 6272,'3'-7'11389,"-20"2"-9531,13 2-1748,0 1 0,0-1 0,0 0-1,1 0 1,0-1 0,-1 1-1,1-1 1,1 0 0,-1 1 0,0-1-1,1 0 1,0-1 0,0 1-1,0 0 1,0-1 0,1 1 0,0-1-1,-1-5 1,0 1-348,0-1 0,1 0 0,1 0 0,-1 0 0,2 0 1,-1 0-1,4-16 0,0 8-494,-3 10 24,1-1 0,0 0 0,1 0 0,0 0 0,0 1 0,1 0 0,0-1 0,9-13 0,4 8-3025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4:00.008"/>
    </inkml:context>
    <inkml:brush xml:id="br0">
      <inkml:brushProperty name="width" value="0.1" units="cm"/>
      <inkml:brushProperty name="height" value="0.1" units="cm"/>
      <inkml:brushProperty name="color" value="#008C3A"/>
    </inkml:brush>
  </inkml:definitions>
  <inkml:trace contextRef="#ctx0" brushRef="#br0">35 11 7296,'-15'-11'11098,"12"18"-10906,0 0 0,0 0 1,1 0-1,0 0 0,0 0 0,0 1 0,1-1 0,0 0 1,0 11-1,6 71 60,-3-69-149,7 62-40,4-1 0,3 0-1,29 81 1,-36-133-100,1-2-1,1 0 1,2 0 0,1-1-1,26 38 1,-37-60-64,1 0 0,-1 0 0,1 0 0,0-1 1,0 0-1,0 0 0,1 0 0,6 4 0,-10-7-32,0 1 0,1-1 0,-1 1 1,0-1-1,0 1 0,1-1 0,-1 0 0,0 1 0,1-1 0,-1 0 1,1 0-1,-1 0 0,0 0 0,1 0 0,-1 0 0,0-1 0,1 1 1,-1 0-1,0-1 0,1 1 0,-1-1 0,0 1 0,0-1 0,1 0 1,-1 0-1,0 1 0,0-1 0,0 0 0,0 0 0,0 0 0,0 0 1,0 0-1,0 0 0,-1 0 0,1-1 0,0 0 0,6-12-2480,1 1-1200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44.561"/>
    </inkml:context>
    <inkml:brush xml:id="br0">
      <inkml:brushProperty name="width" value="0.1" units="cm"/>
      <inkml:brushProperty name="height" value="0.1" units="cm"/>
      <inkml:brushProperty name="color" value="#008C3A"/>
    </inkml:brush>
  </inkml:definitions>
  <inkml:trace contextRef="#ctx0" brushRef="#br0">14 0 8960,'0'0'162,"-1"0"1,0 0-1,1 1 1,-1-1-1,1 0 0,-1 0 1,1 0-1,-1 1 1,1-1-1,-1 0 1,1 1-1,-1-1 1,1 0-1,-1 1 1,1-1-1,-1 1 1,1-1-1,0 1 1,-1-1-1,1 0 0,0 1 1,-1 0-1,1-1 1,0 1-1,0-1 1,0 1-1,-1-1 1,1 1-1,0-1 1,0 2-1,-2 21 986,2-23-1124,0 19 297,1 0 0,1 0 0,1-1 0,0 1 0,2-1 0,7 22 0,-9-30-231,1-1-1,1 0 0,0 1 0,0-1 1,1-1-1,0 1 0,0-1 0,1 0 0,0-1 1,0 1-1,1-1 0,16 11 0,-9-9 306,0 0-1,0-1 0,23 8 0,-33-14-240,-1-1 0,1 0 0,0 1 0,-1-1 1,1-1-1,0 1 0,0-1 0,0 0 0,-1 0 0,1 0 1,0-1-1,0 1 0,0-1 0,-1 0 0,1-1 0,7-2 1,-11 3-99,1 0 1,0 0-1,-1 0 1,1 0-1,-1 0 0,0-1 1,1 1-1,-1 0 1,0-1-1,0 1 1,0-1-1,0 1 1,0-1-1,0 0 1,0 1-1,0-4 1,0 2-11,0-1 0,-1 1 0,1-1 0,-1 1 1,0-1-1,0 1 0,0-1 0,-1-4 0,-2-4-335,-1-1 0,1 1 0,-10-20 0,13 32 256,-3-6-261,1 2-360,0-1 0,0 1-1,1 0 1,-1 0 0,1-1 0,0 1 0,0-1 0,0 1 0,1-1 0,0 1 0,0-7 0,4 3-2040,9 0-1076</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45.095"/>
    </inkml:context>
    <inkml:brush xml:id="br0">
      <inkml:brushProperty name="width" value="0.1" units="cm"/>
      <inkml:brushProperty name="height" value="0.1" units="cm"/>
      <inkml:brushProperty name="color" value="#008C3A"/>
    </inkml:brush>
  </inkml:definitions>
  <inkml:trace contextRef="#ctx0" brushRef="#br0">29 0 6400,'-2'6'8518,"0"-2"-8396,-2 1 106,2 0 1,-1 0 0,0 0 0,1 0 0,0 1 0,0-1 0,1 1 0,-1-1 0,1 1 0,0 6-1,-1 9 31,3 30 0,-1-21-25,0-14-216,1 0 1,0-1 0,2 1-1,-1 0 1,2-1 0,0 0-1,9 23 1,-13-37 12,1-1-1,-1 1 1,0 0-1,1-1 1,-1 1-1,0 0 1,1-1-1,-1 1 1,1 0-1,-1-1 1,1 1-1,-1-1 1,1 1-1,-1-1 1,1 1-1,0-1 1,-1 1-1,1-1 1,0 1-1,0-1-4,-1 0 0,0 0-1,1-1 1,-1 1 0,0 0 0,1 0-1,-1 0 1,1 0 0,-1-1-1,0 1 1,0 0 0,1 0 0,-1-1-1,0 1 1,1 0 0,-1 0 0,0-1-1,0 1 1,0 0 0,1-1 0,-1 1-1,0 0 1,0-1 0,0 1-1,1-1 1,0-3 94,0 1 0,0-1-1,0 1 1,0-1 0,-1 0 0,1-4-1,-6-117 2372,5 130-2635,1 0 0,0 1 0,0-1-1,1 0 1,-1 0 0,1-1 0,0 1 0,0 0 0,1 0 0,-1-1 0,1 0-1,5 7 1,5 4-1249,-1-1 0,17 14 0,-20-21-38,-1 0 1,1 0-1,16 9 0,-11-8-1955</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45.466"/>
    </inkml:context>
    <inkml:brush xml:id="br0">
      <inkml:brushProperty name="width" value="0.1" units="cm"/>
      <inkml:brushProperty name="height" value="0.1" units="cm"/>
      <inkml:brushProperty name="color" value="#008C3A"/>
    </inkml:brush>
  </inkml:definitions>
  <inkml:trace contextRef="#ctx0" brushRef="#br0">1 41 8064,'1'-11'1196,"-1"7"-681,1 0-1,-1 1 1,1-1 0,0 0 0,0 0 0,8-2 3205,0 24-2787,0-1 1,9 30-1,-3-6-213,9 27 153,27 122 1,8 25-1277,-42-166-186,27 75-2210,-8-46-2933,-23-57 2111</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9:11.745"/>
    </inkml:context>
    <inkml:brush xml:id="br0">
      <inkml:brushProperty name="width" value="0.1" units="cm"/>
      <inkml:brushProperty name="height" value="0.1" units="cm"/>
      <inkml:brushProperty name="color" value="#008C3A"/>
    </inkml:brush>
  </inkml:definitions>
  <inkml:trace contextRef="#ctx0" brushRef="#br0">0 18 5120,'1'0'88,"-1"-1"0,0 1 1,-1-16 6926,1 25-6701,18 208 1457,-8-119-1670,30 504 1876,-10-116-1650,20 448-199,-41-363 416,-4 339-699,4-124 422,57 1447-283,-48-1782 21,-10-242-5,2 307 0,-18-252 22,-2 110-44,10-310 22,5 226 0,-1-159 43,-18 186 0,1-157-118,13-139 113,0-15 4,0 0-1,0 0 1,-1 0 0,0-1-1,-2 10 1,1-10 50,1 0-1,0 1 0,1-1 1,-1 0-1,1 9 1,0-13-92,0 0-53</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9:18.647"/>
    </inkml:context>
    <inkml:brush xml:id="br0">
      <inkml:brushProperty name="width" value="0.1" units="cm"/>
      <inkml:brushProperty name="height" value="0.1" units="cm"/>
      <inkml:brushProperty name="color" value="#008C3A"/>
    </inkml:brush>
  </inkml:definitions>
  <inkml:trace contextRef="#ctx0" brushRef="#br0">0 0 7296,'0'0'9541,"10"12"-8373,-8-10-1072,0 0 0,0 0 0,1 0 0,0 0 0,-1 0 0,1 0 0,0-1 0,0 0 0,-1 1 0,1-1 0,0 0-1,4 0 1,14 8 614,-18-8-553,0 0-1,0 0 1,0 0 0,0 0-1,6 0 1,-7 0-103,1-1-1,-1 1 1,1-1 0,-1 1 0,0 0-1,1 0 1,-1 0 0,0 0 0,3 1-1,-2 0-25,0-1-1,0 1 1,0-1-1,0 0 1,0 0-1,1-1 0,-1 1 1,0-1-1,0 0 1,1 1-1,-1-1 1,0-1-1,4 1 1,6-1 83,10 6-345,-22-5 303</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9:19.362"/>
    </inkml:context>
    <inkml:brush xml:id="br0">
      <inkml:brushProperty name="width" value="0.1" units="cm"/>
      <inkml:brushProperty name="height" value="0.1" units="cm"/>
      <inkml:brushProperty name="color" value="#008C3A"/>
    </inkml:brush>
  </inkml:definitions>
  <inkml:trace contextRef="#ctx0" brushRef="#br0">82 1 7808,'-13'4'6844,"11"-2"-6317,-12 12 1414,10-7-1792,-1 1 0,-5 13 0,3-2 51,1 0 0,0 1 0,2 0-1,0 1 1,-2 31 0,5 104 229,1-155-425,4 67 281,23 122 0,32 61-17,-50-223-309,18 41 1,-6-17-1426,-16-40 95</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9:20.292"/>
    </inkml:context>
    <inkml:brush xml:id="br0">
      <inkml:brushProperty name="width" value="0.1" units="cm"/>
      <inkml:brushProperty name="height" value="0.1" units="cm"/>
      <inkml:brushProperty name="color" value="#008C3A"/>
    </inkml:brush>
  </inkml:definitions>
  <inkml:trace contextRef="#ctx0" brushRef="#br0">70 91 6528,'-7'-7'3993,"6"6"-3594,0 1 0,0-1 0,0 1 1,0 0-1,-2-1 0,-17-5 2381,18 7-2697,1-1 0,0 1 0,-1-1 0,1 1 0,0-1 1,0 1-1,0 0 0,-1 0 0,1 0 0,0 0 0,0-1 0,0 1 1,0 1-1,0-1 0,1 0 0,-1 0 0,0 0 0,0 0 1,1 1-1,-1-1 0,1 0 0,-1 0 0,1 1 0,-1-1 1,1 2-1,-8 36 5,6-22 65,2 1 0,0 0-1,1 0 1,5 25 0,21 67 694,-25-102-807,0-1 1,1 0 0,0 1 0,0-1-1,1 0 1,0-1 0,0 1-1,8 8 1,-10-13-33,0 0 0,0 0 0,1 0 0,-1 0 0,1 0 0,-1-1 0,1 1 0,0-1 0,-1 0 0,1 0 0,0 0 0,0 0 0,0 0-1,0 0 1,0-1 0,0 0 0,0 1 0,0-1 0,0 0 0,0 0 0,0-1 0,0 1 0,0-1 0,4-1 0,0 0 80,-1 0 0,1-1 0,-1 0 0,0-1 0,0 1 0,0-1-1,0 0 1,5-5 0,1-3 212,0 0 0,12-16 0,-19 22-203,-1 0 1,1-1 0,-2 0 0,1 0 0,-1 0-1,0 0 1,0-1 0,-1 1 0,0-1 0,-1 0-1,1 1 1,-1-1 0,-1 0 0,0 0 0,0 0-1,0 0 1,-1 1 0,0-1 0,-4-14 0,2 11-82,-1 1 1,0-1 0,0 1 0,-1 0 0,-1 0 0,1 1 0,-2-1-1,1 1 1,-1 1 0,-1-1 0,1 1 0,-1 0 0,-13-9 0,8 8-187,0 0 1,-1 0 0,0 2-1,0 0 1,-1 0 0,0 1-1,-28-6 1,43 11 100,-1 1 1,0 0-1,0 0 1,1 0-1,-1-1 1,0 1-1,1 0 1,-1 0-1,0 0 0,1 0 1,-1 0-1,0 1 1,1-1-1,-1 0 1,0 0-1,1 0 1,-1 1-1,0-1 1,1 0-1,-1 0 0,0 1 1,1-1-1,-1 1 1,1-1-1,-1 0 1,1 1-1,-1-1 1,1 1-1,-1 0 1,1-1-1,0 1 0,-1-1 1,1 1-1,-1-1 1,1 1-1,0 0 1,0 0-1,-1 1-152,1-1 0,0 1 1,1 0-1,-1-1 0,0 1 0,0-1 0,1 1 0,-1-1 0,1 1 1,-1-1-1,1 1 0,0-1 0,-1 1 0,1-1 0,1 2 0,1 1-423,0 0-1,1-1 0,-1 1 1,0-1-1,1 0 0,0 0 0,0 0 1,4 2-1,19 8-2992</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9:20.836"/>
    </inkml:context>
    <inkml:brush xml:id="br0">
      <inkml:brushProperty name="width" value="0.1" units="cm"/>
      <inkml:brushProperty name="height" value="0.1" units="cm"/>
      <inkml:brushProperty name="color" value="#008C3A"/>
    </inkml:brush>
  </inkml:definitions>
  <inkml:trace contextRef="#ctx0" brushRef="#br0">64 139 6784,'-8'-9'4938,"8"9"-4678,-1 0 0,0 0 0,1 0 0,-1 0 0,0-1 0,1 1 0,-1 0 0,-1 0 0,1 1-86,0-1 1,0 1-1,0-1 1,0 1-1,0-1 0,1 1 1,-1 0-1,0 0 1,0-1-1,0 1 1,1 0-1,-1 0 1,0 0-1,0 2 1,-3 3 99,1 0-1,1 0 1,-1 1 0,-2 8-1,2 2 9,1 0 1,1 0-1,0 1 0,3 21 0,-1 0-93,-1-18-56,4 25 0,-4-39-112,1-1-1,1 1 1,-1-1 0,1 1 0,1-1 0,-1 0 0,6 11-1,-6-15-1,-1-1 0,0 1-1,0 0 1,1-1-1,-1 1 1,1-1 0,0 0-1,-1 1 1,1-1-1,0 0 1,-1 0 0,1 0-1,0 0 1,0-1-1,0 1 1,0 0 0,2 0-1,0-1 42,-1 0 0,1 1 0,-1-1-1,1-1 1,-1 1 0,0-1 0,1 1 0,-1-1 0,5-1-1,4-3 202,0-1-1,0 0 0,-1 0 1,14-11-1,-16 10 46,1 0 0,-1 0 0,15-16 0,-21 19-229,0 1 1,-1 0 0,0-1-1,0 0 1,0 1 0,0-1 0,0 0-1,-1 0 1,0 0 0,0 0-1,0 0 1,0 0 0,-1 0 0,1-8-1,-2 1 11,0-1 1,-1 0-1,0 1 0,-1-1 0,0 1 0,-1 0 1,-7-14-1,-2-2 50,-29-44 0,34 58-319,-2 1 0,0 0 0,0 0 0,-1 1 1,0 0-1,-1 1 0,-1 0 0,1 1 0,-19-10 1,30 18 78,-1 1 1,1-1 0,0 1 0,-1-1 0,1 1 0,0-1 0,-1 1 0,1 0-1,0-1 1,-1 1 0,1 0 0,-1 0 0,1 0 0,0 0 0,-1 0-1,1 1 1,-1-1 0,1 0 0,0 1 0,-3 0 0,3 0-87,0 0 0,0 0 1,0 0-1,0 0 0,0 0 1,0 0-1,0 0 0,0 0 1,0 1-1,1-1 0,-1 0 1,0 0-1,1 1 0,-1-1 1,1 1-1,-1-1 0,1 1 1,0-1-1,-1 3 0,1 0-376,0 0 0,0 0 0,0 0-1,0 0 1,1 0 0,-1 0 0,1-1-1,0 1 1,2 4 0,9 13-3441</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9:21.536"/>
    </inkml:context>
    <inkml:brush xml:id="br0">
      <inkml:brushProperty name="width" value="0.1" units="cm"/>
      <inkml:brushProperty name="height" value="0.1" units="cm"/>
      <inkml:brushProperty name="color" value="#008C3A"/>
    </inkml:brush>
  </inkml:definitions>
  <inkml:trace contextRef="#ctx0" brushRef="#br0">0 1 8832,'9'5'5034,"-8"-5"-4860,12 5 1839,-8-1-1654,1 1 1,-1 0-1,0 0 1,0 0-1,-1 1 1,0-1-1,0 1 1,0 0 0,0 1-1,-1-1 1,0 0-1,-1 1 1,1 0-1,-1 0 1,-1 0-1,2 9 1,-2 3-136,0 0 0,-2 0 0,0 0 0,-2 0 1,-8 36-1,2-25-948,-2 1 0,-24 48 0,24-55-1352</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9:24.251"/>
    </inkml:context>
    <inkml:brush xml:id="br0">
      <inkml:brushProperty name="width" value="0.1" units="cm"/>
      <inkml:brushProperty name="height" value="0.1" units="cm"/>
      <inkml:brushProperty name="color" value="#008C3A"/>
    </inkml:brush>
  </inkml:definitions>
  <inkml:trace contextRef="#ctx0" brushRef="#br0">65 0 6528,'-64'21'15909,"102"-20"-14837,40 8 1,-24-3-648,69 17 373,-38-6-412,-71-16-358,-12-1-10,0 0 1,0 0-1,0 1 0,1-1 0,-1 0 1,0 1-1,0-1 0,2 2 0,9-1-1166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4:00.385"/>
    </inkml:context>
    <inkml:brush xml:id="br0">
      <inkml:brushProperty name="width" value="0.1" units="cm"/>
      <inkml:brushProperty name="height" value="0.1" units="cm"/>
      <inkml:brushProperty name="color" value="#008C3A"/>
    </inkml:brush>
  </inkml:definitions>
  <inkml:trace contextRef="#ctx0" brushRef="#br0">1 5 9600,'0'1'304,"0"0"1,0 0 0,0 0 0,0 0 0,0 0-1,0 0 1,0 1 0,1-1 0,-1 0-1,1 0 1,-1 0 0,0 0 0,1 0 0,0 0-1,-1 0 1,1-1 0,0 1 0,-1 0-1,1 0 1,1 1 0,-1-2-146,1 1-1,-1 0 1,1 0 0,0-1-1,-1 1 1,1 0 0,-1-1-1,1 0 1,0 1 0,0-1 0,-1 0-1,3 0 1,5 0-239,0-1-1,0-1 1,-1 1 0,11-4-1,-10 3 553,1-1-546,1 0-373,-1 1 0,1 0 0,0 1 0,11-1 0,-14-1-3098,3-3-1086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9:24.907"/>
    </inkml:context>
    <inkml:brush xml:id="br0">
      <inkml:brushProperty name="width" value="0.1" units="cm"/>
      <inkml:brushProperty name="height" value="0.1" units="cm"/>
      <inkml:brushProperty name="color" value="#008C3A"/>
    </inkml:brush>
  </inkml:definitions>
  <inkml:trace contextRef="#ctx0" brushRef="#br0">0 79 9216,'0'0'5397,"9"-9"-3680,-3 3-1496,-1 0 0,1 0 0,0 1 0,0 0 0,0 0 0,1 0 0,0 1 0,0 0-1,0 0 1,0 1 0,1-1 0,0 2 0,-1-1 0,1 1 0,0 0 0,0 1 0,15-1 0,-5 1 259,1 1 0,0 1 1,-1 1-1,1 1 0,-1 0 0,30 10 1,-44-12-363,0 1 1,0-1 0,0 1 0,0 0 0,-1 0 0,1 1-1,-1-1 1,1 1 0,-1-1 0,0 1 0,0 0 0,0 1-1,0-1 1,2 4 0,-2-2-6,0 1-1,0-1 1,-1 1 0,0 0-1,0 0 1,0 0 0,-1 0-1,2 11 1,-2 2 5,-1 0 0,-1-1 0,-1 1 0,-1 0 0,-6 26 0,-35 90 222,12-45-206,29-81-180,1 0-1,0-1 1,-2 17 0,4-23 39,0-1 0,-1 1-1,1 0 1,0 0 0,1 0 0,-1-1 0,0 1 0,0 0-1,1 0 1,-1-1 0,1 1 0,0 0 0,-1-1 0,1 1-1,0-1 1,0 1 0,0-1 0,0 1 0,0-1 0,0 1-1,1-1 1,-1 0 0,0 0 0,1 0 0,-1 0 0,3 2 0,5 1 14,1-1 0,-1 0 0,1-1 0,0 0 0,0 0 0,14 0 0,67-2 165,-45-1-148,-31 2-326,1-2-1,0 0 1,-1-1 0,1 0 0,17-6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9:25.418"/>
    </inkml:context>
    <inkml:brush xml:id="br0">
      <inkml:brushProperty name="width" value="0.1" units="cm"/>
      <inkml:brushProperty name="height" value="0.1" units="cm"/>
      <inkml:brushProperty name="color" value="#008C3A"/>
    </inkml:brush>
  </inkml:definitions>
  <inkml:trace contextRef="#ctx0" brushRef="#br0">1 5 9216,'11'-2'6973,"2"-1"-5589,-6 4-1081,0 0 0,1 0 0,-1 0 1,0 1-1,0 0 0,0 0 0,0 1 1,0 0-1,-1 0 0,1 0 0,-1 1 0,10 7 1,-5-2 142,0 1 0,0 0 0,-1 1 0,0 0 0,11 17 0,-14-17-170,-1 0-1,0 0 0,-1 0 1,-1 1-1,1-1 0,2 19 1,9 74 596,-12-64-786,-3 0 0,-1 0 0,-10 66 0,1-51-1610,-3-1-1,-21 57 1,32-106 1131,-1-2-202,1 0 0,0 0 0,0 0 1,0 0-1,1 0 0,-1 0 0,1 0 1,-1 0-1,1 0 0,0 0 0,1 5 1</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9:28.348"/>
    </inkml:context>
    <inkml:brush xml:id="br0">
      <inkml:brushProperty name="width" value="0.1" units="cm"/>
      <inkml:brushProperty name="height" value="0.1" units="cm"/>
      <inkml:brushProperty name="color" value="#008C3A"/>
    </inkml:brush>
  </inkml:definitions>
  <inkml:trace contextRef="#ctx0" brushRef="#br0">1 288 7168,'0'0'6560,"18"0"-3755,8 1-101,-18 0-2380,1-1 0,-1 1 0,0-2 0,0 1 0,0-1 0,0 0 0,11-4 0,138-42 699,-92 30-814,-7 2-61,87-9 0,63 5 86,-139 14-162,94-4 113,102-10-28,92-14 186,1 17-259,-227 11-53,132 2 209,64-2 54,109-1 115,-268 7-445,236 11-188,-287-7 373,123-11 0,-34 0-15,125-2-113,54 10-10,-141-10 83,-109 1 4,633-25 521,170 20-438,-857 12-145,607 12 179,-593-7-211,538 38 18,33 14 80,-298-30-48,-127-12-71,226 7 11,-352-19 60,225 3-73,3 0 38,-74 5 133,370 7-144,-623-18-10,463 17 127,345 44 130,-477-41-340,-220-13 84,310 3 13,51-16 87,-307 7-81,75 14 37,-4 0 23,-170-16-44,226 9-73,27-4 76,-82-19 10,-62 2-3,532 4-26,-484 10-20,-188 1-3,70 12-1,25 1 28,-77-9 42,213 2-141,-221-8 74,-12 2 553,-1 0-4924</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9:30.095"/>
    </inkml:context>
    <inkml:brush xml:id="br0">
      <inkml:brushProperty name="width" value="0.1" units="cm"/>
      <inkml:brushProperty name="height" value="0.1" units="cm"/>
      <inkml:brushProperty name="color" value="#008C3A"/>
    </inkml:brush>
  </inkml:definitions>
  <inkml:trace contextRef="#ctx0" brushRef="#br0">9 19 7552,'-9'-4'16357,"14"-3"-15483,-3 5-760,1 1-1,0 0 0,0 0 1,0 0-1,0 1 1,0-1-1,0 1 0,0 0 1,0-1-1,0 1 1,5 1-1,1 1 95,-1-1-1,15 7 1,-16-6-118,0 1-1,0-1 1,1-1 0,-1 1 0,13 0 0,9-3 139,-17 0-149,1 1 0,0 0 0,0 1 0,21 4 0,21 9 125,78 8 1,-114-21-212,20-1 0,-25-1-3,-1 1 0,1 1 0,17 3 0,30 7 108,105 4 0,63-13-65,-146-2-21,36 9 100,-31 0-98,296-2 204,-336-6-283,9-1-140,-19-1-7336</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9:43.779"/>
    </inkml:context>
    <inkml:brush xml:id="br0">
      <inkml:brushProperty name="width" value="0.1" units="cm"/>
      <inkml:brushProperty name="height" value="0.1" units="cm"/>
      <inkml:brushProperty name="color" value="#008C3A"/>
    </inkml:brush>
  </inkml:definitions>
  <inkml:trace contextRef="#ctx0" brushRef="#br0">84 0 8064,'-2'1'683,"0"-1"0,0 0 0,0 0 0,0 1-1,0-1 1,0 1 0,0-1 0,0 1 0,0 0 0,1 0 0,-1 0 0,-2 1 0,1 0-300,1 0 0,-1 1 0,1-1-1,0 1 1,-1-1 0,-2 6 0,1-2-264,1 1-1,0-1 1,0 1 0,1 0-1,-1 0 1,0 7 0,-4 22 220,-2 67 0,10 38 162,0-58-171,1 4-66,29 172 0,-28-245-290,1 1 0,11 26-1,-7-21 15,-7-19 15,-1 0-1,0 0 0,0-1 0,0 1 1,0 0-1,1-1 0,-1 1 1,0-1-1,1 1 0,-1 0 1,1-1-1,-1 1 0,0-1 0,1 1 1,-1-1-1,1 1 0,-1-1 1,1 1-1,0-1 0,-1 0 0,1 1 1,-1-1-1,2 0 0,-2 0-28,1 0-1,-1 0 1,1 0-1,0 0 0,-1-1 1,1 1-1,-1 0 1,1-1-1,-1 1 1,1 0-1,-1-1 1,0 1-1,1 0 0,-1-1 1,1 1-1,-1-1 1,0 1-1,1-1 1,-1 1-1,1-2 0,1-4-677,1 1-1,0-2 0,1-7 0,1-3-1908,4-3-539</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9:44.344"/>
    </inkml:context>
    <inkml:brush xml:id="br0">
      <inkml:brushProperty name="width" value="0.1" units="cm"/>
      <inkml:brushProperty name="height" value="0.1" units="cm"/>
      <inkml:brushProperty name="color" value="#008C3A"/>
    </inkml:brush>
  </inkml:definitions>
  <inkml:trace contextRef="#ctx0" brushRef="#br0">1 0 8448,'-1'8'9578,"13"0"-6836,18 4-1729,-13-7-814,1-2 1,-1 0 0,1-1 0,0 0 0,0-2-1,28-1 1,0-1-110,-19 2-209,24 0 438,-17 0-3005,-33 0 2174,1 0 0,0 0-1,-1-1 1,1 1-1,0-1 1,-1 1 0,1-1-1,-1 0 1,1 0-1,-1 0 1,1 0 0,1-1-1,6-9-3721</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9:44.968"/>
    </inkml:context>
    <inkml:brush xml:id="br0">
      <inkml:brushProperty name="width" value="0.1" units="cm"/>
      <inkml:brushProperty name="height" value="0.1" units="cm"/>
      <inkml:brushProperty name="color" value="#008C3A"/>
    </inkml:brush>
  </inkml:definitions>
  <inkml:trace contextRef="#ctx0" brushRef="#br0">18 82 8192,'-14'0'6336,"13"-1"-6164,1 0 1,-1 0 0,1 0 0,0 0 0,-1 0 0,1 0 0,0 0 0,-1 0 0,1 0-1,0 0 1,0-1 0,2-3-59,0 1 0,1 0 0,-1 0 0,1 0 0,0 0 0,0 0 0,0 0 0,1 1-1,-1-1 1,1 1 0,0 0 0,0 0 0,0 1 0,0-1 0,1 1 0,5-2 0,-7 2-14,0 1-1,1 0 1,-1 0 0,1 0-1,-1 0 1,1 0 0,-1 1-1,1 0 1,0 0 0,-1 0-1,1 0 1,0 0 0,-1 1-1,1-1 1,-1 1 0,1 0-1,-1 0 1,1 1 0,-1-1-1,0 1 1,0-1 0,5 4-1,0 2 179,0 1 0,-1 0 0,1 0 0,-2 0 0,1 1 0,-1 0 0,0 0 0,-1 1 0,0 0 0,-1 0 0,6 19 0,-4-8 37,-1 1 0,-1-1 1,-1 1-1,0 41 0,-8 127-203,5-189-113,0 0 1,0 1-1,0-1 0,0 0 1,0 1-1,0-1 0,0 1 1,0-1-1,1 0 0,-1 1 0,1-1 1,-1 0-1,1 0 0,-1 1 1,1-1-1,0 0 0,0 0 0,-1 0 1,1 0-1,0 0 0,0 0 1,0 0-1,0 0 0,0 0 0,0 0 1,1-1-1,-1 1 0,0 0 1,0-1-1,1 1 0,-1-1 0,0 1 1,0-1-1,1 1 0,-1-1 1,0 0-1,1 0 0,-1 0 0,1 0 1,-1 0-1,0 0 0,1 0 1,-1 0-1,3-1 0,6-1-10,0-1 0,0 0-1,-1 0 1,16-8 0,-23 10 9,63-24-441,-20 14-3360,-31 10 1659,0 1-304</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9:45.415"/>
    </inkml:context>
    <inkml:brush xml:id="br0">
      <inkml:brushProperty name="width" value="0.1" units="cm"/>
      <inkml:brushProperty name="height" value="0.1" units="cm"/>
      <inkml:brushProperty name="color" value="#008C3A"/>
    </inkml:brush>
  </inkml:definitions>
  <inkml:trace contextRef="#ctx0" brushRef="#br0">1 1 8960,'0'3'9408,"1"2"-8731,2 3-157,1-1 1,9 13-1,3 7 95,-7-6-293,0 0 1,-2 0-1,7 30 1,7 66 193,-18-101-456,16 104-38,-20-91-645,0-7-1344,4-3-3331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9:48.364"/>
    </inkml:context>
    <inkml:brush xml:id="br0">
      <inkml:brushProperty name="width" value="0.1" units="cm"/>
      <inkml:brushProperty name="height" value="0.1" units="cm"/>
      <inkml:brushProperty name="color" value="#008C3A"/>
    </inkml:brush>
  </inkml:definitions>
  <inkml:trace contextRef="#ctx0" brushRef="#br0">129 13 7680,'-2'-1'745,"0"0"0,0 0 0,0 0 0,0 1 0,0-1 0,-1 0 0,1 1 0,0 0 0,0 0 0,0-1 0,-4 2 0,-26 1 1701,30-1-2384,0 0 0,0 0 1,0 0-1,0 0 0,0 0 0,1 0 0,-1 0 1,0 1-1,1-1 0,-1 1 0,1-1 0,-1 1 1,1 0-1,-1 0 0,1 0 0,0-1 0,-2 5 1,-1 4-27,1-1 0,-5 16 0,8-22-21,-7 28 25,1 0 1,2 1 0,1 0-1,2 0 1,1-1 0,1 1-1,10 56 1,-7-74 8,0 0 0,1-1 0,0 1 1,1-1-1,0 0 0,2 0 0,-1-1 0,1 0 0,1 0 0,0-1 1,1 0-1,0-1 0,19 16 0,-23-22 34,-1 0 1,1 0-1,0 0 1,0-1-1,0 0 1,0 0-1,1 0 1,-1-1-1,1 0 1,0-1-1,-1 1 1,1-1-1,0 0 1,0-1-1,0 0 0,0 0 1,0 0-1,0-1 1,-1 0-1,1 0 1,0-1-1,0 0 1,-1 0-1,1-1 1,-1 1-1,0-1 1,0-1-1,0 1 0,0-1 1,-1 0-1,1-1 1,-1 1-1,0-1 1,0 0-1,-1 0 1,1 0-1,-1-1 1,0 0-1,4-8 1,-5 6 33,0 0 0,0 0 1,0-1-1,-1 1 1,0-1-1,-1 0 1,1-14-1,-1 6 52,-2-1-1,-4-32 1,2 36-154,0-1 1,-1 1-1,0 0 0,-1 0 1,0 1-1,-2 0 0,1 0 1,-1 0-1,-1 0 1,-1 1-1,1 1 0,-2 0 1,1 0-1,-2 0 0,1 1 1,-14-9-1,-8-2-227,-39-20-1,-15-8-4263,86 49 4352,-1 0 0,1-1-1,-1 1 1,1 0 0,-1 0 0,1-1-1,-1 1 1,1-1 0,-1 1 0,1 0 0,-1-1-1,1 1 1,0-1 0,-1 1 0,1-1-1,0 1 1,-1-1 0,1 1 0,0-1-1,0 1 1,0-1 0,-1 1 0,1-1 0,0 0-1,0 1 1,0-1 0,0 1 0,0-1-1,0 1 1,0-1 0,0 0 0,0 1 0,0-1-1,1 1 1,-1-1 0,0 1 0,0-1-1,0 1 1,1-1 0,0-1-200,0 1 0,0 0 0,0 0 0,0 0 0,1 1 0,-1-1 0,0 0 0,0 0 0,1 1 0,-1-1 0,0 0 0,1 1 0,-1 0 0,3-1 0,19-1-3537</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9:48.749"/>
    </inkml:context>
    <inkml:brush xml:id="br0">
      <inkml:brushProperty name="width" value="0.1" units="cm"/>
      <inkml:brushProperty name="height" value="0.1" units="cm"/>
      <inkml:brushProperty name="color" value="#008C3A"/>
    </inkml:brush>
  </inkml:definitions>
  <inkml:trace contextRef="#ctx0" brushRef="#br0">1 0 8960,'0'2'477,"0"-1"0,0 1 0,0-1 0,0 1 1,1-1-1,-1 1 0,1-1 0,-1 1 0,1-1 0,-1 1 0,1-1 1,0 0-1,1 2 0,-1-1-186,1 0-1,0-1 1,-1 1 0,1-1-1,0 1 1,0-1 0,0 0-1,2 2 1,4 0-169,0 0 1,0-1-1,16 4 1,-13-4 405,28 6 113,0 3 1,-1 0-1,37 18 0,-66-24-490,0 0 0,-1 1 0,0 0 1,0 0-1,0 1 0,-1 0 0,1 0 0,-2 1 0,1-1 0,-1 2 0,0-1 0,-1 1 0,0 0 0,5 12 0,-1 2 61,-1 0 1,-1 1-1,-1 0 1,6 43-1,-10-35-204,0 0 0,-2 0 0,-2 0 0,-1-1 0,-10 47 0,-50 151-3170,54-200 2404,-25 65-3522,33-91 4048,-10 25-4551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4:00.790"/>
    </inkml:context>
    <inkml:brush xml:id="br0">
      <inkml:brushProperty name="width" value="0.1" units="cm"/>
      <inkml:brushProperty name="height" value="0.1" units="cm"/>
      <inkml:brushProperty name="color" value="#008C3A"/>
    </inkml:brush>
  </inkml:definitions>
  <inkml:trace contextRef="#ctx0" brushRef="#br0">0 0 8704,'0'0'5962,"1"8"-4970,1-1-788,1-1-1,0-1 1,1 1-1,-1 0 1,8 8-1,-1 0 37,51 81 230,-37-57-390,22 50 0,-1-2-2229,-27-49-2507</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9:51.431"/>
    </inkml:context>
    <inkml:brush xml:id="br0">
      <inkml:brushProperty name="width" value="0.1" units="cm"/>
      <inkml:brushProperty name="height" value="0.1" units="cm"/>
      <inkml:brushProperty name="color" value="#008C3A"/>
    </inkml:brush>
  </inkml:definitions>
  <inkml:trace contextRef="#ctx0" brushRef="#br0">20 240 6656,'-19'17'7370,"20"-15"-7078,1 0-1,-1-1 1,1 1-1,0-1 0,-1 0 1,1 1-1,0-1 1,0 0-1,0 0 1,3 1-1,-4-1-41,84 35 3694,-55-23-2965,-11-6-835,0-1 0,1-1 1,-1 0-1,1-2 1,25 2-1,104-3 174,-84-3-78,-7 1-129,140 5 34,-80 0 8,169-14 1,-74 0-29,-20 2 46,61-1-44,150-5 295,-210-2-267,123-11 15,63-3-115,6 0 29,432-49 161,-519 65-219,28-2 55,200-30 287,-54-1-192,-391 39-176,197-8 85,367 26 25,-327 0-204,-218-8 66,323 2 72,-209-8-27,108-2 3,-119 4-12,220 3 43,265 33-89,-355-17 17,-19-3 59,370 24 111,-364-3 1,-119-12-49,127 6-14,-5-23-127,-37-19 198,160-3-28,-61 28-70,-195-2-120,72 7 54,47 0 18,-298-17-7,710 3 198,-428 2-134,-108-1-69,91 1-37,277-2 213,-550-5-177,600-31 66,-318 9 63,124-12 64,-315 24-128,1 4 0,117 8 0,78 8-107,-233-12 96,-39 1-65,1 1 1,-1 1-1,1 1 0,19 4 1,-6-1-109,0-1 0,66-2 0,-47-2-4581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9:52.759"/>
    </inkml:context>
    <inkml:brush xml:id="br0">
      <inkml:brushProperty name="width" value="0.1" units="cm"/>
      <inkml:brushProperty name="height" value="0.1" units="cm"/>
      <inkml:brushProperty name="color" value="#008C3A"/>
    </inkml:brush>
  </inkml:definitions>
  <inkml:trace contextRef="#ctx0" brushRef="#br0">73 86 7424,'-13'-19'6928,"10"15"-6465,0 0 1,0-1-1,0 1 0,1-1 1,0 1-1,0-1 0,0 0 1,-2-9-1,1-2 2689,2 17-2640,-2 6-327,0-1 1,0 1-1,1 0 0,0 0 1,-2 9-1,-4 40 433,6-44-519,-2 43 73,4 93 0,0-129-180,21 342-42,30-3 500,-42-320-468,0 0-1,3-1 0,19 44 1,-31-80 32,1 1 0,0-1 0,-1 0 0,1 0 0,0 1 1,-1-1-1,1 0 0,0 0 0,0 0 0,0 0 0,0 0 0,0 0 1,0 0-1,1 0 0,1 1 0,-3-2-84,1 0 0,0 0 0,0 0 0,-1 0 0,1-1 0,0 1 0,-1 0-1,1 0 1,0 0 0,-1-1 0,1 1 0,0-1 0,-1 1 0,1 0 0,0-1 0,-1 1 0,1-1 0,-1 1 0,1-1 0,-1 1-1,1-1 1,-1 0 0,0 1 0,1-1 0,-1 0 0,0 1 0,1-1 0,-1 0 0,0 1 0,0-1 0,1-1 0,13-40-7087,-5 20 2501</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9:53.461"/>
    </inkml:context>
    <inkml:brush xml:id="br0">
      <inkml:brushProperty name="width" value="0.1" units="cm"/>
      <inkml:brushProperty name="height" value="0.1" units="cm"/>
      <inkml:brushProperty name="color" value="#008C3A"/>
    </inkml:brush>
  </inkml:definitions>
  <inkml:trace contextRef="#ctx0" brushRef="#br0">98 65 6912,'-2'-5'4608,"2"5"-4514,-10-6 3483,4 2-2443,5 4-1035,0-1 0,0 1 0,0 0 0,0-1-1,0 1 1,0 0 0,0 0 0,0 0 0,0 0 0,0 0 0,0 0 0,1 0 0,-1 0 0,0 0 0,0 0 0,0 1-1,0-1 1,0 0 0,0 0 0,0 1 0,0-1 0,0 1 0,0-1 0,-1 2 0,0 0 35,-1-1 0,1 1 1,0 0-1,0 0 0,0 1 1,-3 2-1,1 3 23,-1 0 0,2-1 0,-1 1-1,1 1 1,0-1 0,1 0 0,-3 14 0,-2 62 205,7-73-326,-1 13-13,2 0 0,0 1 0,2-1 0,1 0-1,9 33 1,-7-38 24,1 0 0,0 0-1,2 0 1,0-1 0,1 0 0,23 31-1,-27-42 22,1 0-1,0 0 0,0 0 0,1-1 1,0 0-1,0-1 0,0 1 0,1-1 1,0-1-1,0 0 0,0 0 0,0-1 1,1 0-1,-1-1 0,18 3 0,-21-5 26,0 1 0,0-1 0,0 0 0,0 0 0,0-1 0,0 0 0,0 0-1,0-1 1,0 1 0,0-1 0,-1 0 0,1-1 0,-1 1 0,1-1 0,-1 0-1,0-1 1,0 1 0,0-1 0,-1 0 0,1 0 0,-1-1 0,0 1 0,0-1 0,-1 0-1,1 0 1,4-9 0,-5 6 29,0 0 0,0 0 0,-1 0 0,0 0 0,0 0 0,1-16 0,-3-52 278,-4 30-264,-15-70 0,16 102-132,-1 1 0,0 0 0,0 0 0,-2 1 0,0-1 0,0 1 0,-1 0 0,0 1 0,-1 0 0,0 0 0,-1 0 0,0 1 0,-1 1 0,0-1 0,-1 2 0,0-1 0,0 1 0,0 1 0,-18-8 0,-47-16-436,29 12-2454,46 19 2851,1 0-1,0 0 1,0 0-1,0 1 0,0-1 1,0 0-1,0 0 1,0 0-1,-1 0 0,1 0 1,0 0-1,0 0 1,0 0-1,0 0 1,0-1-1,0 1 0,-1 0 1,1 0-1,0 0 1,0 0-1,0 0 0,0 0 1,0 0-1,0 0 1,0 0-1,0 0 1,0 0-1,-1 0 0,1 0 1,0 0-1,0-1 1,0 1-1,0 0 1,0 0-1,0 0 0,0 0 1,0 0-1,0 0 1,0 0-1,0-1 0,0 1 1,0 0-1,0 0 1,0 0-1,0 0 1,0 0-1,0 0 0,0 0 1,0-1-1,0 1 1,0 0-1,0 0 0,0 0 1,0 0-1,8 0-1612,37 17-2976,-9-2 166</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9:53.837"/>
    </inkml:context>
    <inkml:brush xml:id="br0">
      <inkml:brushProperty name="width" value="0.1" units="cm"/>
      <inkml:brushProperty name="height" value="0.1" units="cm"/>
      <inkml:brushProperty name="color" value="#008C3A"/>
    </inkml:brush>
  </inkml:definitions>
  <inkml:trace contextRef="#ctx0" brushRef="#br0">0 0 9216,'5'5'10431,"12"17"-8540,-10-15-1588,-1 1 1,-1 0 0,1-1-1,-1 2 1,-1-1 0,6 14-1,-5-5-78,0 0 0,-2 1 0,0-1 0,1 27 0,-6 70 42,-4-30-94,-1 30-1599,7-113 1309,0-1 0,0 1 0,0 0-1,0-1 1,0 1 0,0 0 0,0-1 0,0 1 0,0 0 0,0-1 0,0 1-1,1-1 1,-1 1 0,0 0 0,1-1 0,-1 1 0,0-1 0,1 1 0,-1-1-1,0 1 1,1 0 0,0-1 0,-1 0-1,1 0 1,-1 0 0,1 1-1,-1-1 1,1 0-1,-1 0 1,1 0 0,-1-1-1,1 1 1,-1 0-1,1 0 1,-1 0 0,1 0-1,-1 0 1,1 0-1,-1-1 1,1 1-1,-1 0 1,0 0 0,1-1-1,4-3-964,0 0 0,-1 0 0,7-7-1,-10 10 786,17-19-3863</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9:54.678"/>
    </inkml:context>
    <inkml:brush xml:id="br0">
      <inkml:brushProperty name="width" value="0.1" units="cm"/>
      <inkml:brushProperty name="height" value="0.1" units="cm"/>
      <inkml:brushProperty name="color" value="#008C3A"/>
    </inkml:brush>
  </inkml:definitions>
  <inkml:trace contextRef="#ctx0" brushRef="#br0">8 91 8448,'-7'-7'14243,"14"-3"-15100,-2 3 928,1 1 1,-1-1-1,1 2 1,0-1-1,0 1 0,0-1 1,1 2-1,0-1 0,0 1 1,0 0-1,10-4 1,-13 7 32,0 0 0,0-1 1,0 1-1,0 1 0,-1-1 0,1 1 1,0-1-1,0 1 0,0 0 1,0 1-1,5 0 0,-6-1-10,0 1-1,-1 0 0,1 0 0,-1 0 1,1 1-1,-1-1 0,1 1 0,-1-1 0,0 1 1,0 0-1,0 0 0,0-1 0,0 2 1,0-1-1,-1 0 0,1 0 0,2 5 1,-1 1-14,0 0 1,0-1 0,-1 1 0,-1 1 0,1-1 0,-1 0 0,0 0 0,-1 0 0,-1 17 0,1-7-10,-12 183 315,1 1-458,10-197 53,2 0 0,-1 1 0,0-1 0,1 0 0,0 1 0,1-1 0,-1 0 0,1 0 0,4 8 0,-5-10 12,1 0-1,0-1 1,0 1 0,0-1 0,0 0 0,0 1-1,1-1 1,-1 0 0,1-1 0,-1 1 0,1 0-1,0-1 1,0 1 0,0-1 0,-1 0 0,1 0-1,5 1 1,2 0 29,1 0 1,0-1-1,0 0 0,0-1 0,0 0 1,11-2-1,67-14 102,-31 5-100,-26 5-277,59-17 0,-86 21-520,0 0 0,-1-1 0,1 1 0,7-7 0,-7 6-660,-1-1 0,0 0 0,0 0 0,5-6 1,0-5-3176</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9:55.040"/>
    </inkml:context>
    <inkml:brush xml:id="br0">
      <inkml:brushProperty name="width" value="0.1" units="cm"/>
      <inkml:brushProperty name="height" value="0.1" units="cm"/>
      <inkml:brushProperty name="color" value="#008C3A"/>
    </inkml:brush>
  </inkml:definitions>
  <inkml:trace contextRef="#ctx0" brushRef="#br0">0 8 8960,'4'-4'2003,"-4"3"-1803,1 1 0,-1 0 0,1-1 1,-1 1-1,1 0 0,-1 0 1,1-1-1,-1 1 0,1 0 0,-1 0 1,1 0-1,0 0 0,-1 0 1,1 0-1,-1 0 0,2 0 0,17 0 2302,-12 1-1962,-1 1-1,1-1 1,-1 1 0,0 1 0,0-1 0,11 7-1,33 25 790,-40-27-927,3 4-176,0 1 0,-1 0 0,0 0 0,0 1 1,-2 1-1,1 0 0,-2 0 0,0 1 0,-1 0 0,0 0 0,-1 1 0,-1 0 1,5 20-1,-2-2-276,-2 2 1,-1-1-1,-2 1 1,-1-1 0,-3 49-1,-4-40-1282,-2-1-1,-22 80 1,15-72-2531,-9 63 1,21-76-287</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9:57.250"/>
    </inkml:context>
    <inkml:brush xml:id="br0">
      <inkml:brushProperty name="width" value="0.1" units="cm"/>
      <inkml:brushProperty name="height" value="0.1" units="cm"/>
      <inkml:brushProperty name="color" value="#008C3A"/>
    </inkml:brush>
  </inkml:definitions>
  <inkml:trace contextRef="#ctx0" brushRef="#br0">0 703 7808,'0'0'5568,"10"-4"-3072,7-2-1514,10-3 687,48-10-1,-7 5-1169,31-4-43,110 3-265,-106 9 18,537-60 703,-167-4-544,168-57 224,-151 63-306,1 47-177,-374 17-214,719-10 882,-139-23-317,-425 18-360,-91 5-84,223-9 21,179 7 166,18-9-161,49-16-31,-426 25 36,956-36 34,-438 52 90,-491 2-118,263 5 134,-433-11-153,633 2 284,117-9-313,-348-2 24,-92 2-63,483-4 135,835 5 336,-680 33-207,130 2 170,46-72-161,-540 3-244,-563 35 5,236 3-155,-200 6-1003,-80-4-3961</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9:58.612"/>
    </inkml:context>
    <inkml:brush xml:id="br0">
      <inkml:brushProperty name="width" value="0.1" units="cm"/>
      <inkml:brushProperty name="height" value="0.1" units="cm"/>
      <inkml:brushProperty name="color" value="#008C3A"/>
    </inkml:brush>
  </inkml:definitions>
  <inkml:trace contextRef="#ctx0" brushRef="#br0">75 22 8832,'-1'-2'646,"0"0"1,0-1 0,0 1-1,-1 0 1,1 0 0,-1 0-1,-3-4 1041,-10 6 3678,12 2-5229,1 0-1,0-1 1,0 1 0,-1 0-1,1 0 1,1 1 0,-1-1-1,0 0 1,1 1-1,-1-1 1,1 1 0,0-1-1,-1 1 1,1-1 0,-1 5-1,-1 5-10,0-1-1,-1 19 1,0 20 3,2-1 0,8 90 0,26 99-54,-28-211-68,42 185-4,-34-169-42,3 0 1,37 74-1,-45-104 41,1 0 1,0-1 0,1 0 0,0 0-1,1-1 1,0-1 0,20 17-1,-13-15 33,0-1-1,0 0 1,1-2-1,37 15 1,-45-19-59,-7-4-149,-1 0-1,0 0 1,0 0 0,0 0 0,1 0 0,-1 0-1,1-1 1,-1 1 0,0-1 0,1 0 0,-1 0-1,1 0 1,4 0 0,1-33-10931,-7 25 8877,4-24-2513</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9:59.280"/>
    </inkml:context>
    <inkml:brush xml:id="br0">
      <inkml:brushProperty name="width" value="0.1" units="cm"/>
      <inkml:brushProperty name="height" value="0.1" units="cm"/>
      <inkml:brushProperty name="color" value="#008C3A"/>
    </inkml:brush>
  </inkml:definitions>
  <inkml:trace contextRef="#ctx0" brushRef="#br0">1 218 9216,'0'-7'1084,"1"1"1,-1 0-1,1-1 1,0 1-1,1 0 1,4-11-1,-3 8-703,2 1 0,-1 0-1,1 1 1,0-1-1,0 1 1,1 0 0,8-8-1,3 0-92,0 1-1,1 0 1,1 2-1,25-14 1,-41 24-131,0 0 0,1 1-1,-1-1 1,0 1 0,0 0 0,1 0 0,-1 0-1,0 1 1,5-1 0,-6 1-104,-1 0 0,0 0 0,1 0 0,-1 1 1,0-1-1,0 0 0,1 1 0,-1-1 0,0 1 0,0-1 0,0 1 1,1 0-1,-1-1 0,0 1 0,0 0 0,0 0 0,0 0 0,0 0 1,-1 0-1,1 0 0,0 0 0,0 0 0,-1 0 0,1 0 0,0 1 1,-1-1-1,1 1 0,4 13 153,0-1 1,-1 1 0,4 30-1,-1 50-23,-3-39-109,3 53-144,-4-41 44,4 0-1,18 85 0,-25-151 27,0 0-1,1 0 1,-1-1-1,1 1 1,0 0-1,-1 0 1,1 0-1,0-1 0,0 1 1,0 0-1,1-1 1,-1 1-1,0-1 1,0 1-1,1-1 1,-1 0-1,1 1 1,-1-1-1,1 0 1,0 0-1,2 1 1,0-1 5,-1 0 0,0-1 1,1 0-1,-1 1 1,0-1-1,1-1 0,-1 1 1,1 0-1,-1-1 1,0 1-1,1-1 1,2-2-1,146-44-631,-98 30-2759,-2 1-4044,-34 12 2939</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9:59.678"/>
    </inkml:context>
    <inkml:brush xml:id="br0">
      <inkml:brushProperty name="width" value="0.1" units="cm"/>
      <inkml:brushProperty name="height" value="0.1" units="cm"/>
      <inkml:brushProperty name="color" value="#008C3A"/>
    </inkml:brush>
  </inkml:definitions>
  <inkml:trace contextRef="#ctx0" brushRef="#br0">1 0 11392,'0'12'8682,"7"25"-8145,-5-28 137,20 150 115,-17-104-2288,19 82 1,-22-131 926,-2-4 164,1 1-1,-1-1 1,1 1 0,-1-1-1,1 0 1,0 1 0,0-1-1,0 0 1,1 0 0,-1 0-1,3 4 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4:01.166"/>
    </inkml:context>
    <inkml:brush xml:id="br0">
      <inkml:brushProperty name="width" value="0.1" units="cm"/>
      <inkml:brushProperty name="height" value="0.1" units="cm"/>
      <inkml:brushProperty name="color" value="#008C3A"/>
    </inkml:brush>
  </inkml:definitions>
  <inkml:trace contextRef="#ctx0" brushRef="#br0">0 1 8320,'12'17'1598,"-2"0"0,13 28 0,-16-31-729,1 1-1,11 17 1,-9-18-175,8 20 1,-17-31-662,16 30 331,-2 1-1,-2 1 0,-1 0 1,7 39-1,-14-38-243,0 63-1,-5-41-3206,0-22-1675</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0:00.171"/>
    </inkml:context>
    <inkml:brush xml:id="br0">
      <inkml:brushProperty name="width" value="0.1" units="cm"/>
      <inkml:brushProperty name="height" value="0.1" units="cm"/>
      <inkml:brushProperty name="color" value="#008C3A"/>
    </inkml:brush>
  </inkml:definitions>
  <inkml:trace contextRef="#ctx0" brushRef="#br0">116 53 8704,'-2'-1'382,"0"0"1,0 0-1,0-1 1,0 1-1,0 1 1,0-1-1,0 0 1,0 0-1,-1 1 1,1 0 0,0-1-1,0 1 1,-1 0-1,1 0 1,0 0-1,0 0 1,-1 0-1,1 1 1,0-1-1,-4 2 1,3-1-215,0 0 1,1 0-1,-1 0 1,1 0-1,0 1 1,-1-1-1,1 1 1,0-1-1,0 1 1,0 0-1,0 0 1,0 0-1,1 0 1,-1 0 0,0 0-1,1 0 1,-2 4-1,-3 10 131,0 1-1,2 0 1,0 0 0,1 1 0,1-1-1,-1 35 1,4-24-195,1 0 0,1-1 0,11 46 0,-11-61-90,1-1 0,-1 0 1,2 0-1,0 0 1,0-1-1,1 0 1,0 0-1,12 14 0,-12-17 2,0 0-1,1-1 1,0 0-1,0-1 0,0 1 1,1-1-1,0-1 1,0 1-1,0-1 0,0-1 1,14 5-1,-8-5 75,0 0 0,1 0 0,-1-1 0,1-1-1,0 0 1,-1-2 0,1 1 0,16-4 0,-22 3 6,0-1 0,0-1 0,0 1 0,0-2 0,-1 1 1,1-1-1,-1 0 0,0-1 0,0 0 0,0 0 0,-1 0 1,0-1-1,13-14 0,-11 9-12,-1 0 0,0-1 0,-1 0 0,-1-1 0,0 1 0,0-1-1,-1 0 1,3-15 0,-3 8 16,-1 1 0,-1-1 0,-1 0 0,-1 0 0,-1-21 0,-1 31-74,1 0 1,-2 0-1,1 0 1,-2 0-1,1 0 1,-1 0 0,-1 0-1,1 1 1,-6-10-1,4 12-15,1 1-1,0 0 0,-1 0 1,0 1-1,-1-1 0,1 1 1,-1 0-1,0 0 0,0 1 1,-1 0-1,1 0 0,-12-5 1,0 2-104,1 1 1,-1 0-1,-1 1 1,1 1-1,-24-2 1,11 3-626,-1 2 0,-42 5-1,30-4-2692,116-17-6340,-29 9 6194</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0:00.683"/>
    </inkml:context>
    <inkml:brush xml:id="br0">
      <inkml:brushProperty name="width" value="0.1" units="cm"/>
      <inkml:brushProperty name="height" value="0.1" units="cm"/>
      <inkml:brushProperty name="color" value="#008C3A"/>
    </inkml:brush>
  </inkml:definitions>
  <inkml:trace contextRef="#ctx0" brushRef="#br0">78 1 10240,'-2'0'480,"-1"1"1,1-1 0,-1 1 0,1 0-1,-1 0 1,1 0 0,-1 0-1,1 0 1,0 1 0,0-1 0,-1 1-1,1 0 1,0-1 0,1 1-1,-1 0 1,-2 3 0,0-1-301,1 0-1,0 0 1,0 1 0,0-1 0,1 1 0,0 0-1,-3 6 1,1 6 77,1 0-1,0 1 1,1-1-1,1 1 1,1-1 0,1 0-1,3 21 1,2 0 90,1-1 0,16 44-1,-20-71-269,0 0-1,1-1 1,1 1-1,-1-1 0,1 0 1,10 12-1,-13-18-37,1 0-1,-1 0 0,1 0 0,0 0 1,0-1-1,1 0 0,-1 1 0,0-1 1,1-1-1,-1 1 0,1 0 0,-1-1 1,1 0-1,0 1 0,0-1 1,0-1-1,0 1 0,0-1 0,-1 1 1,7-2-1,-1 0 52,-1 0 1,1-1-1,0 0 1,-1-1-1,1 0 1,-1 0-1,0 0 1,0-1-1,-1-1 1,1 1-1,-1-1 1,9-8-1,-4 3 129,0-1 0,-1-1 0,0 0 0,0 0 0,15-26 1,-21 29-114,0 1 0,0-1 0,-1 0 0,-1-1 0,1 1 0,-1-1 0,-1 1 1,2-13-1,-4 18-88,1-1 0,-1 1 0,-1-1 0,1 1 0,-1-1 0,1 1 0,-1-1 0,-1 1 0,1 0 0,0 0 0,-1 0 0,0 0 0,0 0 0,0 0 0,-1 0 0,1 0 0,-1 1 0,0-1 0,0 1 0,-6-5 0,0 1-71,0 0-1,-1 1 1,0 0 0,0 1 0,-1 0-1,1 0 1,-1 1 0,0 1 0,0 0 0,-20-3-1,-8 1-3530,-71 1-1,109 4 3386,-12-1-1805</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0:01.297"/>
    </inkml:context>
    <inkml:brush xml:id="br0">
      <inkml:brushProperty name="width" value="0.1" units="cm"/>
      <inkml:brushProperty name="height" value="0.1" units="cm"/>
      <inkml:brushProperty name="color" value="#008C3A"/>
    </inkml:brush>
  </inkml:definitions>
  <inkml:trace contextRef="#ctx0" brushRef="#br0">0 14 9472,'2'-10'5143,"-1"9"-4800,-1 0-166,1 1 0,0 0 0,0 0 0,0-1 1,-1 1-1,1 0 0,0 0 0,0 0 0,0 0 1,0 0-1,-1 0 0,1 0 0,0 0 0,1 1 0,8 0 214,0 2 0,0-1 0,0 1 0,0 0-1,-1 1 1,11 6 0,2 2 65,28 20 0,-28-15-135,-1 1 1,0 1-1,-1 1 0,19 25 0,-10-7 748,40 67 0,-57-81-823,0 0 0,-2 0 0,0 1 0,11 50 0,-10-18-88,4 64 1,-11-48-39,-7 107 0,-20 69-1281,9-124-1267,12-105 1614,0-8-435,1-1-1,0 1 1,1-1-1,2 18 1</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0:05.296"/>
    </inkml:context>
    <inkml:brush xml:id="br0">
      <inkml:brushProperty name="width" value="0.1" units="cm"/>
      <inkml:brushProperty name="height" value="0.1" units="cm"/>
      <inkml:brushProperty name="color" value="#008C3A"/>
    </inkml:brush>
  </inkml:definitions>
  <inkml:trace contextRef="#ctx0" brushRef="#br0">18 46 8448,'-17'4'12719,"22"4"-10756,1-5-1751,0 0 0,1 0 0,-1-1 0,1 1 0,0-2 0,-1 1 0,1-1 0,12 1-1,-17-1-150,21 2 139,-1-1 1,0-1-1,1-1 0,-1-1 1,1-1-1,22-5 1,36-11 159,87-17 93,-125 28-319,83-3 1,-47 6 190,-78 4-415,-20 4-6886,19-4 6584,-1 1 0,0-1 0,0 1 1,-10 14-6271,2 4 2049</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0:05.735"/>
    </inkml:context>
    <inkml:brush xml:id="br0">
      <inkml:brushProperty name="width" value="0.1" units="cm"/>
      <inkml:brushProperty name="height" value="0.1" units="cm"/>
      <inkml:brushProperty name="color" value="#008C3A"/>
    </inkml:brush>
  </inkml:definitions>
  <inkml:trace contextRef="#ctx0" brushRef="#br0">8 44 8064,'-8'-43'10226,"11"63"-8666,5 28-303,11 58 334,1 14-521,-12-59-881,21 143-1699,-29-201 1096,0 0 0,1 1 0,-1-1 0,1 0 0,0 0 0,0 0 0,0 0-1,1 0 1,-1 0 0,0 0 0,1 0 0,0 0 0,0-1 0,0 1 0,0-1 0,4 4 0,11 3-4274</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0:06.200"/>
    </inkml:context>
    <inkml:brush xml:id="br0">
      <inkml:brushProperty name="width" value="0.1" units="cm"/>
      <inkml:brushProperty name="height" value="0.1" units="cm"/>
      <inkml:brushProperty name="color" value="#008C3A"/>
    </inkml:brush>
  </inkml:definitions>
  <inkml:trace contextRef="#ctx0" brushRef="#br0">18 39 9728,'5'-22'13098,"-6"18"-12370,1 3-687,-1 0 0,1 1 0,-1-1 1,1 0-1,-1 1 0,1-1 0,-1 0 0,1 1 0,-1-1 0,0 0 0,1 1 0,-1-1 1,0 1-1,0-1 0,1 1 0,-1 0 0,0-1 0,-1 1 0,2-1 7,0 1-1,-1 0 1,1 0-1,0 0 1,0 0-1,-1 0 1,1 0-1,0 0 1,0 0-1,-1 0 1,1 0-1,0 0 1,0 0-1,-1 0 1,1 0-1,0 0 0,0 0 1,0 0-1,-1 0 1,1 0-1,0 1 1,0-1-1,-1 0 1,1 0-1,0 0 1,0 0-1,0 0 1,-1 1-1,1-1 1,0 0-1,0 0 1,0 1-1,-2 9 252,2-9-336,1 1 1,-1-1-1,0 1 0,1-1 0,-1 1 0,1-1 0,-1 1 0,1-1 0,0 0 0,-1 1 0,1-1 0,0 0 0,1 2 1,1-1-245,11 8-2142</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0:06.855"/>
    </inkml:context>
    <inkml:brush xml:id="br0">
      <inkml:brushProperty name="width" value="0.1" units="cm"/>
      <inkml:brushProperty name="height" value="0.1" units="cm"/>
      <inkml:brushProperty name="color" value="#008C3A"/>
    </inkml:brush>
  </inkml:definitions>
  <inkml:trace contextRef="#ctx0" brushRef="#br0">37 43 7808,'-1'-3'580,"0"0"1,0-1-1,-1 1 1,0 0-1,1 0 1,-1 0-1,0 0 1,0 1-1,-1-1 1,1 0-1,-16-6 7002,20 27-7170,0 0-1,1-1 0,1 1 1,10 25-1,-9-27-212,7 24 93,3-1 1,1 0-1,2-1 0,2-1 0,1-1 0,1-1 0,2-1 0,39 42 1,-61-74-287,46 50 505,100 84 1,-112-107 293,-36-29-795,1 0 0,-1 0 0,0 0 1,0 0-1,0 0 0,0 0 0,0 0 0,0 0 0,0 0 0,0 0 0,0 0 1,1 0-1,-1 0 0,0 0 0,0 0 0,0 0 0,0 0 0,0 0 0,0 0 1,0 0-1,0 0 0,1 0 0,-1 0 0,0 0 0,0 0 0,0 0 0,0 0 0,0-1 1,0 1-1,0 0 0,0 0 0,0 0 0,0 0 0,1 0 0,-1 0 0,0 0 1,0 0-1,0 0 0,0 0 0,0 0 0,0-1 0,0 1 0,0 0 0,0 0 0,0 0 1,0 0-1,0 0 0,0 0 0,0 0 0,0 0 0,0-1 0,0 1 0,0 0 1,0 0-1,0 0 0,0 0 0,0 0 0,0 0 0,0 0 0,0-14 208,-4-16-136,-11-45-64,-8-116 0,17 133-6,-9-218-2647,15 273 2105,0 0-1,0 0 1,0 0-1,0 0 1,1 0-1,-1 0 1,1 1-1,-1-1 1,1 0-1,0 0 1,0 1 0,0-1-1,1 0 1,1-2-1</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0:08.470"/>
    </inkml:context>
    <inkml:brush xml:id="br0">
      <inkml:brushProperty name="width" value="0.1" units="cm"/>
      <inkml:brushProperty name="height" value="0.1" units="cm"/>
      <inkml:brushProperty name="color" value="#008C3A"/>
    </inkml:brush>
  </inkml:definitions>
  <inkml:trace contextRef="#ctx0" brushRef="#br0">29 1 8064,'-4'1'7971,"0"4"-7548,3 4-211,0 0-1,0 0 1,1 0 0,1 15-1,0 1 176,-1 79 886,-9 437 590,-2 230-531,13-514-1192,-2 711 15,9-531-128,1-50-36,-1-109-9,24 592 135,-8-536-119,-6-93 15,30 210-99,-23-246 44,11 62 53,0-3 26,-27-180-18,35 272 31,-7-34-71,-11-93-22,9 87 19,10 68 22,-15-97 2,-16-140-6,42 538 102,-40-432-96,6 200 0,-23-116 0,-1-326 31,0 0 0,0 0 0,-5 12 0,0 7 5,6-29-71,0 0-1,0 0 0,0-1 1,0 1-1,0 0 1,0-1-1,-1 1 0,1-1 1,0 1-1,-1 0 1,1-1-1,0 1 0,-1-1 1,1 1-1,-1-1 0,1 1 1,-1-1-1,1 1 1,-1-1-1,1 1 0,-1-1 1,1 1-1,-1-1 1,0 0-1,1 0 0,-1 1 1,1-1-1,-1 0 0,0 0 1,-1 1-1,1-1-161,0 0 0,0 0-1,-1-1 1,1 1 0,0 0-1,0 0 1,0-1 0,-1 1-1,1-1 1,0 1 0,0-1-1,0 1 1,0-1 0,0 0-1,0 1 1,0-1 0,-1-1-1,-14-18-3412,-10-11-1179</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0:25.412"/>
    </inkml:context>
    <inkml:brush xml:id="br0">
      <inkml:brushProperty name="width" value="0.1" units="cm"/>
      <inkml:brushProperty name="height" value="0.1" units="cm"/>
      <inkml:brushProperty name="color" value="#008C3A"/>
    </inkml:brush>
  </inkml:definitions>
  <inkml:trace contextRef="#ctx0" brushRef="#br0">6 0 7808,'-6'32'14653,"7"-31"-14441,-1-1 0,1 0-1,-1 0 1,1 0-1,8 3-40,-1 0 0,0-1-1,1 0 1,0-1 0,-1 1-1,1-2 1,10 1 0,65-8-77,-5 0-103,87 7 94,-165 0-262,0 0-1,-1 0 1,1 0 0,0 1-1,0-1 1,0 0-1,0 1 1,-1-1 0,1 0-1,0 1 1,0-1-1,0 2 1</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0:26.131"/>
    </inkml:context>
    <inkml:brush xml:id="br0">
      <inkml:brushProperty name="width" value="0.1" units="cm"/>
      <inkml:brushProperty name="height" value="0.1" units="cm"/>
      <inkml:brushProperty name="color" value="#008C3A"/>
    </inkml:brush>
  </inkml:definitions>
  <inkml:trace contextRef="#ctx0" brushRef="#br0">20 43 10112,'-19'12'9919,"24"-22"-9337,-2 5-436,1 1 0,0-1 1,0 1-1,0-1 0,7-4 1,-8 7-78,0 1 1,-1-1 0,1 1 0,0 0 0,0 0 0,0 0 0,0 0 0,0 0 0,0 1 0,0-1 0,0 1-1,5 0 1,2 1 220,0 0-1,0 1 1,0 0-1,0 1 1,0 0-1,0 0 1,0 1-1,-1 0 1,0 1-1,0 0 1,0 1-1,0 0 1,12 12 0,-18-16-229,0 0 1,-1 1 0,0 0 0,0-1 0,1 1 0,-1 0 0,-1 0 0,1 0 0,0 1 0,-1-1-1,0 0 1,0 1 0,0-1 0,0 0 0,0 1 0,-1-1 0,1 1 0,-1 0 0,0-1-1,0 6 1,-2 4-4,-1 0-1,0 0 0,0 0 0,-6 14 1,-3 9 25,8-21-69,-7 33-15,10-44-19,0 1 0,1-1 0,0 0 0,0 1 1,0-1-1,0 1 0,1-1 0,1 6 0,-1-8 0,0 0-1,0 1 0,0-1 1,0 0-1,1 0 1,-1-1-1,1 1 0,-1 0 1,1 0-1,0-1 0,0 1 1,0-1-1,0 1 0,0-1 1,0 0-1,4 2 0,4 1-88,1 0-1,14 3 0,-13-4 22,14 4 23,-4-1 33,0 0 0,0 2 0,35 16 1,-53-21 71,1-1 0,0 1 0,0 0 0,-1 0 0,0 1 1,0 0-1,0-1 0,0 1 0,0 0 0,-1 1 0,1-1 1,-1 1-1,-1 0 0,1-1 0,0 1 0,-1 0 0,0 0 1,-1 1-1,1-1 0,1 11 0,-2-12-1,-1 0 0,0 0 0,-1 0 0,1 0 0,0-1 0,-1 1 1,0 0-1,0 0 0,0 0 0,-1-1 0,1 1 0,-3 4 0,0-2 3,1-1 1,-1 0-1,0 0 0,0 0 1,-1-1-1,-9 8 1,-1-1-40,0-1 0,-1-1 1,0-1-1,-24 9 0,-47 14-902,-15 6-3316,96-34 3057,0-1-1,-1 0 1,1 0-1,-10 2 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4:01.741"/>
    </inkml:context>
    <inkml:brush xml:id="br0">
      <inkml:brushProperty name="width" value="0.1" units="cm"/>
      <inkml:brushProperty name="height" value="0.1" units="cm"/>
      <inkml:brushProperty name="color" value="#008C3A"/>
    </inkml:brush>
  </inkml:definitions>
  <inkml:trace contextRef="#ctx0" brushRef="#br0">1 53 7552,'0'-5'1572,"0"3"-1210,0 1 0,0-1 0,0 0 1,0 1-1,0-1 0,0 1 0,0-1 1,0 1-1,1-1 0,-1 0 0,1 1 1,-1-1-1,1 1 0,-1 0 0,1-1 1,0 1-1,0-1 0,0 1 0,0 0 1,0 0-1,0-1 0,2 0 0,-2 1-213,0-1-1,1 1 1,-1 0-1,1 0 1,0 0-1,-1 0 1,1 0-1,0 1 1,-1-1-1,1 0 1,0 1-1,0-1 1,0 1-1,0 0 0,-1 0 1,1-1-1,0 1 1,0 1-1,0-1 1,0 0-1,0 0 1,0 1-1,-1-1 1,1 1-1,0-1 1,0 1-1,-1 0 1,1-1-1,0 1 1,2 2-1,-2-1-51,0-1 0,-1 1 1,1 0-1,0 0 0,0 0 0,-1 0 0,1 0 1,-1 1-1,0-1 0,0 0 0,0 1 0,0-1 1,0 1-1,0-1 0,-1 1 0,1-1 0,0 4 1,0 7 6,-1 0 1,0 17 0,-1-9-9,0 17-45,2 52 23,0-81-106,0 0-1,1-1 1,-1 1 0,2 0-1,-1-1 1,1 1 0,7 12 0,-9-19 23,0 0 1,0-1 0,0 1-1,0 0 1,1-1 0,-1 0 0,0 1-1,1-1 1,-1 0 0,1 0 0,-1 1-1,1-1 1,-1 0 0,1-1-1,0 1 1,0 0 0,-1 0 0,1-1-1,0 1 1,0-1 0,2 1-1,1-1-62,1 0-1,-1-1 1,1 1-1,-1-1 0,10-2 1,18-3-2491,-8 6-2467,-8 0 347</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0:27.154"/>
    </inkml:context>
    <inkml:brush xml:id="br0">
      <inkml:brushProperty name="width" value="0.1" units="cm"/>
      <inkml:brushProperty name="height" value="0.1" units="cm"/>
      <inkml:brushProperty name="color" value="#008C3A"/>
    </inkml:brush>
  </inkml:definitions>
  <inkml:trace contextRef="#ctx0" brushRef="#br0">5 46 9088,'-5'2'12515,"6"-3"-12604,1-1 193,0 0 1,0 1-1,0 0 0,0-1 0,0 1 1,1 0-1,-1 0 0,0 0 0,0 0 1,1 1-1,-1-1 0,1 1 0,-1-1 1,5 1-1,0-1 87,242-28 2337,-152 28-2051,-56 1-224,5 5 110,-45-5-384</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0:28.296"/>
    </inkml:context>
    <inkml:brush xml:id="br0">
      <inkml:brushProperty name="width" value="0.1" units="cm"/>
      <inkml:brushProperty name="height" value="0.1" units="cm"/>
      <inkml:brushProperty name="color" value="#008C3A"/>
    </inkml:brush>
  </inkml:definitions>
  <inkml:trace contextRef="#ctx0" brushRef="#br0">9 2 7040,'-8'-1'13251,"7"5"-11953,2 8-1152,1-1 1,1 0 0,-1 0-1,2 0 1,-1 0-1,2-1 1,9 19 0,-5-11 34,106 267 886,-47-107-747,-26-69-293,-39-99-114,5 13-651,-8-22 576,1 0-1,-1-1 1,0 1-1,0 0 1,1 0-1,-1-1 1,1 1-1,-1-1 1,0 1-1,1 0 1,-1-1-1,1 1 0,0-1 1,-1 1-1,1-1 1,-1 1-1,1-1 1,0 0-1,-1 1 1,1-1-1,1 1 1</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0:29.552"/>
    </inkml:context>
    <inkml:brush xml:id="br0">
      <inkml:brushProperty name="width" value="0.1" units="cm"/>
      <inkml:brushProperty name="height" value="0.1" units="cm"/>
      <inkml:brushProperty name="color" value="#008C3A"/>
    </inkml:brush>
  </inkml:definitions>
  <inkml:trace contextRef="#ctx0" brushRef="#br0">5 24 7552,'-5'-24'11727,"8"70"-10771,1-1 0,2 0 0,18 64 0,-1-34-460,51 115 1,-1-8-167,-56-137-323,-7-18-2160,9 32 0,-18-46-1059</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0:31.300"/>
    </inkml:context>
    <inkml:brush xml:id="br0">
      <inkml:brushProperty name="width" value="0.1" units="cm"/>
      <inkml:brushProperty name="height" value="0.1" units="cm"/>
      <inkml:brushProperty name="color" value="#008C3A"/>
    </inkml:brush>
  </inkml:definitions>
  <inkml:trace contextRef="#ctx0" brushRef="#br0">15 154 8704,'-11'-11'5783,"9"6"-5060,1 5-578,1-1-1,0 0 0,0 0 1,-1 0-1,1 0 1,0 0-1,0 0 1,0 0-1,0 0 1,0 1-1,0-1 0,1 0 1,-1 0-1,0 0 1,0 0-1,1 0 1,-1 0-1,0 1 1,1-1-1,-1 0 0,1 0 1,-1 0-1,2 0 1,8-13 754,0 0 84,17-18 0,-23 28-848,1 0 0,0 0 0,0 0 1,0 1-1,0-1 0,1 1 0,9-4 0,2 2 203,1 0-1,0 1 0,0 0 0,0 2 0,0 0 1,0 1-1,1 1 0,-1 0 0,0 2 1,0 0-1,0 1 0,28 8 0,-42-9-235,0-1-1,0 1 0,0-1 1,0 1-1,0 0 0,-1 0 1,1 1-1,-1-1 0,0 1 1,1 0-1,-1 0 0,0 0 1,4 7-1,-5-7-47,0 0 0,-1 0 0,1 0 0,-1 0 0,0 0 0,0 0-1,0 1 1,0-1 0,-1 0 0,1 1 0,-1-1 0,0 1 0,0-1 0,0 1 0,-1-1 0,1 0 0,-2 6-1,-11 32 156,-21 46-1,18-50-176,-17 60-1,32-94-73,1 0-1,-1-1 1,0 1-1,1 0 1,0 0 0,0 0-1,0 0 1,0 0-1,0 0 1,1 0-1,-1 0 1,1 0-1,0 0 1,2 5-1,-2-5-19,1-1 0,-1 0 0,1 0 0,0 0 0,0 0 0,0-1 0,0 1 0,0 0-1,0-1 1,0 1 0,1-1 0,-1 0 0,0 0 0,1 0 0,-1 0 0,1 0 0,2 0 0,16 4-80,0-1 0,28 1 0,-33-5 136,0 2-1,0 0 1,0 1 0,0 0-1,28 11 1,-18 0 136,0 0 0,-1 2 0,36 30 0,-38-29 256,-21-15-315,1 0 0,-1 0-1,0 1 1,0-1-1,0 0 1,0 1-1,0-1 1,-1 1-1,1 0 1,-1 0 0,0-1-1,1 1 1,-1 0-1,0 0 1,-1 0-1,1 0 1,-1 0-1,1 1 1,-1-1 0,0 0-1,0 6 1,-2 3 47,0 1 0,-1-1 0,-1 0 0,-4 14 0,-1-2-58,7-15-53,-11 32 52,-32 73 1,39-102-81,-1 1-1,-1-2 1,1 1 0,-2-1 0,0 0 0,0 0 0,-1-1 0,0-1 0,-21 16 0,10-12-373,0 0-1,-1-2 1,0 0 0,-1-1 0,0-2 0,0 0 0,-1-2 0,0 0 0,-34 3 0,52-8-216,-1-1 1,1 0-1,-9-1 1,14 1 393,0-1 0,-1 1 0,1 0 1,0 0-1,0-1 0,0 1 0,0 0 0,0-1 1,0 1-1,0-1 0,0 1 0,0-1 1,0 0-1,0 0 0,0 1 0,0-1 1,0 0-1,0 0 0,1 0 0,-1 0 1,0 0-1,1 0 0,-1 0 0,1 0 1,-2-1-1,2-1-585,0 1 0,0-1 1,0 1-1,0-1 0,1 0 0,0-4 1</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0:34.193"/>
    </inkml:context>
    <inkml:brush xml:id="br0">
      <inkml:brushProperty name="width" value="0.1" units="cm"/>
      <inkml:brushProperty name="height" value="0.1" units="cm"/>
      <inkml:brushProperty name="color" value="#008C3A"/>
    </inkml:brush>
  </inkml:definitions>
  <inkml:trace contextRef="#ctx0" brushRef="#br0">5 916 7936,'-4'3'10890,"6"4"-8565,-2-6-2317,0 0 1,0-1 0,1 1-1,-1-1 1,0 1-1,1-1 1,-1 1 0,1-1-1,-1 1 1,1-1-1,-1 1 1,1-1 0,-1 1-1,1-1 1,-1 0-1,1 1 1,0-1 0,-1 0-1,1 1 1,-1-1-1,1 0 1,1 0 0,3 0 72,0-1 1,0 0-1,0 0 1,0 0 0,-1 0-1,1-1 1,0 0-1,-1 0 1,1 0 0,-1-1-1,1 0 1,-1 0-1,0 0 1,6-5-1,0-2-32,-1 0 0,0 0-1,0-1 1,8-14-1,4-10 29,0-1-1,-3 0 1,0-2-1,-3 0 0,17-64 1,-26 80-68,-2-1 0,-1 0 0,0-1-1,-2 1 1,0 0 0,-2 0 0,-1-1 0,0 1 0,-2 0 0,-1 0 0,-10-31 0,7 32-92,-1 1 0,-1 0 1,-1 1-1,-1 0 0,-24-31 1,30 43 40,-34-37-101,36 40 131,0 1 1,-1 0-1,1 1 1,-1-1-1,0 1 0,-1 0 1,-8-4-1,13 7-8,-1-1-1,1 1 1,-1-1-1,1 1 1,0 0-1,-1-1 1,1 1-1,-1 0 1,1 0-1,-1 0 1,1 0-1,-1 1 1,1-1 0,-1 0-1,1 1 1,-1-1-1,1 1 1,0-1-1,-1 1 1,1-1-1,0 1 1,-1 0-1,1 0 1,0 0-1,0 0 1,0 0-1,0 0 1,0 0-1,0 0 1,0 0-1,0 0 1,0 1-1,-1 1 1,-2 5-44,1 0 1,0 0 0,0 0-1,-3 14 1,1 6-67,1 0 0,-2 43 0,7 61-111,-1-115 211,3 53-60,3 0 0,2 0 0,4-1 1,3 0-1,33 96 0,49 69 187,-78-196-72,1-2-1,2-1 0,1 0 0,30 32 1,-15-27 15,-34-37-45,0 1 0,1-1 0,-1 0 0,1-1 0,-1 1 0,1-1 0,9 4 0,-13-6 5,0 0-1,0 1 1,1-1 0,-1 0 0,0 0 0,0 0-1,1 0 1,-1 0 0,0 0 0,0-1 0,0 1-1,1 0 1,-1 0 0,0-1 0,0 1 0,0-1-1,0 1 1,0-1 0,0 0 0,0 1 0,0-1 0,0 0-1,0 0 1,0 1 0,0-1 0,0 0 0,-1 0-1,1 0 1,0 0 0,-1 0 0,1 0 0,0 0-1,-1-1 1,1 0 0,2-5 2,-1 0 0,0 0 0,0-1 0,1-8 0,-3 12 0,2-5-2,-1-1-1,0 1 1,0-1 0,-1 1 0,-1-1-1,1 1 1,-2 0 0,1-1-1,-1 1 1,-1 0 0,1 0-1,-2 0 1,1 0 0,-1 0 0,-1 1-1,1 0 1,-7-9 0,8 13-25,-5-5 103,0-1 1,1 0-1,1-1 1,-8-14 0,14 24-90,0 0 0,0 0 1,0 0-1,0 0 0,0 0 1,0 0-1,1 0 0,-1 0 1,0 0-1,0 0 0,1 0 1,-1 0-1,1 0 0,-1 0 1,1 0-1,-1 1 0,2-3 1,11-12 20,-13 15-10,31-32-120,25-28 142,-49 51-613,-1 0 1,0 0-1,0-1 0,0 0 1,4-14-1,-1 3-2006,1 0-1723</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0:34.689"/>
    </inkml:context>
    <inkml:brush xml:id="br0">
      <inkml:brushProperty name="width" value="0.1" units="cm"/>
      <inkml:brushProperty name="height" value="0.1" units="cm"/>
      <inkml:brushProperty name="color" value="#008C3A"/>
    </inkml:brush>
  </inkml:definitions>
  <inkml:trace contextRef="#ctx0" brushRef="#br0">26 4 7552,'-8'-4'8010,"8"5"-7887,-10 11 2517,8-6-2481,0 2 0,1-1 0,0 0 0,0 0 0,1 0 0,0 0 0,0 1 0,2 8 0,-1-3-86,2 33 7,2 1 0,14 59 0,-8-50-308,-7-36-873,0-1 0,9 25 0,-5-28-1171</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0:35.307"/>
    </inkml:context>
    <inkml:brush xml:id="br0">
      <inkml:brushProperty name="width" value="0.1" units="cm"/>
      <inkml:brushProperty name="height" value="0.1" units="cm"/>
      <inkml:brushProperty name="color" value="#008C3A"/>
    </inkml:brush>
  </inkml:definitions>
  <inkml:trace contextRef="#ctx0" brushRef="#br0">57 1 7424,'-10'0'6178,"10"0"-6041,-13 10 1409,8-2-1375,1 1 1,0-1-1,0 1 1,1 0-1,0 0 0,1 0 1,0 0-1,-2 13 1,2 9 74,1 37 1,2-38-59,12 299 490,-12-312-658,5 56 123,18 88 0,-17-127-129,2 0-1,1 0 0,2-1 0,28 57 0,-33-79-6,0 0 1,1 0-1,0-1 0,1 1 0,0-2 0,0 0 0,1 0 0,1 0 0,-1-2 0,17 11 0,-12-11-42,-1 0 0,1 0 1,0-1-1,0-1 0,0-1 1,1 0-1,0-1 0,18 1 1,-27-3-267,-1-1 1,1 0-1,0-1 1,0 1-1,0-1 1,-1-1-1,1 1 1,10-5-1,-13 5-832,1-2 0,-1 1 0,0 0 1,0-1-1,0 0 0,-1 1 0,1-2 0,5-4 0,8-15-2243</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0:35.776"/>
    </inkml:context>
    <inkml:brush xml:id="br0">
      <inkml:brushProperty name="width" value="0.1" units="cm"/>
      <inkml:brushProperty name="height" value="0.1" units="cm"/>
      <inkml:brushProperty name="color" value="#008C3A"/>
    </inkml:brush>
  </inkml:definitions>
  <inkml:trace contextRef="#ctx0" brushRef="#br0">42 7 8448,'-7'-7'4350,"7"7"-4210,-2 13 3199,2 67-2427,-3 260 1163,-22-1-4369,22-305-1090,1 36 0,2-57 222</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0:36.198"/>
    </inkml:context>
    <inkml:brush xml:id="br0">
      <inkml:brushProperty name="width" value="0.1" units="cm"/>
      <inkml:brushProperty name="height" value="0.1" units="cm"/>
      <inkml:brushProperty name="color" value="#008C3A"/>
    </inkml:brush>
  </inkml:definitions>
  <inkml:trace contextRef="#ctx0" brushRef="#br0">10 1 7936,'-1'0'100,"1"-1"1,0 1-1,-1 0 1,1 0-1,0 0 1,0 0-1,-1 0 1,1 0-1,0 0 1,-1 0-1,1 1 1,0-1-1,0 0 0,-1 0 1,1 0-1,0 0 1,-1 0-1,0 2 704,0-2-703,1 0-1,0 1 1,0-1-1,0 0 1,0 0-1,-1 1 1,1-1-1,0 0 1,0 0-1,0 1 1,0-1-1,0 0 0,0 1 1,0-1-1,0 0 1,0 1-1,0-1 1,0 0-1,0 0 1,0 1-1,0-1 1,0 0-1,0 1 1,0-1-1,1 0 1,-1 0-1,0 1 1,1 1 703,0-2-704,-1 0 1,16 18 1148,-13-16-1065,18 16 436,0 0 0,-1 1 1,-1 1-1,22 31 0,37 84 364,-47-80-876,44 63 0,-38-72-650,2-2 1,1-1 0,88 71-1,-124-111-51,-1 0-1,1-1 1,0 1-1,-1-1 1,1 0-1,7 3 1,3-4-3428</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0:36.578"/>
    </inkml:context>
    <inkml:brush xml:id="br0">
      <inkml:brushProperty name="width" value="0.1" units="cm"/>
      <inkml:brushProperty name="height" value="0.1" units="cm"/>
      <inkml:brushProperty name="color" value="#008C3A"/>
    </inkml:brush>
  </inkml:definitions>
  <inkml:trace contextRef="#ctx0" brushRef="#br0">0 1 8064,'93'28'4842,"-87"-25"-4524,1 0-1,-1 0 0,0 1 0,0 0 1,6 5-1,0 0 89,8 6 129,-2 0 0,0 2 0,-1 0 0,-1 1 0,-1 0 1,0 1-1,12 22 0,-9-10 5,-1 0 0,-2 2 0,-1 0 0,11 40 0,-16-38-234,-2 1 0,-1-1 0,2 45 0,-7 107 117,-1-178-406,-4 69-739,-3 0 1,-3-1 0,-36 129-1,39-173-443,-4 11-4016</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4:02.805"/>
    </inkml:context>
    <inkml:brush xml:id="br0">
      <inkml:brushProperty name="width" value="0.1" units="cm"/>
      <inkml:brushProperty name="height" value="0.1" units="cm"/>
      <inkml:brushProperty name="color" value="#008C3A"/>
    </inkml:brush>
  </inkml:definitions>
  <inkml:trace contextRef="#ctx0" brushRef="#br0">1 25 8832,'8'-5'14109,"10"4"-14976,-8 1 1731,87-11-197,-77 8-613,26-1-2008,-15 7-3618,-13 0 735</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1:00.315"/>
    </inkml:context>
    <inkml:brush xml:id="br0">
      <inkml:brushProperty name="width" value="0.1" units="cm"/>
      <inkml:brushProperty name="height" value="0.1" units="cm"/>
      <inkml:brushProperty name="color" value="#E71224"/>
    </inkml:brush>
  </inkml:definitions>
  <inkml:trace contextRef="#ctx0" brushRef="#br0">9 0 7296,'-8'4'17109,"11"-4"-16905,0 0 1,0 1-1,0-1 1,0 1-1,0 0 1,4 2 0,14 3 171,165 17 717,-46-8-555,-20 8-337,-79-14-34,-25-6-33,0 0-1,31 0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1:02.411"/>
    </inkml:context>
    <inkml:brush xml:id="br0">
      <inkml:brushProperty name="width" value="0.1" units="cm"/>
      <inkml:brushProperty name="height" value="0.1" units="cm"/>
      <inkml:brushProperty name="color" value="#E71224"/>
    </inkml:brush>
  </inkml:definitions>
  <inkml:trace contextRef="#ctx0" brushRef="#br0">227 1 7808,'-9'12'12538,"-3"2"-12084,0 0 0,1 1 0,0 0 0,1 0 0,1 1 0,0 1 0,-9 26 0,-32 126-684,40-126 417,-39 162 101,45-191-160,0-3-67,2 0-1,-4 21 0,6-30-38,0 1-1,0-1 0,0 1 1,0-1-1,0 0 0,1 1 1,-1-1-1,0 0 0,1 1 1,0-1-1,0 0 0,0 0 1,0 1-1,0-1 0,0 0 1,0 0-1,1 0 1,-1 0-1,3 2 0,-1-2 59,0 0-1,0 0 0,0 0 1,0 0-1,1 0 1,-1-1-1,1 1 0,-1-1 1,1 0-1,0 0 1,5 0-1,5 0 285,24 0-1,-22-1-235,206-13 549,-163 6-597,-49 6-67,1 0 0,-1-1 0,20-5-1,7-2-292,-18 4-828,-15 3-239,0 0 1,0 0-1,0 0 1,0 0 0,0-1-1,0 0 1,0 1-1,4-6 1,6-8-3379</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1:03.209"/>
    </inkml:context>
    <inkml:brush xml:id="br0">
      <inkml:brushProperty name="width" value="0.1" units="cm"/>
      <inkml:brushProperty name="height" value="0.1" units="cm"/>
      <inkml:brushProperty name="color" value="#E71224"/>
    </inkml:brush>
  </inkml:definitions>
  <inkml:trace contextRef="#ctx0" brushRef="#br0">163 22 7424,'-1'-2'428,"-1"1"1,1-1-1,-1 0 1,0 1-1,0-1 1,0 1 0,1 0-1,-1 0 1,0 0-1,-1 0 1,1 0-1,0 0 1,0 0-1,0 0 1,0 1-1,-5-1 1,2 0-7,0 1 0,0-1 0,0 1 0,0 0 0,0 1 0,0-1 0,-5 2 0,7-1-308,1 0-1,-1 1 1,1-1 0,-1 1-1,1-1 1,0 1 0,-1 0 0,1 0-1,0 0 1,0 0 0,1 1 0,-1-1-1,0 0 1,-2 5 0,-1 4 42,-1-1 1,-3 13 0,3-4 34,0 0 0,2 0 1,0 1-1,-2 38 0,8 80 221,-2-123-378,2 20 137,1-1 0,11 46 0,-11-66-88,1 0 0,0 0-1,2 0 1,-1 0 0,2-1 0,0 0 0,0 0 0,10 12 0,-10-18-38,0 0 0,0-1 0,0 0 0,1 0-1,-1 0 1,1-1 0,1 0 0,-1-1 0,1 0 0,0 0 0,0-1 0,0 0 0,0-1-1,0 0 1,1 0 0,-1-1 0,15 1 0,-12-2 16,0 0 0,-1-1 0,1 0 1,0-1-1,-1 0 0,1 0 0,-1-2 0,1 1 0,-1-1 0,0-1 1,-1 0-1,1-1 0,16-11 0,-16 7 52,0 0 0,0-1-1,-1-1 1,0 1 0,-1-2 0,-1 1 0,0-1 0,9-19 0,-8 12 21,-1 1 1,-1-2 0,-1 1-1,-1-1 1,4-27 0,-6 26-71,-1-1 0,-1 0 0,-1 1 0,-1-1 0,-1 0 0,-1 1 0,-8-30 0,8 41-75,-1 1 1,1 0 0,-2 0-1,1 1 1,-2-1-1,1 1 1,-1 0 0,0 1-1,-1-1 1,0 1 0,-1 0-1,1 1 1,-1 0 0,-1 0-1,1 1 1,-1 0 0,-14-7-1,12 8-113,0 0-1,-1 1 1,1 0 0,-1 1-1,0 0 1,0 1-1,-1 1 1,1 0 0,-18 0-1,2 3-1983,0 2 0,-55 13 0,80-16 1408,-6 1-413</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1:06.243"/>
    </inkml:context>
    <inkml:brush xml:id="br0">
      <inkml:brushProperty name="width" value="0.1" units="cm"/>
      <inkml:brushProperty name="height" value="0.1" units="cm"/>
      <inkml:brushProperty name="color" value="#008C3A"/>
    </inkml:brush>
  </inkml:definitions>
  <inkml:trace contextRef="#ctx0" brushRef="#br0">1 54 6272,'3'-11'1392,"-2"9"-995,-1 1 0,1-1 0,0 0 0,-1 0 0,0 1 1,1-1-1,-1 0 0,0 0 0,0 1 0,0-1 0,0 0 1,0 0-1,0 0 0,0 1 0,-1-1 0,0-2 1,-4-6 2041,4 22-44,2 0-2776,8 423 1863,69 685-484,-65-980-968,20 177 57,27 355-50,-45-239-13,-12-301 32,8 432 416,6 173-26,15 106-308,52 521-239,-74-1187 157,17 240 0,46 687-51,-66-888 10,15 578 98,-2-224-52,-4-145-36,-11-269-78,3 128 506,-8-248-387,-1 6-6,2 1-1,8 49 1,-4-62-1041,0 59-1,4-150-16601</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1:10.997"/>
    </inkml:context>
    <inkml:brush xml:id="br0">
      <inkml:brushProperty name="width" value="0.1" units="cm"/>
      <inkml:brushProperty name="height" value="0.1" units="cm"/>
      <inkml:brushProperty name="color" value="#E71224"/>
    </inkml:brush>
  </inkml:definitions>
  <inkml:trace contextRef="#ctx0" brushRef="#br0">10 25 6784,'-9'-24'12810,"9"34"-12479,2 1 1,-1 0-1,1 0 0,7 19 1,1 2-106,10 63 353,11 147 0,-19-135-308,15 199 145,-26-192-401,-2-67-3113</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1:12.048"/>
    </inkml:context>
    <inkml:brush xml:id="br0">
      <inkml:brushProperty name="width" value="0.1" units="cm"/>
      <inkml:brushProperty name="height" value="0.1" units="cm"/>
      <inkml:brushProperty name="color" value="#E71224"/>
    </inkml:brush>
  </inkml:definitions>
  <inkml:trace contextRef="#ctx0" brushRef="#br0">5 62 8192,'-4'-1'7983,"12"-3"-6373,18-3-1582,131-11 2789,-34 7-1554,-47 1-632,1 5 0,78 3 0,150 27-92,-211-17-496,-53-8-4156,-38 0 3563,-1 0-1,0-1 1,0 1-1,0-1 1,0 0-1,0 0 1,1 0-1,-1 0 1,-1 0-1,1 0 1,0-1-1,0 1 1,0 0-1,2-3 1,5-4-1646,9-5-1366</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1:12.851"/>
    </inkml:context>
    <inkml:brush xml:id="br0">
      <inkml:brushProperty name="width" value="0.1" units="cm"/>
      <inkml:brushProperty name="height" value="0.1" units="cm"/>
      <inkml:brushProperty name="color" value="#E71224"/>
    </inkml:brush>
  </inkml:definitions>
  <inkml:trace contextRef="#ctx0" brushRef="#br0">5 11 7552,'-5'-11'7175,"5"12"-7114,19 6 4486,-10-4-5104,67 26 1985,54 21-403,-105-39-843,-2 1-1,1 2 0,37 28 0,57 58 518,14 40 226,-122-128-879,36 45 1469,-46-56-1474,1 0 1,-1-1 0,1 1 0,-1 0 0,0 0 0,1-1 0,-1 1 0,0 0 0,0 0-1,0 0 1,0 0 0,1-1 0,-1 1 0,0 0 0,0 0 0,-1 0 0,1 0 0,0-1 0,0 1-1,0 0 1,-1 0 0,1 0 0,0-1 0,-1 1 0,1 0 0,0 0 0,-1-1 0,1 1-1,-1 0 1,1-1 0,-1 1 0,0 0 0,1-1 0,-1 1 0,0-1 0,1 1 0,-1-1-1,-1 1 1,-3 3-20,-1-1 0,1-1 0,0 1 0,-7 2 1,-74 22-198,-97 19 1,95-27-2015,-89 33 1,163-46 1159,-3 2-661</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1:13.518"/>
    </inkml:context>
    <inkml:brush xml:id="br0">
      <inkml:brushProperty name="width" value="0.1" units="cm"/>
      <inkml:brushProperty name="height" value="0.1" units="cm"/>
      <inkml:brushProperty name="color" value="#E71224"/>
    </inkml:brush>
  </inkml:definitions>
  <inkml:trace contextRef="#ctx0" brushRef="#br0">109 115 8320,'-1'-1'477,"-1"1"0,0-1 0,1 0 0,-1 1 1,1 0-1,-1-1 0,0 1 0,1 0 0,-1 0 0,0-1 1,-2 2-1,2-1-268,0 0 0,0 0 1,0-1-1,0 1 1,0 0-1,1-1 0,-1 1 1,-3-2-1,0 1 277,1-1 0,-1 1 0,0 0 0,0 0 0,0 0 0,0 1 0,-7 0 0,11 0-437,1 0 0,-1 0 0,0 1 0,0-1 0,1 0 0,-1 1-1,0-1 1,1 1 0,-1-1 0,0 1 0,1-1 0,-1 1 0,1 0 0,-1-1 0,1 1 0,-1 0-1,1-1 1,-1 1 0,1 0 0,0 0 0,-1-1 0,1 1 0,0 0 0,0 0 0,-1 0 0,1 0 0,-4 25 102,2 10 58,2 0 1,1 0-1,2 0 1,8 37-1,40 139 813,-48-202-974,50 159 832,-50-161-838,1-1-1,-1 1 1,1-1-1,1 0 1,-1-1-1,1 1 1,0-1-1,1 1 1,-1-2-1,1 1 1,0-1-1,1 1 1,-1-2-1,1 1 0,0-1 1,0 0-1,1 0 1,-1-1-1,1 0 1,0-1-1,0 1 1,0-1-1,0-1 1,0 0-1,0 0 1,11 0-1,-7-1 30,1-1-1,-1 0 0,0 0 1,1-1-1,-1-1 0,0 0 1,0-1-1,0 0 0,0-1 1,-1 0-1,0 0 0,0-2 1,0 1-1,-1-1 0,0-1 1,-1 0-1,1 0 0,-1-1 1,-1 0-1,13-18 1,-11 12 37,-1-1 1,-1-1 0,0 1 0,-1-2 0,-1 1 0,0 0 0,-2-1 0,0 0 0,3-35 0,-6 39-71,-1 1 1,0-1-1,-1 0 0,-1 0 1,0 1-1,-1-1 1,0 1-1,-1 0 0,-1 0 1,0 0-1,-1 0 0,0 1 1,-15-22-1,-1 6-10,-2 0 0,-44-40 0,-65-38-523,113 92 244,0 1 0,-1 0 0,0 2 0,-24-9 0,32 15-339,-1 0 0,1 1 0,-1 1 0,0 0 0,0 1 0,-1 1 0,1 0 0,-18 1 0,23 2-713,8-2 987,0 1 0,0-1 0,0 0 0,0 0 0,0 0 0,0 1 0,0-1 1,0 0-1,0 0 0,0 0 0,0 0 0,0-1 0,0 1 0,-1 0 0,1 0 0,0-1 0,0 1 0,0 0 0,1-1 0,-1 1 0,0-1 0,-2-1 0,-2-9-4489</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1:36.124"/>
    </inkml:context>
    <inkml:brush xml:id="br0">
      <inkml:brushProperty name="width" value="0.1" units="cm"/>
      <inkml:brushProperty name="height" value="0.1" units="cm"/>
      <inkml:brushProperty name="color" value="#E71224"/>
    </inkml:brush>
  </inkml:definitions>
  <inkml:trace contextRef="#ctx0" brushRef="#br0">2 1 7936,'-1'11'7552,"1"-10"-7358,16 1 6271,-7-1-7397,135 6 3386,-2-1-1201,-74-2-421,116-8 0,-87 3-77,-55 2-571,-28-4-898</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1:37.049"/>
    </inkml:context>
    <inkml:brush xml:id="br0">
      <inkml:brushProperty name="width" value="0.1" units="cm"/>
      <inkml:brushProperty name="height" value="0.1" units="cm"/>
      <inkml:brushProperty name="color" value="#E71224"/>
    </inkml:brush>
  </inkml:definitions>
  <inkml:trace contextRef="#ctx0" brushRef="#br0">333 13 6784,'5'-13'14058,"-19"22"-10911,10-7-2937,1 1 1,0 0 0,-1 0 0,1 1 0,0-1 0,1 1-1,-6 7 1,-13 32 288,15-31-391,-37 83 163,-101 199 29,124-259-287,-14 36 0,29-59-9,1 1 1,0-1 0,0 1-1,2 0 1,-1 0 0,0 24-1,3-34-1,0 1 0,0-1 0,0 1 0,1 0 0,0-1 0,-1 1 0,1-1 0,0 1 0,1-1 0,-1 0 0,1 1 1,-1-1-1,1 0 0,0 0 0,0 0 0,0 0 0,1 0 0,-1-1 0,5 5 0,-1-3 71,0-1 1,0 1-1,1-1 1,-1 0-1,1 0 0,0-1 1,0 0-1,13 3 1,-3-2 34,1-1-1,0-1 1,0 0 0,0-2 0,32-3-1,88-26 689,-88 18-678,79-21-45,-79 19-956,-16 3-2843,-13 2 1306,-13 5 443,1 0 0,12-3 0,6 2-3090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09:07.18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14 16 7424,'-14'-16'9002,"14"30"-8042,11 136 274,-3-63-804,2 63 3,40 456 137,-47-578-533,-2-14-46,1 0 0,0 0-1,0 0 1,1 0 0,1-1 0,11 26 0,-10-26 53,1-2 60,-5-10-82,0-1 0,0 1 0,0-1 1,0 1-1,0-1 0,0 0 0,1 1 0,-1-1 1,0 0-1,0 0 0,0 0 0,1 0 1,0 0-1,13 0-48,-9 1 121,0-1 0,0 0-1,0 0 1,-1-1 0,1 1 0,0-1 0,0-1 0,-1 1 0,7-3-1,-4 2-44,0-1-1,0 2 0,0-1 1,0 1-1,0 0 0,0 1 1,1 0-1,14 1 0,4 0-39,35 0 208,-1-4 1,0-2 0,0-2-1,72-20 1,-90 17-124,0 1 0,1 3 0,0 1 0,64 2 0,302-22 358,-349 22-292,100 9 0,-19 0-147,62-15-137,119 1 513,-14 0-166,-23-26-81,22-2 183,101-10-291,-325 35-33,39-7 25,83-9 58,66 22 52,-180 5-130,-33 2-52,49-3 21,-40-3 38,0 3 0,91 10 1,62-5 4,-134-5 20,104-6 31,-159 5-48,-1 2 1,50 5-1,61 17-28,-96-15 73,1 4-34,-33-7-86,-1-1 1,0 0-1,1-1 1,14 0-1,9 3 144,-20-4-80,0 0-1,27 7 1,-15-2-6,-7-1 0,-17-3-5,1-1 0,0 0 0,0 0 0,8 1 1,189-2 25,-101 4 65,-37 4-75,39-8-16,-103 0 37,0 0-53,3 0 166,-14-232 58,-3 96-98,-10-65 9,20 182-125,-3-20-95,5 33 134,0 6-30,1-1 1,0 1-1,-1-1 1,1 1-1,0-1 1,-1 1-1,1-1 1,0 1-1,0-1 1,0 0 0,0 1-1,0-1 1,0 1-1,0-1 1,0 0-1,0 1 1,0-2-1,0 2 35,0-1 15,0-1-16,0 1-26,-10-11-70,-1-3 19,9 12 39,1 1 1,-1-1 0,1 1 0,-1 0 0,0-1 0,0 1 0,0 0-1,0 0 1,0 1 0,0-1 0,0 0 0,-1 1 0,-3-3 0,-4 2 15,0 1 1,1-1 0,-1 2 0,0-1 0,-16 3 0,0-2 54,-36 0 215,-1-1 2,-94 10-1,102 0-270,33-4 7,-1-1 1,1-2 0,-1 0-1,-40-2 1,-226-29 216,164 24-230,-39-4 17,-98-27-28,18 3 7,218 29-24,-270-24 180,-140 22-108,322 12-44,-204 38 1,-81 10-71,148-25 51,169-17 59,-403 38-148,336-42 192,-50-1-60,120-6 8,-225-9-52,295 7 9,-317-35-158,95 11 324,170 25-200,44 0 34,-1 0 1,0-1-1,-35-6 1,-5-10 6,-36-7-23,48 16 22,17 2 13,0 1 0,-43 0 0,32 3-26,-52-8 0,64 8-19,22 2 44,0 0 1,-1 0-1,-8-3 0,-7 3-101,19 0 88,1 1 0,-1-1 0,1 0 0,-1 0 0,0-1-1,1 1 1,-4-1 0,2-1-20,3 1 59,0 1-46,0 0 0,1 0 0,-1 0 0,0 0 0,0 0 1,0-1-1,0 1 0,1 0 0,-1 0 0,0-1 0,0 1 0,1-1 0,-1 1 1,0-1-1,1 1 0,-1-1 0,0 1 0,1-1 0,-1 0 0,0 0 13,0 0-3,0 1 1,0-1-1,0 1 0,0-1 1,0 1-1,0 0 0,0 0 1,0-1-1,0 1 1,0 0-1,0 0 0,-1 0 1,1 0-72,0 0-104,0 1 166,1-1 0,0 0-1,-1 1 1,1-1 0,0 1 0,-1-1-1,1 0 1,0 1 0,0-1 0,-1 1-1,1-1 1,0 1 0,0-1-1,0 1 1,-1-1 0,1 1 0,0-1-1,0 1 1,0-1 0,0 1 0,0 0-1,0-1 1,0 1 0,1-1-1,-1 1 1,0-1 0,0 1 0,0 1-23,1 10-17,1-1 0,0 1 1,1-1-1,0 0 1,1 0-1,7 16 0,4 14 35,-7-15 10,2 7-2,1-2 0,20 40 0,-26-63-11,-1 1 0,1-1 0,1 0 1,-1-1-1,2 1 0,-1-1 0,1-1 0,0 1 0,0-1 0,0 0 0,1 0 0,16 7 1,-13-9 8,0 0 0,0-1 0,0 0 0,1-1 0,16 1 0,4 0 1,20 4-17,102-2 0,54-17-39,-83 4 103,55-4-82,139-5-15,-181 11 83,158 1 51,82 5-311,-18 0 348,-231 2-114,213 12-25,150 11-103,-413-23 114,293-7 29,-94-1 15,12 16 24,-170-4-53,23 3-10,99 3 15,126-7 46,-171 2-257,-132-4 358,-63-2-248,-1-1-1,0 0 0,1 1 1,-1-1-1,0 0 1,1 1-1,-1 0 0,0-1 1,0 1-1,1 0 1,-1-1-1,1 3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4:05.407"/>
    </inkml:context>
    <inkml:brush xml:id="br0">
      <inkml:brushProperty name="width" value="0.1" units="cm"/>
      <inkml:brushProperty name="height" value="0.1" units="cm"/>
      <inkml:brushProperty name="color" value="#008C3A"/>
    </inkml:brush>
  </inkml:definitions>
  <inkml:trace contextRef="#ctx0" brushRef="#br0">10 129 6912,'-4'-13'8789,"-1"0"-7200,5 7-1455,1 1-1,-1-1 0,1 0 1,0 1-1,1-1 0,-1 1 1,1 0-1,0-1 0,1 1 1,-1 0-1,1 0 0,0 1 1,4-7-1,-5 9-108,-1 0 0,1 1 0,0-1 0,0 0 0,0 1-1,0-1 1,0 1 0,0-1 0,0 1 0,1 0 0,-1 0 0,0 0 0,1 0-1,-1 0 1,1 1 0,-1-1 0,1 1 0,-1 0 0,1 0 0,-1-1 0,1 2-1,-1-1 1,1 0 0,-1 0 0,1 1 0,-1-1 0,0 1 0,1 0 0,-1 0-1,1 0 1,-1 0 0,3 2 0,-1 0 62,1 0 0,0 1-1,-1-1 1,0 1 0,0 0-1,0 0 1,0 1 0,-1-1 0,0 1-1,0 0 1,0 0 0,0 0 0,-1 0-1,0 0 1,0 0 0,0 1-1,0-1 1,0 7 0,1 10 77,0 1 1,-1 0-1,-2 24 0,0-43-154,0 8 5,0 0 0,-1 0 0,-1 0 1,0 0-1,-1-1 0,-7 21 0,9-30-24,0 0 0,0 0-1,1 0 1,-1 0-1,1 0 1,-1 0 0,1 0-1,0 0 1,0 0-1,0 0 1,0 0 0,0 0-1,0 0 1,0 0 0,1 3-1,0-4-15,0 1-1,0-1 0,0 0 1,0 1-1,0-1 1,0 0-1,0 0 1,0 0-1,0 0 1,1 0-1,-1 0 0,0 0 1,1-1-1,-1 1 1,1 0-1,-1-1 1,1 1-1,-1-1 1,3 1-1,121 40-180,-112-36 202,0 2 0,0-1 0,0 2 0,-1 0 0,0 0-1,21 20 1,-30-25 65,0 0 0,0 0 0,0 1 0,-1-1-1,0 1 1,1 0 0,-1-1 0,0 1 0,0 0-1,-1 0 1,0 0 0,1 1 0,-1-1 0,0 0-1,-1 0 1,1 1 0,-1 5 0,0-4 42,-1 0 1,0-1 0,-1 1 0,1 0-1,-1-1 1,0 0 0,0 1-1,-1-1 1,0 0 0,0 0 0,0 0-1,-6 7 1,3-5-73,-1 0 1,0-1 0,0 1-1,0-1 1,0-1-1,-1 0 1,0 0-1,-1 0 1,1-1-1,-15 6 1,8-6-648,0 0 0,1 0 0,-2-2 0,1 0 0,-27 0 0,30-4-2219,9-1 1613,3 3 1100,0 0 0,0-1 0,0 1-1,0 0 1,0-1 0,0 1 0,0 0-1,0-1 1,0 1 0,0-1 0,0 1 0,0 0-1,0-1 1,0 1 0,0 0 0,0-1 0,0 1-1,1-1 1</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1:37.720"/>
    </inkml:context>
    <inkml:brush xml:id="br0">
      <inkml:brushProperty name="width" value="0.1" units="cm"/>
      <inkml:brushProperty name="height" value="0.1" units="cm"/>
      <inkml:brushProperty name="color" value="#E71224"/>
    </inkml:brush>
  </inkml:definitions>
  <inkml:trace contextRef="#ctx0" brushRef="#br0">250 181 7296,'-33'-70'8661,"33"69"-8561,-1 0 1,1 0-1,-1 0 0,1 1 1,-1-1-1,1 0 0,-1 0 1,1 1-1,-1-1 0,0 0 1,1 1-1,-1-1 0,0 1 1,0-1-1,1 1 0,-1-1 1,0 1-1,0-1 1,0 1-1,0 0 0,0 0 1,1-1-1,-1 1 0,0 0 1,0 0-1,0 0 0,0 0 1,0 0-1,0 0 0,0 0 1,0 0-1,0 0 0,0 1 1,1-1-1,-1 0 1,0 0-1,0 1 0,0-1 1,0 1-1,1-1 0,-1 1 1,0-1-1,0 1 0,1-1 1,-2 2-1,-1 1 42,0-1 1,0 1-1,1 0 0,-1-1 0,1 1 1,0 0-1,0 1 0,0-1 0,0 0 1,-2 6-1,2 2-29,0-1 0,1 1 0,0 0-1,0 0 1,2 17 0,0-1 26,0 5 19,1-1 0,12 56 0,25 61 575,-39-147-729,5 17 163,1 1 0,0-1 1,2-1-1,0 1 0,11 16 1,-15-28-143,0 0 1,1-1 0,-1 1-1,1-1 1,1 0 0,-1 0-1,1 0 1,0-1-1,0 0 1,0 0 0,0 0-1,1-1 1,-1 0 0,1 0-1,0-1 1,9 3 0,-2-3 10,0 0 0,0-1 1,0 0-1,0-1 1,1-1-1,-1 0 1,0-1-1,0-1 0,16-4 1,-14 2 111,0-1 1,0 0-1,-1-1 1,0-1-1,0 0 1,-1-1-1,19-15 0,-25 16-49,0 0 0,0 0 0,-1-1 0,0 0-1,0 0 1,-1-1 0,0 0 0,-1 0 0,0 0-1,-1-1 1,4-11 0,-2-1 19,-1 0 0,0 0 0,-2-1 0,0-28 0,-2 36-60,-1 1 0,-1-1-1,-1 1 1,0 0-1,-1 0 1,-6-22-1,5 28-24,0-1 0,0 1-1,-1-1 1,0 1 0,-1 0 0,0 1-1,0 0 1,-1 0 0,0 0-1,-12-10 1,-3 1-71,-2 0-1,0 1 0,0 2 1,-1 0-1,-47-17 1,37 19-392,0 1 1,0 2-1,-1 1 1,-38-2 0,34 6-1190,-46 3 0,4 10-3901,50-1 1355,7 3-757</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1:38.463"/>
    </inkml:context>
    <inkml:brush xml:id="br0">
      <inkml:brushProperty name="width" value="0.1" units="cm"/>
      <inkml:brushProperty name="height" value="0.1" units="cm"/>
      <inkml:brushProperty name="color" value="#E71224"/>
    </inkml:brush>
  </inkml:definitions>
  <inkml:trace contextRef="#ctx0" brushRef="#br0">0 0 7296,'5'24'10101,"15"24"-7296,-2-4-1722,53 222 869,-37-124-1712,-10-41-177,8 29-254,-31-123-317,0-1 0,0 1 0,0 0 1,-1 10-1,-13-21-4980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1:38.852"/>
    </inkml:context>
    <inkml:brush xml:id="br0">
      <inkml:brushProperty name="width" value="0.1" units="cm"/>
      <inkml:brushProperty name="height" value="0.1" units="cm"/>
      <inkml:brushProperty name="color" value="#E71224"/>
    </inkml:brush>
  </inkml:definitions>
  <inkml:trace contextRef="#ctx0" brushRef="#br0">0 33 11520,'5'-9'9067,"6"4"-6824,12-1-2124,5 5 360,0 1 1,38 5-1,-13 0-67,260 6 1005,-228-13-1096,142-20 0,-209 19-408,12-2-541,-9 4-2641</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1:39.510"/>
    </inkml:context>
    <inkml:brush xml:id="br0">
      <inkml:brushProperty name="width" value="0.1" units="cm"/>
      <inkml:brushProperty name="height" value="0.1" units="cm"/>
      <inkml:brushProperty name="color" value="#E71224"/>
    </inkml:brush>
  </inkml:definitions>
  <inkml:trace contextRef="#ctx0" brushRef="#br0">7 1 11264,'-6'10'5312,"5"-10"-5046,1 1 0,0-1-1,0 1 1,0 0 0,0-1-1,1 2 1,-1-1-74,1 0 1,0-1-1,0 1 0,0 0 1,0 0-1,0 0 0,0-1 1,0 1-1,0 0 1,2 0-1,6 5-121,24 13 834,38 18-1,-27-16-206,143 56 1013,3 1-526,-153-59-880,0 1 1,-1 2-1,61 49 0,-86-62-89,-7-5-80,0-1 0,0 1-1,0 0 1,0 0 0,-1 0 0,5 6 0,-7-8-107,0-1 1,-1 1-1,1 0 0,-1-1 1,1 1-1,-1-1 0,0 1 1,0 0-1,0 0 1,0-1-1,0 1 0,0 0 1,0-1-1,0 1 1,0 0-1,-1-1 0,1 1 1,-1-1-1,1 1 0,-1-1 1,0 1-1,0-1 1,0 1-1,1-1 0,-3 3 1,-5 6-15,-1 0 0,0-1 1,0 0-1,-1 0 0,0-1 1,0 0-1,-1-1 0,0 0 0,0-1 1,-17 7-1,-13 3-200,-73 18 0,46-16-291,8 0-145,-5 0-1620,-63 28 0,95-34-2202</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1:40.336"/>
    </inkml:context>
    <inkml:brush xml:id="br0">
      <inkml:brushProperty name="width" value="0.1" units="cm"/>
      <inkml:brushProperty name="height" value="0.1" units="cm"/>
      <inkml:brushProperty name="color" value="#E71224"/>
    </inkml:brush>
  </inkml:definitions>
  <inkml:trace contextRef="#ctx0" brushRef="#br0">98 66 9472,'-5'-2'1057,"0"1"1,-1-1-1,0 1 0,1 0 1,-1 0-1,1 1 1,-10 0-1,13 0-919,1 0 0,-1 0 0,0 1-1,0-1 1,0 1 0,1 0 0,-1-1 0,0 1 0,1 0-1,-1 0 1,0 0 0,1 0 0,-1 0 0,1 0 0,0 1-1,-1-1 1,1 0 0,0 1 0,0-1 0,0 1 0,0-1-1,0 1 1,0 0 0,0-1 0,0 1 0,0 3 0,-1 3 33,0 1 0,1-1 1,0 0-1,1 1 0,0-1 0,0 1 1,1-1-1,0 1 0,3 14 0,6 11 285,13 34 0,-13-41-302,13 33 146,3-1 0,2-1-1,2-1 1,49 66 0,-72-113-276,1 0 0,0 0 0,1-1 0,0-1 0,0 1 0,1-1 0,20 12 0,-22-15-23,0-2 0,0 1 0,0-1 1,1 0-1,-1-1 0,1 0 0,-1 0 1,1-1-1,0 0 0,0 0 0,-1-1 1,10-1-1,-9 1 39,0-2-1,0 1 1,0-1 0,0 0 0,0-1-1,-1 0 1,1-1 0,-1 1 0,0-2-1,0 1 1,-1-1 0,1 0 0,-1-1-1,0 1 1,0-2 0,-1 1 0,0-1-1,0 0 1,0 0 0,-1 0 0,5-9 0,-1-1 91,0 0 1,-1 0-1,-1-1 1,-1 0-1,0 0 1,5-32-1,-9 36-57,0 0-1,-1-1 0,-1 0 0,0 1 1,-1-1-1,0 1 0,-1-1 0,-1 1 1,-7-23-1,-3 7-25,-1 1 0,-2 0 0,-1 2 0,-1 0 0,-22-25 0,29 38-106,-2 1-1,0 0 1,0 1 0,-1 1 0,0 0 0,-1 1 0,-1 0 0,1 2 0,-1-1-1,-1 2 1,-18-6 0,8 5-419,-1 1 0,0 1 0,1 2 0,-2 0 0,1 2 0,-34 2 0,1 3-1822,9-2-448</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1:45.690"/>
    </inkml:context>
    <inkml:brush xml:id="br0">
      <inkml:brushProperty name="width" value="0.1" units="cm"/>
      <inkml:brushProperty name="height" value="0.1" units="cm"/>
      <inkml:brushProperty name="color" value="#E71224"/>
    </inkml:brush>
  </inkml:definitions>
  <inkml:trace contextRef="#ctx0" brushRef="#br0">0 120 4864,'1'-7'1322,"0"-1"0,0 1 0,-1-1 0,0 1 0,-1-10 0,-1-11 6041,3 29-7251,-1 1 0,1-1 0,-1 0 0,1 0 0,-1 0 0,1 1-1,0-1 1,0 0 0,-1 0 0,3 2 0,3 4 97,4 10 8,-1 1 0,-1-1 0,8 25 0,12 58 28,-13-46-195,33 151 305,-27-103-305,3 10 521,-23-90-162,-1-19-363,0 0 0,0-1 0,0 1 0,1 0 0,-1 0 0,2 4 0,-1 1 52,-1-8-83,0 1 1,0 0-1,0-1 0,1 1 0,-1 0 0,0 0 1,0-1-1,0 1 0,1 0 0,-1-1 1,0 1-1,0 0 0,1-1 0,-1 1 0,1-1 1,0 2-1,7 7 134,7 6-162,-14-14 6,0 0-1,0-1 0,0 0 1,0 1-1,0-1 1,0 0-1,0 1 0,0-1 1,1 0-1,-1 0 0,0 0 1,0 0-1,0 0 1,0 0-1,0 0 0,0 0 1,0-1-1,0 1 1,1-1-1,5-1 28,-1-1 1,0-1-1,-1 1 1,1-1-1,9-8 1,10-7 0,-11 10-4,-1-1-1,0 0 1,-1-1 0,0-1-1,-1 0 1,0 0 0,-1-1-1,0-1 1,-1 0 0,-1 0-1,0 0 1,-1-1 0,-1 0-1,0-1 1,4-17 0,23-110 132,-29 117-122,-1-1-1,-1 0 1,-3-41 0,1 57-36,-2 1 0,0 0 0,0 0 0,0 0 0,-1 0 1,-1 0-1,0 1 0,0 0 0,-1-1 0,0 1 0,-1 1 1,1-1-1,-2 1 0,1 0 0,-1 1 0,0-1 0,-1 1 1,0 1-1,0-1 0,-1 1 0,1 1 0,-1 0 1,0 0-1,-1 0 0,1 1 0,-1 1 0,0 0 0,-15-3 1,-30-3-746,-95-4-1,99 10 125,23 3 0,11-1-931,44-4-7528,13-2 5223</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1:46.362"/>
    </inkml:context>
    <inkml:brush xml:id="br0">
      <inkml:brushProperty name="width" value="0.1" units="cm"/>
      <inkml:brushProperty name="height" value="0.1" units="cm"/>
      <inkml:brushProperty name="color" value="#E71224"/>
    </inkml:brush>
  </inkml:definitions>
  <inkml:trace contextRef="#ctx0" brushRef="#br0">70 167 9728,'7'16'9362,"-5"-15"-8955,0 0-157,0 0 0,1-1 0,-1 1 1,0 0-1,0-1 0,0 1 0,1-1 0,2 0 1,4 0-250,0-1 0,0 1 1,11-4-1,-15 3 55,40-11 422,-42 11-421,0 0 0,0 0 0,0-1-1,0 1 1,-1-1 0,1 0 0,0 0 0,-1 0 0,1 0-1,-1 0 1,4-5 0,-5 6-14,0-1 1,0 0-1,-1 0 0,1 0 1,0 0-1,-1 0 1,0 0-1,1 0 0,-1 0 1,0 0-1,0 0 0,0 0 1,0-1-1,0 1 0,-1 0 1,1 0-1,-1 0 1,1 0-1,-1 0 0,0 0 1,0 1-1,0-1 0,0 0 1,0 0-1,-1-2 0,-5-6 33,0 1-1,-1 0 0,-10-10 0,13 14-52,1 0-7,0 1 1,-1 1 0,1-1 0,-1 1 0,1-1 0,-1 1 0,0 1 0,0-1-1,-1 1 1,1 0 0,-6-2 0,8 4-18,0-1 0,0 1 0,0-1 1,1 1-1,-1 0 0,0 0 0,0 1 0,0-1 0,0 0 0,0 1 0,1 0 0,-1 0 1,0 0-1,1 0 0,-1 0 0,0 0 0,1 1 0,0-1 0,-1 1 0,1 0 1,0-1-1,0 1 0,-4 4 0,-1 3-13,1 0 1,0 0-1,1 0 1,0 0-1,0 1 1,1 0-1,0 0 1,1 0-1,0 1 1,1-1-1,0 1 1,-1 19-1,2-16-2,1 0 0,1 0 0,0 0 0,1-1 0,0 1 0,1 0 0,0-1 0,1 0 0,9 19 0,-11-28 13,0 0 1,0-1 0,0 0-1,0 1 1,1-1-1,0 0 1,-1 0-1,1-1 1,0 1 0,1 0-1,-1-1 1,0 0-1,1 0 1,-1 0-1,1 0 1,0-1 0,-1 1-1,1-1 1,0 0-1,0 0 1,7 1-1,5-1 3,-1-1 0,1 0 0,-1-1 0,21-4 0,-21 3-26,12-2-264,-1-2-1,0 0 1,43-18 0,-44 13-2511,42-24 0,-59 29 1074,0 1 0,-1-1 0,1-1 0,-2 1 0,9-10 0,7-12-2614</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1:46.929"/>
    </inkml:context>
    <inkml:brush xml:id="br0">
      <inkml:brushProperty name="width" value="0.1" units="cm"/>
      <inkml:brushProperty name="height" value="0.1" units="cm"/>
      <inkml:brushProperty name="color" value="#E71224"/>
    </inkml:brush>
  </inkml:definitions>
  <inkml:trace contextRef="#ctx0" brushRef="#br0">154 13 7552,'-8'-12'8049,"7"11"-7812,-1 1-1,1 0 0,-1 0 0,0 1 0,0-1 0,1 0 1,-1 1-1,0-1 0,1 1 0,-1-1 0,-1 2 0,-3 0-49,1 1 0,-1 0 0,1 1 0,0-1 0,-7 8 0,3-2-77,0 1 0,1 1 0,1-1 0,0 1 0,0 0 0,1 1-1,0 0 1,1 0 0,1 0 0,0 0 0,0 1 0,1 0 0,1 0 0,0-1 0,1 1 0,0 1 0,1-1 0,0 0 0,1 0 0,4 17 0,-2-15-35,1-1 0,0 0 1,1 0-1,12 23 0,-15-33-43,1 1-1,-1-1 1,1 0-1,0 0 1,0 0-1,1 0 1,-1 0 0,1-1-1,0 0 1,0 0-1,0 0 1,0 0-1,1 0 1,-1-1-1,1 0 1,-1 0-1,9 2 1,-8-3-24,-1-1 0,0 0 0,0 0 0,1 0 1,-1 0-1,0-1 0,1 0 0,-1 1 0,6-4 0,38-15 8,-40 15-12,53-26-280,12-5-5512,-55 27 973</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1:47.908"/>
    </inkml:context>
    <inkml:brush xml:id="br0">
      <inkml:brushProperty name="width" value="0.1" units="cm"/>
      <inkml:brushProperty name="height" value="0.1" units="cm"/>
      <inkml:brushProperty name="color" value="#E71224"/>
    </inkml:brush>
  </inkml:definitions>
  <inkml:trace contextRef="#ctx0" brushRef="#br0">1 8 8064,'0'1'2592,"0"7"-1555,1 29 2238,0-35-3192,-1 1-1,1-1 0,-1 0 0,1 0 1,0 1-1,0-1 0,0 0 0,0 0 1,0 0-1,0 0 0,1 0 0,-1-1 1,1 1-1,1 2 0,-2-4-28,-1 0-1,1 1 1,-1-1 0,1 0-1,-1 0 1,0 0 0,1 1-1,-1-1 1,1 0 0,0 0-1,-1 0 1,1 0 0,-1 0-1,1 0 1,-1 0-1,1 0 1,-1 0 0,1 0-1,-1 0 1,1 0 0,-1 0-1,1 0 1,-1 0 0,1-1-1,-1 1 1,1 0 0,-1 0-1,1-1 1,-1 1 0,0 0-1,1-1 1,-1 1-1,1 0 1,-1-1 0,0 1-1,1-1 1,-1 1 0,0 0-1,0-1 1,1 1 0,-1-1-1,0 1 1,0-1 0,0 1-1,1-1 1,-1 0 0,1-2 160,0 0 0,0 0 0,0 0 1,0 0-1,0 0 0,0-5 0,-4-21 796,3 28-904,-1-1-1,1 1 0,0-1 1,-1 1-1,1 0 1,-1-1-1,1 1 0,-1 0 1,0 0-1,0-1 0,1 1 1,-1 0-1,0 0 0,0 0 1,0 0-1,0 0 1,-2-1-1,2 2-76,1 0 0,-1 0 0,1 0 0,-1 0 0,1 0 0,-1 0 0,1 0 0,0 0 0,-1 0 0,1 0 0,-1 0 0,1 0 0,-1 1 0,1-1 0,0 0 0,-1 0 0,1 0-1,-1 1 1,1-1 0,0 0 0,-1 1 0,1-1 0,0 0 0,0 1 0,-1-1 0,1 0 0,0 1 0,0-1 0,-1 1 0,1-1 0,0 0 0,0 1 0,0 0 0,-6 15 175,5-9-238,0 1-1,2 14 1,-1-8-145,0-12-109</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1:48.597"/>
    </inkml:context>
    <inkml:brush xml:id="br0">
      <inkml:brushProperty name="width" value="0.1" units="cm"/>
      <inkml:brushProperty name="height" value="0.1" units="cm"/>
      <inkml:brushProperty name="color" value="#E71224"/>
    </inkml:brush>
  </inkml:definitions>
  <inkml:trace contextRef="#ctx0" brushRef="#br0">0 83 8320,'4'-4'6918,"6"4"-4476,13 3-2846,-18-3 1277,27 2 124,-1-2 1,59-8 0,-37 3-295,386-52 1339,-414 54-2052,23-3-156,64 2 1,-106 4-135,0 1 1,0-1-1,0 1 0,10 3 1,-15-3 53,1-1 0,0 1 0,0 0 0,-1 0 0,1 0 0,-1 0 0,1 0-1,2 2 1,-4-2 41,1-1 0,-1 1-1,1-1 1,-1 1-1,1 0 1,-1-1 0,0 1-1,1 0 1,-1-1-1,0 1 1,0 0-1,0-1 1,0 1 0,1 0-1,-1 0 1,0-1-1,0 1 1,0 0 0,0-1-1,0 1 1,-1 0-1,1 1 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4:05.986"/>
    </inkml:context>
    <inkml:brush xml:id="br0">
      <inkml:brushProperty name="width" value="0.1" units="cm"/>
      <inkml:brushProperty name="height" value="0.1" units="cm"/>
      <inkml:brushProperty name="color" value="#008C3A"/>
    </inkml:brush>
  </inkml:definitions>
  <inkml:trace contextRef="#ctx0" brushRef="#br0">16 0 8064,'-1'1'6938,"-4"9"-4581,-2 14-2682,4 26 777,6 62 0,-3-107-428,4 53 97,17 78 0,23 57-78,-41-180-24,5 17-49,1 0 0,1 0-1,1-1 1,2 0 0,25 40 0,-10-33-340,-26-33 272,1 0 0,-1 0 0,1-1 0,0 1 0,0-1 0,1 0 0,-1 0 0,0 0 0,7 2 0,-10-4 31,1 0-1,0 1 1,0-1-1,0 0 0,0 0 1,0 0-1,0 0 0,0 0 1,0 0-1,0-1 0,0 1 1,0 0-1,0 0 0,0-1 1,0 1-1,0-1 1,0 1-1,-1-1 0,1 1 1,0-1-1,0 1 0,0-1 1,-1 0-1,2 0 0,0-2-361,0 1 0,-1 0 0,1-1-1,-1 1 1,0-1 0,1 1 0,1-6-1,1-8-2956</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1:48.999"/>
    </inkml:context>
    <inkml:brush xml:id="br0">
      <inkml:brushProperty name="width" value="0.1" units="cm"/>
      <inkml:brushProperty name="height" value="0.1" units="cm"/>
      <inkml:brushProperty name="color" value="#E71224"/>
    </inkml:brush>
  </inkml:definitions>
  <inkml:trace contextRef="#ctx0" brushRef="#br0">5 3 9984,'0'-3'3720,"-2"7"-2339,0 11-98,3-3-965,0 0 0,2 0 0,-1-1 1,1 1-1,6 14 0,-1-4-78,13 34 90,3-1 0,54 91 0,5 10-78,-48-76-726,-18-25-3622,-17-49 2596</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1:49.430"/>
    </inkml:context>
    <inkml:brush xml:id="br0">
      <inkml:brushProperty name="width" value="0.1" units="cm"/>
      <inkml:brushProperty name="height" value="0.1" units="cm"/>
      <inkml:brushProperty name="color" value="#E71224"/>
    </inkml:brush>
  </inkml:definitions>
  <inkml:trace contextRef="#ctx0" brushRef="#br0">1 168 9088,'26'-8'3424,"-7"5"-2656,13-9 256,-13 7 32,9-2-256,4-6-1,4-4-351,1 2-128,1-7-192,-1 6-96,0-1 0,4 5-1024,1-1-383,4 6-3233</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1:49.790"/>
    </inkml:context>
    <inkml:brush xml:id="br0">
      <inkml:brushProperty name="width" value="0.1" units="cm"/>
      <inkml:brushProperty name="height" value="0.1" units="cm"/>
      <inkml:brushProperty name="color" value="#E71224"/>
    </inkml:brush>
  </inkml:definitions>
  <inkml:trace contextRef="#ctx0" brushRef="#br0">58 222 10240,'-13'-2'1811,"10"2"-1259,-1 0 0,0-1 0,0 1-1,0-1 1,0 0 0,-6-2 0,9 2-451,0 0 1,0 0-1,0 0 0,1 0 0,-1 0 1,0-1-1,0 1 0,0 0 1,1 0-1,-1 0 0,1-1 0,-1 1 1,1 0-1,-1-1 0,1 1 0,0 0 1,0-1-1,-1 1 0,1-1 0,0 1 1,0 0-1,1-1 0,-1-1 0,1-3 147,-1-1-1,2 1 0,2-11 0,-2 10-142,1 0 1,0 0-1,1 1 0,0-1 1,0 1-1,0-1 0,0 1 1,1 0-1,10-9 1,-4 6 41,0 0 1,0 1-1,0 0 1,21-9 0,-23 13-169,1 0 0,-1 1 0,1 1 1,-1-1-1,1 2 0,0-1 0,0 1 1,-1 1-1,1 0 0,0 0 0,0 1 1,0 0-1,0 1 0,-1 0 0,1 0 1,-1 1-1,0 0 0,1 1 0,-1 0 0,-1 1 1,1 0-1,-1 0 0,1 0 0,-2 1 1,1 1-1,-1-1 0,7 9 0,2 4-2450,0 0 0,13 25 0,-20-31-1315</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1:50.254"/>
    </inkml:context>
    <inkml:brush xml:id="br0">
      <inkml:brushProperty name="width" value="0.1" units="cm"/>
      <inkml:brushProperty name="height" value="0.1" units="cm"/>
      <inkml:brushProperty name="color" value="#E71224"/>
    </inkml:brush>
  </inkml:definitions>
  <inkml:trace contextRef="#ctx0" brushRef="#br0">158 50 7808,'-2'-4'848,"-1"1"1,1 0 0,0 0 0,-1 1-1,0-1 1,0 0 0,0 1 0,0 0-1,-5-4 1,2 3-196,1 0 0,-1 0 0,0 0 0,0 1 0,-8-2 0,11 4-569,1-1-1,0 1 1,0 0 0,0 0 0,0 1 0,-1-1-1,1 0 1,0 1 0,0 0 0,0-1 0,0 1-1,0 0 1,0 0 0,0 0 0,0 0 0,1 0 0,-1 0-1,0 1 1,0-1 0,1 1 0,-1-1 0,1 1-1,0 0 1,-1-1 0,1 1 0,-1 3 0,-3 2 3,1 1 1,0 0 0,0 0 0,1 0-1,-3 11 1,4-9-82,1 0 1,-1-1 0,2 1-1,-1 0 1,1-1-1,1 1 1,0 0-1,0 0 1,1-1-1,0 1 1,1-1-1,-1 0 1,2 0-1,0 0 1,0 0-1,0 0 1,8 10-1,-6-11 1,0 0 0,0 0 0,1 0 0,0-1 0,0 0 0,1-1 0,-1 1 0,1-1-1,1-1 1,-1 1 0,1-2 0,0 1 0,1-1 0,-1-1 0,1 1 0,14 2 0,-9-4 64,-1-1 1,1 0-1,0-1 1,0-1-1,0 0 1,-1-1-1,1 0 1,-1-1 0,23-8-1,-14 1-798,1 0-1,-1-1 0,-1-1 1,36-26-1,-43 28-2675,7-6-2596</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1:50.618"/>
    </inkml:context>
    <inkml:brush xml:id="br0">
      <inkml:brushProperty name="width" value="0.1" units="cm"/>
      <inkml:brushProperty name="height" value="0.1" units="cm"/>
      <inkml:brushProperty name="color" value="#E71224"/>
    </inkml:brush>
  </inkml:definitions>
  <inkml:trace contextRef="#ctx0" brushRef="#br0">5 78 11776,'0'0'3898,"-5"-13"385,5-52-203,1 68-4782,-1 0 1,1 0 0,0 0 0,0 1 0,0-2 0,0 1 0,1 0 0,-1 0 0,1 0 0,0-1-1,0 1 1,3 3 0,3-2-2893</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1:51.538"/>
    </inkml:context>
    <inkml:brush xml:id="br0">
      <inkml:brushProperty name="width" value="0.1" units="cm"/>
      <inkml:brushProperty name="height" value="0.1" units="cm"/>
      <inkml:brushProperty name="color" value="#E71224"/>
    </inkml:brush>
  </inkml:definitions>
  <inkml:trace contextRef="#ctx0" brushRef="#br0">39 155 8448,'-7'-2'4071,"7"2"-3908,0 7 2793,8 12-1710,-8-19-1272,66 112 1026,-38-68-231,30 65 1,-19-11-68,-4 2 0,30 147 0,-62-233-690,0 0-1,1 0 0,0 0 0,2-1 0,-1 1 1,1-1-1,1 0 0,1-1 0,10 15 0,-17-26 16,1 1 0,-1 0-1,1-1 1,0 0 0,-1 1 0,1-1-1,0 0 1,0 0 0,0 0-1,0 0 1,0 0 0,0 0-1,0-1 1,0 1 0,0-1 0,4 1-1,-2-1 18,0 0-1,0 0 0,0-1 1,0 0-1,0 1 1,0-1-1,0-1 0,6-2 1,1-1 58,1-2 0,-1 0 0,-1 0 0,17-15 0,-15 11-29,0-1 0,-1 0 0,-1-1 0,0 0 0,-1-1 0,13-25 1,-10 14 170,-1-1 0,-1 0 0,7-34 0,-14 47-130,-1 0 0,-1 0 0,0 0 0,-1 0 0,0 0 0,-1 1 0,-1-1 0,0 0-1,0 0 1,-2 1 0,1-1 0,-2 1 0,-10-23 0,-7-6-52,-2 2 0,-44-58-1,44 65-60,5 7-202,-2 1 0,0 1 0,-1 0 0,-1 2 0,-2 1-1,-41-27 1,-6 4-959,-114-50 0,175 87 858,9 5 112,0-1 0,0 1-1,-1 0 1,1 0-1,0 0 1,-1 0-1,1 0 1,-1 1-1,1-1 1,-1 1-1,1-1 1,-1 1-1,0 0 1,1 0 0,-4 0-1,5 1 119,1-1 1,0 0-1,-1 0 1,1 0-1,0 0 0,0 1 1,-1-1-1,1 0 0,0 0 1,0 1-1,-1-1 1,1 0-1,0 0 0,0 1 1,0-1-1,-1 0 0,1 1 1,0-1-1,0 0 1,0 1-1,0-1 0,0 0 1,0 1-1,0-1 0,0 0 1,0 1-1,0-1 1,0 0-1,0 1 0,0-1 1,0 0-1,0 1 0,0-1 1,0 0-1,0 1 1,0-1-1,7 15-1290,-5-12 798,13 25-3622</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1:52.064"/>
    </inkml:context>
    <inkml:brush xml:id="br0">
      <inkml:brushProperty name="width" value="0.1" units="cm"/>
      <inkml:brushProperty name="height" value="0.1" units="cm"/>
      <inkml:brushProperty name="color" value="#E71224"/>
    </inkml:brush>
  </inkml:definitions>
  <inkml:trace contextRef="#ctx0" brushRef="#br0">31 327 9216,'0'0'241,"1"1"-1,-1-1 1,1 1 0,-1-1 0,1 1 0,0-1 0,-1 0 0,1 1 0,0-1 0,-1 0-1,1 0 1,0 1 0,0-1 0,-1 0 0,1 0 0,0 0 0,0 0 0,-1 0 0,1 0-1,0 0 1,0 0 0,-1 0 0,1 0 0,0-1 0,0 1 0,-1 0 0,1 0 0,0-1-1,-1 1 1,1-1 0,0 1 0,-1 0 0,1-1 0,0 0 0,3-2 20,0-1 1,0 0-1,7-9 1,-3 3 330,1 1-256,-1 0 0,0-1 0,-1-1 0,0 1 0,-1-1 0,8-16 0,-12 21-231,0 0 0,0 0 0,0 0 0,-1 0-1,1-1 1,-2 1 0,1 0 0,-1-1 0,0 1 0,0-1 0,0 1-1,-1 0 1,0-1 0,-3-7 0,1 4 12,-1 0 0,0 0 0,-1 0 0,-11-16-1,14 23-108,0 0-1,0 0 0,0 1 1,0-1-1,-1 1 0,1-1 1,-1 1-1,1 0 0,-1 0 1,0 0-1,0 1 0,0-1 0,0 1 1,0-1-1,0 1 0,0 0 1,-1 0-1,1 0 0,-6 0 1,8 1-12,-1 1 0,0-1 0,1 0 1,-1 1-1,0 0 0,1-1 0,-1 1 1,1 0-1,-1 0 0,1 0 0,-1 0 0,1 0 1,0 0-1,-1 0 0,1 0 0,0 0 1,0 1-1,0-1 0,0 0 0,0 1 1,0-1-1,0 1 0,1 0 0,-2 2 1,-1 4-13,0 0 1,0 0 0,-1 14 0,-2 13-15,2 1-1,2 0 1,1 0 0,2 0 0,6 37 0,-5-55 14,1 0 1,1 0 0,1 0 0,12 30 0,-15-43 7,0-1 1,0 0 0,1 1 0,-1-1 0,1 0 0,0 0 0,0 0 0,1-1-1,-1 1 1,1-1 0,-1 1 0,1-1 0,0 0 0,1-1 0,-1 1 0,0-1-1,1 0 1,-1 0 0,1 0 0,0-1 0,-1 1 0,8 0 0,-2-1-172,1-1 1,-1 0 0,0-1 0,0 0 0,1 0 0,-1-1 0,0 0 0,0-1 0,0 0-1,-1-1 1,1 0 0,9-6 0,10-7-2315,-2-1-1,37-31 1,-20 14-4319,-12 13 2679</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1:52.545"/>
    </inkml:context>
    <inkml:brush xml:id="br0">
      <inkml:brushProperty name="width" value="0.1" units="cm"/>
      <inkml:brushProperty name="height" value="0.1" units="cm"/>
      <inkml:brushProperty name="color" value="#E71224"/>
    </inkml:brush>
  </inkml:definitions>
  <inkml:trace contextRef="#ctx0" brushRef="#br0">120 4 8064,'-12'-3'7037,"10"3"-6597,-12 7 2815,9-2-2924,0-1-1,1 1 0,-6 8 0,5-6 454,-2 2-611,0 0 0,0 0 0,1 1 0,1 0 1,0 1-1,0-1 0,1 1 0,0 0 0,1 0 1,0 0-1,0 0 0,2 1 0,-1-1 0,1 1 1,1-1-1,0 1 0,1-1 0,2 14 0,-2-23-179,23 100 152,-21-92-103,1 1-1,0-2 1,1 1-1,0 0 1,0-1-1,1 0 1,11 14-1,-14-20-40,-1-1 1,1 1-1,0-1 0,1 0 0,-1 0 1,0 0-1,1 0 0,-1 0 0,1-1 1,-1 0-1,1 1 0,0-1 0,0-1 1,-1 1-1,1-1 0,0 1 0,0-1 1,0 0-1,0 0 0,6-2 0,5 0-34,0-2 0,1 0-1,23-11 1,-29 11 13,16-6-1820,0-2 1,-1-1-1,36-24 0,-33 15-3216</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1:52.924"/>
    </inkml:context>
    <inkml:brush xml:id="br0">
      <inkml:brushProperty name="width" value="0.1" units="cm"/>
      <inkml:brushProperty name="height" value="0.1" units="cm"/>
      <inkml:brushProperty name="color" value="#E71224"/>
    </inkml:brush>
  </inkml:definitions>
  <inkml:trace contextRef="#ctx0" brushRef="#br0">0 3 12800,'0'-3'9983,"5"6"-9727,0 2-160,-1 3-64,1-1-192,4 6 32,-4-1-864,0 1-352,-1-1-960,-4 5-319</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1:53.321"/>
    </inkml:context>
    <inkml:brush xml:id="br0">
      <inkml:brushProperty name="width" value="0.1" units="cm"/>
      <inkml:brushProperty name="height" value="0.1" units="cm"/>
      <inkml:brushProperty name="color" value="#E71224"/>
    </inkml:brush>
  </inkml:definitions>
  <inkml:trace contextRef="#ctx0" brushRef="#br0">0 360 9600,'11'-4'5789,"2"0"-3472,-7 2-1897,-1-1 0,1 1-1,0 0 1,0 0 0,0 1-1,0 0 1,12-1 0,0 0-189,179-37 1504,-149 26-1421,0-3 0,49-22 1,67-47-95,49-21-227,-190 96-244,-7 3-711,0 1 1,31-8-1,-46 14 634,1 0 1,0 0-1,-1 0 0,1 0 1,-1 0-1,1 0 1,0 0-1,-1 1 0,1-1 1,-1 0-1,1 1 0,-1 0 1,1-1-1,-1 1 0,1 0 1,-1 0-1,0 0 1,1 0-1,-1 0 0,0 0 1,0 0-1,0 0 0,0 0 1,0 1-1,0-1 1,0 0-1,0 1 0,0-1 1,0 3-1,5 11-3917</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4:06.383"/>
    </inkml:context>
    <inkml:brush xml:id="br0">
      <inkml:brushProperty name="width" value="0.1" units="cm"/>
      <inkml:brushProperty name="height" value="0.1" units="cm"/>
      <inkml:brushProperty name="color" value="#008C3A"/>
    </inkml:brush>
  </inkml:definitions>
  <inkml:trace contextRef="#ctx0" brushRef="#br0">1 13 7552,'4'6'7050,"-3"-6"-6779,10 2 2454,21-4-3719,-16 1 1451,34-5-863,-21 2-905,-2-3-1585,-17 7-528</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1:53.683"/>
    </inkml:context>
    <inkml:brush xml:id="br0">
      <inkml:brushProperty name="width" value="0.1" units="cm"/>
      <inkml:brushProperty name="height" value="0.1" units="cm"/>
      <inkml:brushProperty name="color" value="#E71224"/>
    </inkml:brush>
  </inkml:definitions>
  <inkml:trace contextRef="#ctx0" brushRef="#br0">10 5 11392,'-9'-5'7706,"14"10"-6575,3 3-1017,0 1-1,0-1 1,-1 1 0,0 1 0,-1-1 0,0 1 0,8 19 0,0 7-140,9 37 0,-8-25 116,12 28-264,36 72 0,-15-57-3259,-34-70 1006,0-4-1855</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1:54.056"/>
    </inkml:context>
    <inkml:brush xml:id="br0">
      <inkml:brushProperty name="width" value="0.1" units="cm"/>
      <inkml:brushProperty name="height" value="0.1" units="cm"/>
      <inkml:brushProperty name="color" value="#E71224"/>
    </inkml:brush>
  </inkml:definitions>
  <inkml:trace contextRef="#ctx0" brushRef="#br0">0 316 8704,'12'-10'1974,"-2"1"1,1-2 0,14-17-1,-18 19-1765,0 1 0,1 0-1,0 1 1,1 0 0,0 0-1,0 1 1,0 0 0,1 0 0,11-4-1,17-5-186,44-13 0,-64 22 71,127-34-362,29-10-4560,-154 43 474,27-14 1,-14 4 1159</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1:54.471"/>
    </inkml:context>
    <inkml:brush xml:id="br0">
      <inkml:brushProperty name="width" value="0.1" units="cm"/>
      <inkml:brushProperty name="height" value="0.1" units="cm"/>
      <inkml:brushProperty name="color" value="#E71224"/>
    </inkml:brush>
  </inkml:definitions>
  <inkml:trace contextRef="#ctx0" brushRef="#br0">78 191 9216,'-3'2'879,"0"0"1,-1-1-1,1 1 1,-1-1 0,0 0-1,-6 2 1,9-3-737,0 0 1,-1 0 0,1 0 0,0 0-1,0 0 1,0 0 0,0 0 0,0-1-1,0 1 1,0 0 0,0 0 0,-1-1-1,1 1 1,0-1 0,0 1 0,0-1-1,1 0 1,-1 1 0,0-1 0,0 0-1,0 0 1,0 1 0,1-1 0,-1 0-1,0 0 1,1 0 0,-1 0 0,1 0-1,-1 0 1,0-2 0,-3-9 120,0-1 1,1 0 0,1 0-1,0 0 1,0-1 0,2 1-1,1-25 1,-1 34-253,1-1 0,0 1 0,0-1 0,0 1 1,0-1-1,4-6 0,-5 10-7,1 0 0,-1 0 0,1 0 0,0 0 0,0 0 0,0 0 0,-1 0 0,1 0 0,0 0 0,0 0-1,0 0 1,0 0 0,1 1 0,-1-1 0,0 0 0,0 1 0,0-1 0,0 1 0,1 0 0,-1-1 0,0 1 0,1 0 0,-1-1 0,0 1 0,1 0 0,-1 0 0,2 0 0,6 2 5,0 1 1,0 0-1,0 0 0,-1 0 1,1 1-1,-1 0 1,14 10-1,-4-3 3,165 101-1764,-165-101 899,-10-6-69,-1-1-1,1 0 1,0 0-1,12 3 1,-1-2-3511</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1:54.810"/>
    </inkml:context>
    <inkml:brush xml:id="br0">
      <inkml:brushProperty name="width" value="0.1" units="cm"/>
      <inkml:brushProperty name="height" value="0.1" units="cm"/>
      <inkml:brushProperty name="color" value="#E71224"/>
    </inkml:brush>
  </inkml:definitions>
  <inkml:trace contextRef="#ctx0" brushRef="#br0">93 35 7680,'-5'-13'6954,"4"12"-6740,1-1 1,-1 1-1,0 0 0,0 0 0,0-1 0,0 1 0,0 0 0,0 0 1,0 0-1,0 0 0,0 0 0,0 0 0,0 0 0,-1 1 0,1-1 1,0 0-1,-1 1 0,1-1 0,-1 0 0,1 1 0,0 0 0,-1-1 0,1 1 1,-1 0-1,1 0 0,-1 0 0,1 0 0,-1 0 0,1 0 0,-1 0 1,1 1-1,-1-1 0,-1 1 0,0 0-106,1 0 0,-1 0-1,1 0 1,0 1 0,0-1-1,0 1 1,0-1 0,0 1 0,0 0-1,0 0 1,0 0 0,0 0 0,1 0-1,-1 0 1,1 0 0,0 0-1,0 0 1,-2 5 0,1 1-37,0 0 0,1 1 0,0-1 0,0 0 0,2 15 0,6 43-2,-5-46-4,3 15 35,16 59 0,-17-79-103,1-1-1,1 0 1,0 1-1,1-2 1,1 1-1,13 18 1,-18-29-4,-1 0 0,1 1 0,0-1 0,0-1 0,0 1 0,1 0 0,-1-1 0,0 0 0,1 0 0,0 0 0,-1 0 0,1 0 0,0-1 0,6 2 0,-5-2 14,0-1 0,0 1-1,0-1 1,1 0 0,-1-1-1,0 1 1,0-1 0,0 0-1,0 0 1,6-3 0,7-4-43,0-1 1,-1 0 0,0-2-1,28-22 1,-42 31 8,60-50-1931,-25 14-2612,-19 18 1195</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1:55.252"/>
    </inkml:context>
    <inkml:brush xml:id="br0">
      <inkml:brushProperty name="width" value="0.1" units="cm"/>
      <inkml:brushProperty name="height" value="0.1" units="cm"/>
      <inkml:brushProperty name="color" value="#E71224"/>
    </inkml:brush>
  </inkml:definitions>
  <inkml:trace contextRef="#ctx0" brushRef="#br0">59 135 9472,'-16'-25'11821,"16"25"-11719,-1-1 0,1 1-1,0 0 1,0-1 0,-1 1-1,1 0 1,0-1 0,0 1 0,0-1-1,-1 1 1,1 0 0,0-1-1,0 1 1,0-1 0,0 1-1,0-1 1,0 1 0,0 0-1,0-1 1,0 0 0,-1-3-64,1 1 1,-1-1-1,0 0 0,0 1 1,-1-1-1,-2-5 1,-3-9 305,-16-34 1187,26 59-817,4 9-599,6 21 0,-8-20-699,-3-13-238,-1-1 0,0 1 0,0 0 1,0 0-1,0 5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2:24.041"/>
    </inkml:context>
    <inkml:brush xml:id="br0">
      <inkml:brushProperty name="width" value="0.1" units="cm"/>
      <inkml:brushProperty name="height" value="0.1" units="cm"/>
      <inkml:brushProperty name="color" value="#E71224"/>
    </inkml:brush>
  </inkml:definitions>
  <inkml:trace contextRef="#ctx0" brushRef="#br0">479 46 7296,'1'-8'2313,"0"0"0,0 0 1,0-13-1,-7 32-276,6-10-2007,-3 8 176,-1 0 0,0 0 0,-5 9-1,-20 29-77,-39 48 0,21-33-17,-41 73-1,79-120-101,5-8-7,-61 96 23,-50 114 1,109-203-5,0 1-1,1 0 1,1 0-1,-4 20 1,7-25 38,0 0 1,1 0 0,0 0 0,0 0-1,1 0 1,0 0 0,1-1-1,3 14 1,4 2 108,2-1 0,0 0 0,24 37 0,-9-24 26,3-1-1,32 32 1,-50-55-162,125 125 80,1-11-21,-89-85-214,-23-22-151,11 12-1039,-14-9-2550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2:24.931"/>
    </inkml:context>
    <inkml:brush xml:id="br0">
      <inkml:brushProperty name="width" value="0.1" units="cm"/>
      <inkml:brushProperty name="height" value="0.1" units="cm"/>
      <inkml:brushProperty name="color" value="#E71224"/>
    </inkml:brush>
  </inkml:definitions>
  <inkml:trace contextRef="#ctx0" brushRef="#br0">0 0 6144,'3'0'686,"-1"1"1,1-1-1,0 1 0,-1-1 1,0 1-1,1 0 0,-1 0 1,1 0-1,3 3 1,17 6 1233,34 2 71,103 9 0,-117-17-1643,151 12 671,17-4-363,15-5-181,-212-6-460,288 8 572,39 4-272,25-2-75,57 2 138,-283-9-235,183 3 194,186-6 42,28-9-390,44 0 902,30 8-635,42 12-53,80 26-123,113 21 240,-573-40-267,78 1-48,505 6-5,181-49-842,-183-21-4182,-390 23 400,4 9-5306,-262 11 6575</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2:25.720"/>
    </inkml:context>
    <inkml:brush xml:id="br0">
      <inkml:brushProperty name="width" value="0.1" units="cm"/>
      <inkml:brushProperty name="height" value="0.1" units="cm"/>
      <inkml:brushProperty name="color" value="#E71224"/>
    </inkml:brush>
  </inkml:definitions>
  <inkml:trace contextRef="#ctx0" brushRef="#br0">1 1 9344,'2'1'5255,"7"1"-4436,64 3 796,-6-1-1257,142 8 841,-144-4-630,77 18-1,-127-23-437,-1 1 0,1 1 0,-1 1 0,-1 0 0,1 0 0,-1 2 0,22 15 0,-25-15-62,-1 1 0,1-1 0,-2 2 0,1-1 0,-2 1 1,1 1-1,-1-1 0,-1 1 0,9 18 0,-5-3 19,-1 0 1,-1 1-1,-1 0 1,-2 0-1,0 0 1,-2 1-1,-1-1 1,-2 1-1,0 0 0,-2 0 1,-5 29-1,-2-1 14,-3-1 0,-19 56-1,18-74-82,-1-1-1,-3-1 1,-40 65-1,-101 106-559,99-135-11,-49 60-2037,33-53-2833,54-60 1092</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2:26.924"/>
    </inkml:context>
    <inkml:brush xml:id="br0">
      <inkml:brushProperty name="width" value="0.1" units="cm"/>
      <inkml:brushProperty name="height" value="0.1" units="cm"/>
      <inkml:brushProperty name="color" value="#E71224"/>
    </inkml:brush>
  </inkml:definitions>
  <inkml:trace contextRef="#ctx0" brushRef="#br0">1 26 6912,'0'-2'267,"1"1"0,-1 0 1,0-1-1,1 1 0,-1 0 1,-2-16 6794,7 51-6176,0 38-7,2 144 33,-5 27-522,2 14-588,-4-178-322,0 123-1909,0-67-4344,0-109 3840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2:27.941"/>
    </inkml:context>
    <inkml:brush xml:id="br0">
      <inkml:brushProperty name="width" value="0.1" units="cm"/>
      <inkml:brushProperty name="height" value="0.1" units="cm"/>
      <inkml:brushProperty name="color" value="#E71224"/>
    </inkml:brush>
  </inkml:definitions>
  <inkml:trace contextRef="#ctx0" brushRef="#br0">4 100 8448,'-4'3'6165,"5"-2"-6071,-1-1-14,1 0 0,-1 1 0,1-1 0,-1 0-1,1 1 1,-1-1 0,1 0 0,0 1-1,-1-1 1,1 0 0,-1 0 0,1 0-1,0 0 1,-1 0 0,1 0 0,0 0 0,80-1 1379,155-24 0,-175 13-3665,85-27 0,-95 18-5639,-27 12 3872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4:06.904"/>
    </inkml:context>
    <inkml:brush xml:id="br0">
      <inkml:brushProperty name="width" value="0.1" units="cm"/>
      <inkml:brushProperty name="height" value="0.1" units="cm"/>
      <inkml:brushProperty name="color" value="#008C3A"/>
    </inkml:brush>
  </inkml:definitions>
  <inkml:trace contextRef="#ctx0" brushRef="#br0">1 9 7296,'0'-8'7562,"1"25"-6116,5 13-1005,2-1 1,1 1 0,24 52 0,-25-62-338,56 128 35,10 32-1387,-59-150-1017,-8-19-1576</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2:28.470"/>
    </inkml:context>
    <inkml:brush xml:id="br0">
      <inkml:brushProperty name="width" value="0.1" units="cm"/>
      <inkml:brushProperty name="height" value="0.1" units="cm"/>
      <inkml:brushProperty name="color" value="#E71224"/>
    </inkml:brush>
  </inkml:definitions>
  <inkml:trace contextRef="#ctx0" brushRef="#br0">7 93 8320,'-7'-7'4610,"7"6"-4418,1 0-102,-1 0 0,0 1 1,0-1-1,0 1 0,1-1 1,-1 1-1,0-1 0,1 1 1,-1-1-1,1 1 0,-1-1 1,0 1-1,1-1 0,-1 1 1,2-1-1,26-14 164,-25 14 71,25-11 163,1 2 0,0 1 0,1 1 0,0 1 0,0 2 0,0 1 0,1 1 0,0 1 0,48 5 0,-73-2-366,0 0 1,0 0-1,0 0 1,0 1-1,-1 0 1,1 0-1,0 0 1,-1 1-1,0-1 0,1 2 1,4 3-1,-6-4-38,0 1 0,0 0-1,-1 0 1,1 0-1,-1 1 1,0-1 0,0 1-1,-1 0 1,1-1-1,-1 1 1,0 1 0,-1-1-1,3 9 1,1 23 3,-1-1-1,-2 1 1,-2 38 0,-23 156-171,9-109 66,13-108 34,-2 12-49,1 26 0,2-45 22,1 0-1,0 0 0,0 0 1,0 0-1,1 0 1,0 0-1,0 0 0,5 9 1,-6-14 12,0-1 0,0 1 0,0 0 1,0-1-1,0 1 0,0-1 0,1 1 1,-1-1-1,1 0 0,-1 0 0,1 0 1,-1 1-1,1-1 0,0-1 0,-1 1 1,1 0-1,0 0 0,3 0 0,1 0 0,1 0 0,0 0-1,-1-1 1,10-1 0,2 1-2,137 4-1273,-73 6-761,9 0-1210,-20-9 477,-9-1-1349</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2:29.281"/>
    </inkml:context>
    <inkml:brush xml:id="br0">
      <inkml:brushProperty name="width" value="0.1" units="cm"/>
      <inkml:brushProperty name="height" value="0.1" units="cm"/>
      <inkml:brushProperty name="color" value="#E71224"/>
    </inkml:brush>
  </inkml:definitions>
  <inkml:trace contextRef="#ctx0" brushRef="#br0">0 10 9088,'2'-9'6278,"-1"9"-6082,7 17 2252,23 53-1428,-7-15-112,30 101 1,-8 101-663,-18-7-508,-16-67-1949,-10-61-2164,-2-79 274</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2:30.125"/>
    </inkml:context>
    <inkml:brush xml:id="br0">
      <inkml:brushProperty name="width" value="0.1" units="cm"/>
      <inkml:brushProperty name="height" value="0.1" units="cm"/>
      <inkml:brushProperty name="color" value="#E71224"/>
    </inkml:brush>
  </inkml:definitions>
  <inkml:trace contextRef="#ctx0" brushRef="#br0">356 227 6656,'-1'-1'302,"1"0"0,-5-4 2115,5 4-2115,-1 1 0,0-1 0,0 1 0,0-1 0,1 1 0,-1 0 0,0-1 0,0 1 0,0 0 0,-1-1 0,-1 0 75,1 0-185,0 0-1,0 0 1,0 0 0,0 0 0,1-1 0,-1 1 0,0 0 0,1-1 0,-1 0 0,1 1 0,-2-3-1,2 2-95,-1 1-1,1-1 0,-1 0 0,1 1 0,-1-1 0,1 1 0,-1 0 0,0-1 0,0 1 0,1 0 0,-1 0 0,0 0 0,0 0 0,0 1 0,-4-2 0,2 2 23,-1-1-1,0 1 0,1 1 0,-1-1 0,0 1 1,1-1-1,-1 1 0,1 0 0,-1 1 0,1-1 1,-7 4-1,-4 3-4,-24 16 1,38-23-105,-6 4 2,0 0-1,1 1 0,-1 0 1,1 0-1,1 0 1,-6 8-1,8-10-8,-6 8 11,1-1 1,1 2-1,0-1 0,1 1 1,0 0-1,1 0 1,-4 15-1,1-7-3,-4 16-2,1 1 0,2 1 0,2 0 0,2 0 0,-2 47 0,7-72 22,1-1-1,3 23 1,-3-31 1,1 1 0,-1-1 0,1-1 1,0 1-1,0 0 0,0 0 0,1-1 0,-1 1 1,1-1-1,4 5 0,-2-4 43,-1-1-1,1 0 1,0 0 0,0 0-1,1-1 1,-1 0 0,1 0-1,0 0 1,7 2-1,0 0 126,1-2 0,26 5 0,-24-6-81,0-1 0,0-1 0,0 0-1,0-2 1,0 1 0,0-2 0,0 0-1,-1-1 1,0-1 0,0 0 0,0-1-1,15-8 1,-17 7 20,-1 0-1,0-2 1,-1 1 0,0-1-1,19-21 1,34-52 289,-49 62-352,-14 18-68,61-88 333,-53 75-305,-1-1 0,-1 1 1,0-1-1,4-18 0,-6 16 9,0 0 0,-1 0 1,-1-1-1,-1 1 1,-1-1-1,0 1 1,-2-1-1,-3-26 1,0 24-102,0 0 1,-2 1 0,-1-1-1,0 1 1,-12-21 0,14 33-87,1-1 0,-1 1 0,-1 0 1,1 0-1,-1 1 0,-1-1 1,1 1-1,-1 1 0,-1-1 1,1 1-1,-1 1 0,0-1 0,-17-8 1,15 11-273,0-1 0,1 1 0,-12-1 0,17 3 13,1 1 1,-1-1-1,1 1 1,-1 0-1,1 0 1,-1 0-1,1 1 1,0-1-1,-1 1 0,1 0 1,0 0-1,-6 2 1,9-3 234,0 1 1,-1-1-1,1 0 1,-1 0-1,1 1 1,-3 2-1166,3-3 1165,0 1 1,0-1-1,-1 1 1</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2:30.980"/>
    </inkml:context>
    <inkml:brush xml:id="br0">
      <inkml:brushProperty name="width" value="0.1" units="cm"/>
      <inkml:brushProperty name="height" value="0.1" units="cm"/>
      <inkml:brushProperty name="color" value="#E71224"/>
    </inkml:brush>
  </inkml:definitions>
  <inkml:trace contextRef="#ctx0" brushRef="#br0">1 7 9728,'4'-6'4026,"-3"14"-755,-2 0-3182,1 479 2580,0 244-3290,10-499-3209,-6-169 658,0-26 142,0-10-276</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2:31.504"/>
    </inkml:context>
    <inkml:brush xml:id="br0">
      <inkml:brushProperty name="width" value="0.1" units="cm"/>
      <inkml:brushProperty name="height" value="0.1" units="cm"/>
      <inkml:brushProperty name="color" value="#E71224"/>
    </inkml:brush>
  </inkml:definitions>
  <inkml:trace contextRef="#ctx0" brushRef="#br0">3 298 7296,'-1'-5'669,"0"-1"0,1 1 1,-1-1-1,1 0 0,0 1 1,1-1-1,-1 1 0,1-1 1,2-6-1,0 4-393,2-1 1,-1 1-1,1 0 1,0 0-1,1 1 0,0-1 1,9-8-1,-1 3 0,0 0 1,29-18-1,-18 15-10,1 2 0,0 1 0,0 1 0,2 1 0,-1 1 1,1 2-1,1 1 0,-1 1 0,31-2 0,-45 7-84,0 1 0,0 0 0,0 1 0,-1 1 1,1 0-1,0 1 0,-1 1 0,0 0 0,0 0 0,0 2 0,0-1 0,13 9 0,-18-8-74,1 0 0,-1 0-1,0 0 1,-1 1-1,1 0 1,-1 1-1,-1-1 1,1 1 0,-1 1-1,-1-1 1,0 1-1,0 0 1,0 0 0,-2 1-1,1-1 1,-1 1-1,3 11 1,-5-10-53,1 1 0,-2-1 0,1 0 0,-2 0 1,1 0-1,-4 17 0,-21 67 77,20-78-117,-34 105 279,-108 228-1,126-310-252,4-7-81,1 0-1,-16 46 1,31-76 35,0 0 0,1 0 0,-1 1 1,0-1-1,1 0 0,0 0 0,0 1 0,0-1 0,0 0 1,0 0-1,2 4 0,-2-5 4,1 0 0,0 1 0,0-1 0,1 0 0,-1 0 0,0 0 0,1 0 0,-1 0 0,1-1 0,-1 1 0,1 0 0,0-1 0,0 1 0,0-1 0,0 0 0,2 2 0,1-1 2,0 1 0,1-1 0,-1 0 1,0 0-1,1 0 0,-1-1 0,1 0 0,10 1 0,4-2-8,26-3-1,-34 2-13,340-42-5185,-344 41 4881,81-10-5125</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28.712"/>
    </inkml:context>
    <inkml:brush xml:id="br0">
      <inkml:brushProperty name="width" value="0.1" units="cm"/>
      <inkml:brushProperty name="height" value="0.1" units="cm"/>
      <inkml:brushProperty name="color" value="#008C3A"/>
    </inkml:brush>
  </inkml:definitions>
  <inkml:trace contextRef="#ctx0" brushRef="#br0">416 0 8576,'-6'1'6976,"-71"87"-4934,-42 73-1647,-53 49-2694,136-173-4165,31-29 3222</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29.065"/>
    </inkml:context>
    <inkml:brush xml:id="br0">
      <inkml:brushProperty name="width" value="0.1" units="cm"/>
      <inkml:brushProperty name="height" value="0.1" units="cm"/>
      <inkml:brushProperty name="color" value="#008C3A"/>
    </inkml:brush>
  </inkml:definitions>
  <inkml:trace contextRef="#ctx0" brushRef="#br0">10 5 8960,'-9'-5'6997,"20"18"-5499,14 16-1090,0 0-1,23 39 0,-9-13-284,91 98 0,-109-131-108,86 84-239,-57-64-2789,-37-34 853,-3-3-1685</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29.412"/>
    </inkml:context>
    <inkml:brush xml:id="br0">
      <inkml:brushProperty name="width" value="0.1" units="cm"/>
      <inkml:brushProperty name="height" value="0.1" units="cm"/>
      <inkml:brushProperty name="color" value="#008C3A"/>
    </inkml:brush>
  </inkml:definitions>
  <inkml:trace contextRef="#ctx0" brushRef="#br0">8 0 8832,'-8'0'5728,"16"0"-5280,6 0 64,5 0-224,9 0-96,4 0-96,1 0-96,-1 5 96,-1-2-128,-3 6 0,0-1-672,-9 0-256,0 4-3264</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29.807"/>
    </inkml:context>
    <inkml:brush xml:id="br0">
      <inkml:brushProperty name="width" value="0.1" units="cm"/>
      <inkml:brushProperty name="height" value="0.1" units="cm"/>
      <inkml:brushProperty name="color" value="#008C3A"/>
    </inkml:brush>
  </inkml:definitions>
  <inkml:trace contextRef="#ctx0" brushRef="#br0">1 35 7936,'0'8'3648,"19"0"-2976,-10-8-128,14 0-384,10-5-96,2-3-32,3 0 32,-1 1-32,-4-3-992,-1 3-480,-5 2-1888</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31.226"/>
    </inkml:context>
    <inkml:brush xml:id="br0">
      <inkml:brushProperty name="width" value="0.1" units="cm"/>
      <inkml:brushProperty name="height" value="0.1" units="cm"/>
      <inkml:brushProperty name="color" value="#008C3A"/>
    </inkml:brush>
  </inkml:definitions>
  <inkml:trace contextRef="#ctx0" brushRef="#br0">1 0 6400,'0'5'10106,"0"16"-9899,0-1 0,2 1 0,0-1 0,8 33 0,-7-38-625,0 0-1,-1 1 1,-1-1 0,0 26 0,-2-26-1550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4:07.317"/>
    </inkml:context>
    <inkml:brush xml:id="br0">
      <inkml:brushProperty name="width" value="0.1" units="cm"/>
      <inkml:brushProperty name="height" value="0.1" units="cm"/>
      <inkml:brushProperty name="color" value="#008C3A"/>
    </inkml:brush>
  </inkml:definitions>
  <inkml:trace contextRef="#ctx0" brushRef="#br0">0 0 8064,'9'15'1177,"-1"1"0,0-1 0,-1 1 0,8 31 0,2 5 639,-4-25-1022,0 0-1,2-1 1,27 38 0,15 24 900,-49-72-1574,-1 1-1,-1-1 1,0 1 0,-1 0 0,-1 1-1,0-1 1,-2 1 0,2 23-1,-4-1-743,-1 1 0,-9 62 0,-9-20-2083,4-26-2772,15-38 684,3-5 721</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31.624"/>
    </inkml:context>
    <inkml:brush xml:id="br0">
      <inkml:brushProperty name="width" value="0.1" units="cm"/>
      <inkml:brushProperty name="height" value="0.1" units="cm"/>
      <inkml:brushProperty name="color" value="#008C3A"/>
    </inkml:brush>
  </inkml:definitions>
  <inkml:trace contextRef="#ctx0" brushRef="#br0">1 1 7552,'2'4'6966,"13"-3"-4166,29-1-2884,-25-1 743,244 1-68,-206 0-4939,1 0-4700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32.034"/>
    </inkml:context>
    <inkml:brush xml:id="br0">
      <inkml:brushProperty name="width" value="0.1" units="cm"/>
      <inkml:brushProperty name="height" value="0.1" units="cm"/>
      <inkml:brushProperty name="color" value="#008C3A"/>
    </inkml:brush>
  </inkml:definitions>
  <inkml:trace contextRef="#ctx0" brushRef="#br0">1 86 8704,'1'4'7440,"6"-7"-7285,-1 1 1,1 0-1,-1 0 1,1 0 0,8 0-1,8-2-43,274-48-1365,-277 49-582,21-7 0,-15 2-1791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8:32.515"/>
    </inkml:context>
    <inkml:brush xml:id="br0">
      <inkml:brushProperty name="width" value="0.1" units="cm"/>
      <inkml:brushProperty name="height" value="0.1" units="cm"/>
      <inkml:brushProperty name="color" value="#008C3A"/>
    </inkml:brush>
  </inkml:definitions>
  <inkml:trace contextRef="#ctx0" brushRef="#br0">1 37 9216,'0'0'2981,"14"-4"118,-10 3-2910,0 1 0,0-1 1,1 0-1,-1 0 1,7-3-1,2-1 61,13-1 191,1 1-1,-1 1 1,1 1-1,41 1 1,-57 2-175,0 1 0,0 0 0,-1 1 0,1 0 0,0 1 0,-1 0 0,15 6 0,-21-7-162,0 0 0,0 0 0,1 0-1,-1 1 1,0-1 0,-1 1 0,1 0 0,0 0 0,-1 1-1,0-1 1,0 1 0,0-1 0,0 1 0,0 0 0,-1 0-1,0 0 1,0 1 0,3 8 0,-4-10-73,-1 0-1,1 1 1,-1-1 0,0 0-1,0 1 1,0-1 0,-1 1-1,1-1 1,-1 0 0,0 1-1,0-1 1,-2 4 0,-2 5 7,-1-1 1,-7 11-1,6-11-13,-55 85 216,-13 23 190,61-93-332,-4 2 3,2 1 0,-21 56 0,35-81-105,1 0 1,0 0-1,0 1 1,1-1-1,-1 0 1,1 1-1,0 4 0,0-8 0,0 1-1,0-1 1,1 1-1,-1-1 1,0 0-1,1 1 1,-1-1-1,1 0 1,0 1-1,-1-1 1,1 0-1,0 1 1,0-1-1,0 0 1,0 0-1,0 0 1,0 0-1,0 0 1,0 0-1,0 0 1,0 0-1,1 0 0,-1-1 1,0 1-1,3 0 1,5 1-2,0 0 1,0-1-1,0-1 1,0 1 0,0-1-1,1-1 1,11-2-1,-10 2 9,78-14-125,13-1-1207,-91 15 652,1 0 0,0 1 0,0 1 0,-1 0 0,1 0 0,17 6 0,5 4-2444,2-1-1509</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2:37.797"/>
    </inkml:context>
    <inkml:brush xml:id="br0">
      <inkml:brushProperty name="width" value="0.1" units="cm"/>
      <inkml:brushProperty name="height" value="0.1" units="cm"/>
      <inkml:brushProperty name="color" value="#008C3A"/>
    </inkml:brush>
  </inkml:definitions>
  <inkml:trace contextRef="#ctx0" brushRef="#br0">29 13 7296,'-28'-12'12773,"28"16"-12638,1 0 0,0 0 1,0 0-1,1 0 0,-1 0 1,1 0-1,0 0 0,4 6 1,6 13 171,-4-2-104,2 0 1,0 0-1,2-1 1,0-1-1,1 0 0,1 0 1,21 21-1,1-5 64,2-1-1,51 35 1,56 51 250,-58-29-181,-26-25-197,128 112 90,-73-81-176,135 118-42,77 83 37,-276-250-18,46 39-60,88 77 105,-95-70-33,-73-80-41,-13-10-49,1 0 0,-1 1-1,9 9 1,-5-3 59,1 0 0,0-1-1,1 0 1,0 0 0,15 8-1,-10-5 20,0 0 0,21 23 0,1 1 8,82 61-75,-105-86 10,1-1 1,26 15-1,-31-18 182,-11-7-165,1 0 0,-1-1 1,1 1-1,0-1 0,-1 1 0,1-1 0,0 1 0,-1-1 0,1 1 0,0-1 0,0 0 0,0 1 1,-1-1-1,1 0 0,0 0 0,0 1 0,0-1 0,0 0 0,1 0 0,-2 0-182,9 1-1024,-9-1 1176,1 0-55,-1 1 1,0-1 0,0 0-1,1 1 1,-1-1 0,0 0 0,1 0-1,-1 0 1,0 1 0,1-1-1,-1 0 1,0 0 0,1 0-1,-1 0 1,1 0 0,-1 1-1,0-1 1,1 0 0,-1 0 0,1 0-1,-1 0 1,0 0 0,1 0-1</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2:40.431"/>
    </inkml:context>
    <inkml:brush xml:id="br0">
      <inkml:brushProperty name="width" value="0.1" units="cm"/>
      <inkml:brushProperty name="height" value="0.1" units="cm"/>
      <inkml:brushProperty name="color" value="#008C3A"/>
    </inkml:brush>
  </inkml:definitions>
  <inkml:trace contextRef="#ctx0" brushRef="#br0">1 2961 7168,'0'-5'7456,"9"-7"-6347,-2 4-872,-1 1-1,0-1 1,0 0 0,-1-1-1,0 1 1,7-17 0,-4 8 15,7-12 11,-6 10-126,0 1 0,1 0-1,1 1 1,1 0-1,14-16 1,23-13 233,3 3-1,80-54 1,-93 68-294,-1-1 0,-2-2 0,46-51 0,-72 71-75,101-110 35,45-15 423,-63 69-255,-13 10-173,71-78-37,-4-20 172,37-5 106,-10 21-192,122-137-89,-175 157 12,-57 63 59,76-51-1,-47 38 51,41-40-43,-56 41-58,-20 15 135,22-23-47,90-87-135,-127 126 83,95-76-148,-117 98 198,3-2-31,23-23 0,-24 21-237</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2:42.443"/>
    </inkml:context>
    <inkml:brush xml:id="br0">
      <inkml:brushProperty name="width" value="0.1" units="cm"/>
      <inkml:brushProperty name="height" value="0.1" units="cm"/>
      <inkml:brushProperty name="color" value="#008C3A"/>
    </inkml:brush>
  </inkml:definitions>
  <inkml:trace contextRef="#ctx0" brushRef="#br0">0 498 6400,'4'-5'7578,"-2"5"-7506,-1 0 1,1-1-1,0 1 0,0 0 0,-1-1 1,1 0-1,0 1 0,0-1 0,-1 0 0,1 0 1,-1 0-1,1 0 0,-1 0 0,2-1 1,20-23 278,-3 4-111,42-32 267,-37 34-481,106-82 550,57-66-523,-123 104-63,-33 32 122,-32 30-379</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2:51.605"/>
    </inkml:context>
    <inkml:brush xml:id="br0">
      <inkml:brushProperty name="width" value="0.1" units="cm"/>
      <inkml:brushProperty name="height" value="0.1" units="cm"/>
      <inkml:brushProperty name="color" value="#008C3A"/>
    </inkml:brush>
  </inkml:definitions>
  <inkml:trace contextRef="#ctx0" brushRef="#br0">14 1 5888,'-14'3'12631,"32"30"-12100,20 28 690,-30-48-1078,0 0-1,1 0 1,1-1-1,14 14 1,-19-21-109,11 11 27,1-1-1,0 0 1,22 13 0,60 33-18,10 6 135,-66-32-90,-2 0 0,42 47 0,42 38-43,32-4 62,-7-7-118,-150-109 11,145 117 11,17 25 101,12-2-112,-91-75 11,116 83-145,-199-148 134,131 100 48,5-5-16,157 122-53,-195-126 15,-64-57 22,2-2 1,73 52-1,-22-36-10,-34-21-108,15 9 120,22 11 81,-72-36-167,0 1 1,-1 1-1,0 0 1,-1 1-1,26 29 1,35 55 205,-50-57-226,43 60 79,-60-88-14,2 0 0,0 0 0,0-2 0,1 1 1,16 10-1,78 47 156,-90-59-165,-1 0 1,2-2-1,21 9 1,-9-4 157,-3-6-178,-23-6 42,0-1 1,0 1-1,-1 0 1,1 0-1,0 1 0,-1-1 1,1 1-1,3 2 0,30 21 10,-34-22-12,0 0 0,0-1 0,0 1 0,1-1 0,-1 0 0,1 0 0,0 0-1,0-1 1,0 1 0,7 1 0,-10-3 3,0 0 0,0 1-1,0-1 1,0 0 0,0 1-1,-1-1 1,1 0 0,0 1 0,0-1-1,0 1 1,-1 0 0,1-1 0,0 1-1,-1 0 1,1-1 0,-1 1 0,1 0-1,0-1 1,-1 2 0,9 7-57,-5-6 30,0 0-1,0 0 1,0 1-1,0 0 1,-1 0-1,6 7 0,-8-10 32,-1 0-1,1-1 0,0 1 1,-1-1-1,1 1 0,0-1 1,0 1-1,-1-1 0,1 1 1,0-1-1,0 0 0,0 0 1,1 1-1,-2-1-23,1 0 0,0 0-1,-1 1 1,1-1 0,0 0 0,-1 0 0,1 1-1,0-1 1,-1 1 0,1-1 0,-1 0 0,1 1-1,-1-1 1,1 1 0,0 0-195</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2:53.161"/>
    </inkml:context>
    <inkml:brush xml:id="br0">
      <inkml:brushProperty name="width" value="0.1" units="cm"/>
      <inkml:brushProperty name="height" value="0.1" units="cm"/>
      <inkml:brushProperty name="color" value="#008C3A"/>
    </inkml:brush>
  </inkml:definitions>
  <inkml:trace contextRef="#ctx0" brushRef="#br0">5 3474 6656,'-4'4'6645,"4"-4"-6615,0 0 0,0 0-1,0 0 1,0 0 0,0 0 0,0 0 0,0-1-1,0 1 1,1 0 0,-1 0 0,0 0 0,0 0-1,0 0 1,0 0 0,0 0 0,0 0 0,1 0-1,-1 0 1,0 0 0,0 0 0,0 0 0,0 0-1,0 0 1,0 0 0,1 0 0,-1 0-1,0 0 1,0 0 0,0 1 0,0-1 0,0 0-1,0 0 1,0 0 0,1 0 0,-1 0 0,0 0-1,0 0 1,0 0 0,0 0 0,0 0 0,0 1-1,0-1 1,0 0 0,0 0 0,0 0 0,0 0-1,0 0 1,0 0 0,1 0 0,-1 1 0,0-1-1,0 0 1,0 0 0,0 0 0,0 0 0,0 0-1,0 0 1,0 1 0,-1-1 0,1 0 0,0 0-1,0 0 1,0 0 0,0 0 0,6-7 1473,3-13-882,-2 6-428,13-22 1,-9 22 33,21-23 0,-18 22 68,14-19 1,46-72 201,137-179 105,-34 55-441,-76 94-114,38-22 136,5-5 140,-20-27-115,-47 66-186,51-53 41,-8 11 7,268-480-353,-131 264-3354,-73 92 34,-116 176 1777,18-22-1603</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3:00.398"/>
    </inkml:context>
    <inkml:brush xml:id="br0">
      <inkml:brushProperty name="width" value="0.1" units="cm"/>
      <inkml:brushProperty name="height" value="0.1" units="cm"/>
      <inkml:brushProperty name="color" value="#008C3A"/>
    </inkml:brush>
  </inkml:definitions>
  <inkml:trace contextRef="#ctx0" brushRef="#br0">1 0 8448,'0'0'10431,"10"0"-8505,257 0 1946,-151 9-3296,-57 3-523,-48-8-181,12 1-2634,-22-5 2304,0 0 0,0 0-1,0 0 1,0-1 0,0 1-1,0 0 1,1 0 0,-1-1-1,4-1-1374,10-11-2028,0 0-512</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3:01.570"/>
    </inkml:context>
    <inkml:brush xml:id="br0">
      <inkml:brushProperty name="width" value="0.1" units="cm"/>
      <inkml:brushProperty name="height" value="0.1" units="cm"/>
      <inkml:brushProperty name="color" value="#008C3A"/>
    </inkml:brush>
  </inkml:definitions>
  <inkml:trace contextRef="#ctx0" brushRef="#br0">10 20 7680,'0'-20'9245,"0"29"-8213,-4 40-530,0 0-343,3 126-84,1-133-241,3 0 1,1-1 0,17 68-1,11 68-4468,-32-160 2709,0-1-1387</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4:24.118"/>
    </inkml:context>
    <inkml:brush xml:id="br0">
      <inkml:brushProperty name="width" value="0.1" units="cm"/>
      <inkml:brushProperty name="height" value="0.1" units="cm"/>
      <inkml:brushProperty name="color" value="#008C3A"/>
    </inkml:brush>
  </inkml:definitions>
  <inkml:trace contextRef="#ctx0" brushRef="#br0">1 0 7808,'11'2'9347,"-1"2"-7393,-7-3-1978,-1 0-1,0 0 1,0 0 0,0 0-1,1-1 1,-1 1 0,0-1-1,4 0 1,17 0 227,-4 0-107,-1 0 0,20 3 0,-21-2-16,-15-1-66,0 0-1,1 0 1,-1 0 0,0 0-1,1 0 1,-1 1-1,0-1 1,5 2-1,-4-1-2,-2-1 26</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3:02.126"/>
    </inkml:context>
    <inkml:brush xml:id="br0">
      <inkml:brushProperty name="width" value="0.1" units="cm"/>
      <inkml:brushProperty name="height" value="0.1" units="cm"/>
      <inkml:brushProperty name="color" value="#008C3A"/>
    </inkml:brush>
  </inkml:definitions>
  <inkml:trace contextRef="#ctx0" brushRef="#br0">0 18 9472,'2'-5'8069,"7"2"-7800,1 0 0,0 1 0,1 0 0,-1 1-1,0 0 1,0 0 0,12 2 0,-16-1-159,85 3-165,-1 4 0,97 20 0,-132-17-1975,112 6 1,-90-17-429,-9-4-1446</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3:02.746"/>
    </inkml:context>
    <inkml:brush xml:id="br0">
      <inkml:brushProperty name="width" value="0.1" units="cm"/>
      <inkml:brushProperty name="height" value="0.1" units="cm"/>
      <inkml:brushProperty name="color" value="#008C3A"/>
    </inkml:brush>
  </inkml:definitions>
  <inkml:trace contextRef="#ctx0" brushRef="#br0">3 1 8448,'-2'-1'8769,"12"7"-5164,-4-3-4700,8 0 1369,1 0 1,-1-1-1,1-1 0,0 0 0,24-3 0,-11 2-164,35-1-86,167 6-2229,-162-5-2312,-38 0 165</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3:03.868"/>
    </inkml:context>
    <inkml:brush xml:id="br0">
      <inkml:brushProperty name="width" value="0.1" units="cm"/>
      <inkml:brushProperty name="height" value="0.1" units="cm"/>
      <inkml:brushProperty name="color" value="#008C3A"/>
    </inkml:brush>
  </inkml:definitions>
  <inkml:trace contextRef="#ctx0" brushRef="#br0">25 6 9472,'-6'-6'8308,"-2"29"-7443,3 7-830,2 1 0,0-1 0,4 54 1,0-30 79,-1 6-73,14 375-452,-10-394-231,4 31-856,-6-25-3304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3:04.241"/>
    </inkml:context>
    <inkml:brush xml:id="br0">
      <inkml:brushProperty name="width" value="0.1" units="cm"/>
      <inkml:brushProperty name="height" value="0.1" units="cm"/>
      <inkml:brushProperty name="color" value="#008C3A"/>
    </inkml:brush>
  </inkml:definitions>
  <inkml:trace contextRef="#ctx0" brushRef="#br0">20 283 8320,'-4'0'930,"3"-1"-796,1 1-1,-1 0 1,1 0 0,-13 5 5323,18-5-3457,13-7-803,-9 4-961,0 0 1,-1 0 0,17-2 0,279-46 1514,-227 32-2280,139-54 0,-130 35-897,89-33-5366,-120 57 2931</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3:21.218"/>
    </inkml:context>
    <inkml:brush xml:id="br0">
      <inkml:brushProperty name="width" value="0.1" units="cm"/>
      <inkml:brushProperty name="height" value="0.1" units="cm"/>
      <inkml:brushProperty name="color" value="#008C3A"/>
    </inkml:brush>
  </inkml:definitions>
  <inkml:trace contextRef="#ctx0" brushRef="#br0">23 29 7552,'-23'8'11103,"28"4"-10617,-2-10-388,0 0 1,0 0-1,1-1 1,-1 1-1,1-1 1,-1 0 0,1 1-1,0-2 1,-1 1-1,1 0 1,0-1-1,-1 0 1,8 0-1,4-1 138,29-5-1,-14 1-256,-3 0 21,49-13 0,21-11-1584,-97 29 1503,1 0 0,-1 0 0,0 0 0,0 0 0,0 0 0,1 0 0,-1 0 0,0 0 0,0 0 0,1 0 0,-1 0 0,0 0 0,0 0 0,0 0 0,1 0 0,-1 0 0,0 0 0,0 1 0,2 5-2834,-2 0 1017,4 5-2208</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3:21.583"/>
    </inkml:context>
    <inkml:brush xml:id="br0">
      <inkml:brushProperty name="width" value="0.1" units="cm"/>
      <inkml:brushProperty name="height" value="0.1" units="cm"/>
      <inkml:brushProperty name="color" value="#008C3A"/>
    </inkml:brush>
  </inkml:definitions>
  <inkml:trace contextRef="#ctx0" brushRef="#br0">0 41 8064,'0'0'2672,"14"5"2944,-11-4-5446,0 0 0,0 0 1,0-1-1,0 0 0,0 1 1,0-1-1,0 0 1,0 0-1,0 0 0,0-1 1,0 1-1,5-2 1,38-13 35,-39 13-169,15-6-586,40-8 1,-50 14-689,0 0 1,0 1-1,1 0 1,24 3-1,-9 4-2517</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4:03.444"/>
    </inkml:context>
    <inkml:brush xml:id="br0">
      <inkml:brushProperty name="width" value="0.1" units="cm"/>
      <inkml:brushProperty name="height" value="0.1" units="cm"/>
      <inkml:brushProperty name="color" value="#008C3A"/>
    </inkml:brush>
  </inkml:definitions>
  <inkml:trace contextRef="#ctx0" brushRef="#br0">453 28 5248,'4'-27'14645,"-7"33"-14293,0 0 0,1 1 0,-4 11 0,-3 10-155,-18 29 495,-45 73 1,33-64-377,-187 273 394,163-252-908,57-81-1124,8-14-888,11-15-2444,-1 9 1310,2-4-741</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4:03.919"/>
    </inkml:context>
    <inkml:brush xml:id="br0">
      <inkml:brushProperty name="width" value="0.1" units="cm"/>
      <inkml:brushProperty name="height" value="0.1" units="cm"/>
      <inkml:brushProperty name="color" value="#008C3A"/>
    </inkml:brush>
  </inkml:definitions>
  <inkml:trace contextRef="#ctx0" brushRef="#br0">0 1 8448,'2'0'9813,"18"14"-9296,-1 1 0,-1 1 1,0 0-1,-1 2 0,28 35 1,34 65 242,21 30 90,-75-116-601,1-1 0,43 39 0,-29-29 38,13 9-387,-52-49-2,-1-1 0,0 0 0,1 1 1,-1-1-1,0 0 0,1 0 1,-1 1-1,1-1 0,-1 0 0,1 0 1,-1 0-1,0 0 0,1 1 0,-1-1 1,1 0-1,-1 0 0,1 0 1,-1 0-1,1 0 0,0 0 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4:04.568"/>
    </inkml:context>
    <inkml:brush xml:id="br0">
      <inkml:brushProperty name="width" value="0.1" units="cm"/>
      <inkml:brushProperty name="height" value="0.1" units="cm"/>
      <inkml:brushProperty name="color" value="#008C3A"/>
    </inkml:brush>
  </inkml:definitions>
  <inkml:trace contextRef="#ctx0" brushRef="#br0">30 62 7552,'-5'-3'2161,"4"3"-1801,0 0 0,0-1 0,1 1 0,-1 0 1,0 0-1,0 0 0,0 0 0,0-1 0,-1 1 0,1 1-59,1-1 0,-1-1 0,0 1 0,0 0 0,0 0 0,1 0 0,-1 0 0,0 0 0,0-1 0,0 1 0,1 0 0,-1-1 0,0 1 0,-1-1 0,2 0-257,0 1 0,0 0 1,0-1-1,-1 1 0,1 0 0,0-1 1,0 1-1,0 0 0,0-1 0,0 1 1,0 0-1,0-1 0,0 1 1,0-1-1,0 1 0,0 0 0,0-1 1,0 1-1,0 0 0,0-1 0,0 1 1,0 0-1,0-1 0,0 1 1,0 0-1,1-1 0,-1 1 0,0 0 1,0-1-1,0 1 0,1 0 0,-1-1 1,0 1-1,0 0 0,1 0 1,-1 0-1,0-1 0,1 1 0,-1 0 1,0 0-1,1 0 0,-1-1 0,15-6 479,3-1-201,0 2-1,1 0 0,20-4 0,-33 9-167,-1 1 1,0-1-1,1 1 1,-1 0-1,1 0 0,-1 0 1,0 1-1,1 0 0,-1 0 1,0 0-1,0 0 1,0 1-1,1 0 0,-2 0 1,1 1-1,6 3 1,-9-4-53,0 0 1,0 0 0,0 0 0,-1 0-1,1 1 1,0-1 0,-1 1-1,0-1 1,1 1 0,-1-1 0,0 1-1,0 0 1,-1-1 0,1 1 0,0 0-1,-1 5 1,1 5 101,0 0-1,-3 18 1,2-28-188,-5 44 61,-15 58 0,10-58-47,-5 60-1,15-99-29,-1 1 0,1-1 0,1 0 0,-1 1 0,1-1 0,1 0 0,3 12 0,-4-16 0,1-1 0,0 1 0,0 0 0,0-1 0,0 1 0,0-1 0,1 0 0,0 0 0,0 0 0,0 0 0,0 0 0,0-1 0,0 1 0,1-1 0,-1 0 0,1 0 0,3 1 0,5 2 32,0-1 0,14 3 0,15 6-96,-17-4-2444,14 2-7079,-20-7 4851</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4:05.794"/>
    </inkml:context>
    <inkml:brush xml:id="br0">
      <inkml:brushProperty name="width" value="0.1" units="cm"/>
      <inkml:brushProperty name="height" value="0.1" units="cm"/>
      <inkml:brushProperty name="color" value="#008C3A"/>
    </inkml:brush>
  </inkml:definitions>
  <inkml:trace contextRef="#ctx0" brushRef="#br0">4 8 8064,'-3'-8'13498,"11"11"-14522,13 3 1350,-1-1 0,1-1 0,0-1 0,22 1 1,88-3 96,-66-2-301,-57 1-118,1 0 0,0-1 0,-1 0 1,1 0-1,0-1 0,-1 0 0,0-1 0,13-4 0,-6 2-1059,2 6-6684,-4 3 3414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4:24.524"/>
    </inkml:context>
    <inkml:brush xml:id="br0">
      <inkml:brushProperty name="width" value="0.1" units="cm"/>
      <inkml:brushProperty name="height" value="0.1" units="cm"/>
      <inkml:brushProperty name="color" value="#008C3A"/>
    </inkml:brush>
  </inkml:definitions>
  <inkml:trace contextRef="#ctx0" brushRef="#br0">1 5 9216,'9'1'9133,"31"5"-8181,-32-5-779,-6-1-477,0 0 0,0 0-1,0 0 1,0 0 0,0 0 0,0 0 0,0 0 0,0-1 0,0 1-1,0-1 1,0 0 0,-1 1 0,1-1 0,0 0 0,0 0 0,2-2 0,0-1-1648</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4:08.603"/>
    </inkml:context>
    <inkml:brush xml:id="br0">
      <inkml:brushProperty name="width" value="0.1" units="cm"/>
      <inkml:brushProperty name="height" value="0.1" units="cm"/>
      <inkml:brushProperty name="color" value="#008C3A"/>
    </inkml:brush>
  </inkml:definitions>
  <inkml:trace contextRef="#ctx0" brushRef="#br0">5 4 4096,'-2'-4'7751,"0"15"-4283,2-5-4597,8 149 2258,-2-61-924,1-17 16,0 35-21,-8-98-111,1-7-83,0-1-1,0 0 1,1 1-1,-1-1 1,4 10 0,-4-9-21,1 1-1163</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4:09.517"/>
    </inkml:context>
    <inkml:brush xml:id="br0">
      <inkml:brushProperty name="width" value="0.1" units="cm"/>
      <inkml:brushProperty name="height" value="0.1" units="cm"/>
      <inkml:brushProperty name="color" value="#008C3A"/>
    </inkml:brush>
  </inkml:definitions>
  <inkml:trace contextRef="#ctx0" brushRef="#br0">451 1 5760,'12'10'11277,"-15"-3"-12122,0 0 1107,-1-1 1,1 0-1,-1 0 1,-1 0-1,1 0 1,-1-1-1,-5 6 1,-42 32 519,34-30-533,-17 19 1,1 5-8,1 1 1,-51 81-1,-34 97-415,100-183-6,13-27-123,1 1 0,0 1 1,1-1-1,-1 1 1,-3 14-1,4-2-1593,6-13-38,-3-7 1775,0 0 0,1 0 0,-1 0 0,1 0 0,-1 0 0,1 0 0,-1-1 1,0 1-1,1 0 0,-1 0 0,1 0 0,-1 0 0,0-1 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4:09.956"/>
    </inkml:context>
    <inkml:brush xml:id="br0">
      <inkml:brushProperty name="width" value="0.1" units="cm"/>
      <inkml:brushProperty name="height" value="0.1" units="cm"/>
      <inkml:brushProperty name="color" value="#008C3A"/>
    </inkml:brush>
  </inkml:definitions>
  <inkml:trace contextRef="#ctx0" brushRef="#br0">7 9 7808,'-7'-8'7356,"15"12"-5385,9 6-1477,0 1 0,-1 1 0,0 1 0,22 22 0,50 66 93,-45-50-305,-2-1-154,-3-4-80,81 75 0,-104-107-35,19 14 107,-24-18-407,1 1-1238,-10-10 1355,-1-1-1,0 0 0,1 0 1,-1 0-1,1 0 0,-1 1 0,1-1 1,-1 0-1,0 0 0,1 0 1,-1 0-1,1 0 0,-1 0 1,1 0-1,-1 0 0,1 0 0,-1 0 1,1-1-1,-1 1 0,0 0 1,1 0-1,-1 0 0,1 0 1,-1-1-1,3-1-853</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4:10.614"/>
    </inkml:context>
    <inkml:brush xml:id="br0">
      <inkml:brushProperty name="width" value="0.1" units="cm"/>
      <inkml:brushProperty name="height" value="0.1" units="cm"/>
      <inkml:brushProperty name="color" value="#008C3A"/>
    </inkml:brush>
  </inkml:definitions>
  <inkml:trace contextRef="#ctx0" brushRef="#br0">19 1 7808,'-18'0'11567,"28"8"-10457,-2-4-949,0 0 0,0-1 0,0 0 1,0-1-1,1 0 0,0 0 0,9 1 1,64-1-721,-51-2-684,25 5-7616,-39-3 5265</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4:11.171"/>
    </inkml:context>
    <inkml:brush xml:id="br0">
      <inkml:brushProperty name="width" value="0.1" units="cm"/>
      <inkml:brushProperty name="height" value="0.1" units="cm"/>
      <inkml:brushProperty name="color" value="#008C3A"/>
    </inkml:brush>
  </inkml:definitions>
  <inkml:trace contextRef="#ctx0" brushRef="#br0">8 140 8448,'-7'-7'5801,"6"6"-5511,8-7 2361,-1 4-2802,68-53 2103,-62 47-1785,0 0-1,0 1 1,1 1-1,25-12 0,-37 19-112,1 0-1,0 0 0,-1 1 0,1-1 0,0 1 0,-1-1 1,1 1-1,0 0 0,0 0 0,-1 0 0,1-1 0,0 2 1,0-1-1,-1 0 0,1 0 0,0 1 0,0-1 0,-1 1 1,4 0-1,-3 1 32,0-1 0,-1 0 0,1 1 0,0-1 1,-1 1-1,1 0 0,-1-1 0,0 1 0,1 0 0,-1 0 1,0 0-1,0 0 0,1 3 0,1 5 180,-1-1 0,1 1 0,-2-1 0,0 1 0,1 19 0,-5 19 479,-10 64-1,1-26-28,11-76-714,0 1-1,1-1 1,0 1-1,2 13 1,-1-20 0,0-1 0,-1 0-1,1 1 1,1-1 0,-1 0 0,0 0-1,1 0 1,0 0 0,-1 0 0,1 0 0,0 0-1,1 0 1,-1-1 0,0 1 0,1-1-1,3 3 1,2 0-11,0-1-1,1 0 1,-1 0 0,1-1-1,0 0 1,0 0-1,0-1 1,0-1-1,14 2 1,9 2-3,-12-3-1653,0 0-1,32-1 1,-28-2 361,-22 1 742,-1 0 287,-1 0 1,1 0 0,0 0 0,-1 0 0,1 0 0,-1 1-1,1-1 1,0 0 0,-1 0 0,7 4-2202</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4:22.946"/>
    </inkml:context>
    <inkml:brush xml:id="br0">
      <inkml:brushProperty name="width" value="0.1" units="cm"/>
      <inkml:brushProperty name="height" value="0.1" units="cm"/>
      <inkml:brushProperty name="color" value="#008C3A"/>
    </inkml:brush>
  </inkml:definitions>
  <inkml:trace contextRef="#ctx0" brushRef="#br0">0 5 8448,'0'0'8677,"6"0"-8011,210 0 1415,-70 0-6199,-130 0 1590,5-4-1418</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4:23.776"/>
    </inkml:context>
    <inkml:brush xml:id="br0">
      <inkml:brushProperty name="width" value="0.1" units="cm"/>
      <inkml:brushProperty name="height" value="0.1" units="cm"/>
      <inkml:brushProperty name="color" value="#008C3A"/>
    </inkml:brush>
  </inkml:definitions>
  <inkml:trace contextRef="#ctx0" brushRef="#br0">1 112 7168,'0'-2'695,"0"0"0,1 0-1,-1 0 1,1 0 0,0 0 0,-1 0 0,1 0 0,0 0 0,0 0 0,0 0 0,2-2 0,2-2-145,-1 0-1,1 1 1,6-6 0,-3 4-443,-1 1 0,1 0-1,0 0 1,0 1-1,18-8 1,-17 10-10,1 0 0,-1 0 0,1 1 0,0 1 0,-1 0 0,1 0 1,0 1-1,0 0 0,16 2 0,-18 1 124,1-1 0,-1 1 0,0 0 0,-1 1-1,1 0 1,11 8 0,-15-9-150,-1 0 0,0 0 0,0 0-1,0 1 1,0-1 0,0 1 0,-1 0-1,1 0 1,-1 0 0,0 0-1,-1 0 1,1 0 0,0 0 0,-1 1-1,0-1 1,0 0 0,0 6 0,1 7 78,-1 0 1,-1 0 0,-2 20-1,0-11 14,-2 0 0,-1 0 0,-1-1 0,-1 1 1,-1-1-1,-16 31 0,-84 154 162,102-198-336,-20 43-12,23-49 25,1 1 1,0-1-1,0 1 1,0 0 0,1-1-1,0 11 1,1-15-6,0-1 0,0 1 0,0 0 0,0-1 0,1 1 0,-1 0 0,1-1 0,-1 1 1,1 0-1,0-1 0,0 1 0,-1-1 0,1 0 0,0 1 0,0-1 0,0 0 0,1 1 0,-1-1 0,0 0 0,0 0 0,1 0 0,-1 0 1,1 0-1,-1 0 0,1 0 0,-1-1 0,1 1 0,-1 0 0,1-1 0,0 0 0,2 1 0,5 1 0,1-1 0,0 0 1,-1-1-1,14 0 0,-8-1-1,27 1-184,0 2-1,57 9 1,-78-7-1887,0-1 0,34 0 1,-42-3-440,1-1 0,24-5 1,-20 3-1583,1-2 720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4:25.371"/>
    </inkml:context>
    <inkml:brush xml:id="br0">
      <inkml:brushProperty name="width" value="0.1" units="cm"/>
      <inkml:brushProperty name="height" value="0.1" units="cm"/>
      <inkml:brushProperty name="color" value="#008C3A"/>
    </inkml:brush>
  </inkml:definitions>
  <inkml:trace contextRef="#ctx0" brushRef="#br0">470 13 6144,'5'-12'7690,"-11"18"-5743,-27 47-337,-6-4-1098,-2-1-1,-69 60 1,62-64-503,2 2 1,-50 66-1,81-90-44,6-8-997,-1-1 0,-12 13 1</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4:25.743"/>
    </inkml:context>
    <inkml:brush xml:id="br0">
      <inkml:brushProperty name="width" value="0.1" units="cm"/>
      <inkml:brushProperty name="height" value="0.1" units="cm"/>
      <inkml:brushProperty name="color" value="#008C3A"/>
    </inkml:brush>
  </inkml:definitions>
  <inkml:trace contextRef="#ctx0" brushRef="#br0">10 16 8064,'-1'-3'752,"1"2"-634,0 0 0,0 1 0,-9-11 4504,10 17-4319,0-1 0,0 0 0,0 1 0,0-1 1,1 0-1,0 0 0,0 0 0,1 0 1,-1 0-1,1 0 0,0 0 0,5 5 0,5 6 113,29 27 0,11 2-277,82 53-1,-99-73-154,61 36-1440,-96-61 1280,0 1-1,0-1 0,0 1 1,0-1-1,0 1 1,0-1-1,0 0 0,0 0 1,0 1-1,0-1 1,0 0-1,0 0 0,0 0 1,0 0-1,0 0 1,1 0-1,-1-1 0,0 1 1,0 0-1,0 0 1,1-2-1,12-1-3463,-1 2 387</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4:26.177"/>
    </inkml:context>
    <inkml:brush xml:id="br0">
      <inkml:brushProperty name="width" value="0.1" units="cm"/>
      <inkml:brushProperty name="height" value="0.1" units="cm"/>
      <inkml:brushProperty name="color" value="#008C3A"/>
    </inkml:brush>
  </inkml:definitions>
  <inkml:trace contextRef="#ctx0" brushRef="#br0">1 1 9216,'2'6'8836,"10"-8"-8547,104 2 659,-38 0-4232,-41-3-1399,-18 2 1073</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4:28.891"/>
    </inkml:context>
    <inkml:brush xml:id="br0">
      <inkml:brushProperty name="width" value="0.1" units="cm"/>
      <inkml:brushProperty name="height" value="0.1" units="cm"/>
      <inkml:brushProperty name="color" value="#008C3A"/>
    </inkml:brush>
  </inkml:definitions>
  <inkml:trace contextRef="#ctx0" brushRef="#br0">235 238 6400,'0'0'134,"0"0"0,0-1 1,1 1-1,-1 0 0,0-1 0,0 1 1,0-1-1,0 1 0,1 0 0,-1-1 0,0 1 1,0 0-1,0-1 0,0 1 0,0-1 1,0 1-1,0 0 0,0-1 0,0 1 1,0-1-1,0 1 0,0 0 0,0-1 1,-1 1-1,1-1 0,-1-6 2360,-13-1 204,8-4-1834,-2-4-184,-11-30 0,14 30-661,2 6 105,1 2 1,-1-1 0,-1 0-1,1 0 1,-2 1-1,1 0 1,-1 0-1,0 0 1,-12-13-1,15 20-95,-1-2 91,0 0 0,0 0 1,0 0-1,-1 1 0,1 0 0,-7-4 0,9 6-103,0 0 0,-1-1 0,1 1-1,0 0 1,0 0 0,0 0-1,-1 0 1,1 0 0,0 0-1,0 0 1,0 0 0,-1 1 0,1-1-1,0 0 1,0 1 0,0-1-1,0 1 1,0-1 0,0 1-1,-1-1 1,1 1 0,1 0 0,-1 0-1,0-1 1,0 1 0,0 0-1,0 0 1,-1 2 0,-2 2-7,0 0 1,1 1-1,-1 0 1,1 0-1,0 0 1,-3 11-1,-9 40-41,11-38-22,-4 18 51,2 1-1,2 0 1,1 0-1,2 0 1,2 1 0,1-1-1,2 0 1,2-1-1,1 1 1,14 41-1,-17-67 1,1 1-1,0-1 1,1 0-1,0-1 1,1 1-1,0-1 1,1 0-1,0-1 1,0 0 0,1 0-1,1-1 1,0 0-1,0-1 1,20 13-1,-28-19 8,1-1 0,-1 0 0,1 0 0,-1 0 0,1 0 0,-1 0 0,1-1 0,0 1 0,-1-1 0,1 1 0,0-1 0,-1 0 0,1 0-1,0 0 1,0-1 0,2 0 0,-1 0-1,0 0-1,0-1 1,0 0-1,-1 1 1,1-2-1,-1 1 1,1 0-1,-1-1 1,5-4-1,2-3 15,-1-1-1,0 0 1,-1-1-1,0 1 1,7-16-1,-5 8 46,11-28 1,-19 40 25,0 0 0,0 1 0,0-1 0,-1 0 0,0 0 0,0 0 0,-1 0 0,0-10 0,0 15-65,-1 0 0,1 1 0,0-1 0,-1 0 0,1 0-1,-1 1 1,1-1 0,-1 0 0,0 1 0,0-1 0,0 1 0,0-1 0,0 1 0,0-1 0,0 1 0,0 0-1,-1 0 1,1-1 0,0 1 0,-1 0 0,-1-1 0,1 1-10,-1 0-1,0 0 1,1 1-1,-1-1 1,0 1-1,1-1 1,-1 1-1,0 0 1,0 0-1,1 0 1,-1 0-1,-4 1 1,-1 1-59,-1 0 0,1 1 0,-1 0 0,1 0 0,0 1-1,0 0 1,-11 8 0,17-10-68,0-1 0,0 1 0,0 0 0,0 0 0,0 0 0,0 1 0,1-1 0,-1 0 0,1 1 0,0-1 0,0 1-1,-1-1 1,2 1 0,-1 0 0,0-1 0,0 1 0,1 0 0,-1 4 0,1-6-86,0 1-1,0-1 1,1 1 0,-1-1-1,0 1 1,1-1 0,-1 1-1,1-1 1,-1 1 0,1-1-1,0 1 1,-1-1 0,1 0-1,0 1 1,0-1 0,0 0-1,0 0 1,0 0 0,0 0-1,0 1 1,1-2 0,-1 1-1,0 0 1,1 0 0,-1 0-1,0-1 1,1 1 0,-1 0-1,1-1 1,-1 1 0,1-1-1,-1 0 1,1 0 0,2 1-1,18 0-3506</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4:26.833"/>
    </inkml:context>
    <inkml:brush xml:id="br0">
      <inkml:brushProperty name="width" value="0.1" units="cm"/>
      <inkml:brushProperty name="height" value="0.1" units="cm"/>
      <inkml:brushProperty name="color" value="#008C3A"/>
    </inkml:brush>
  </inkml:definitions>
  <inkml:trace contextRef="#ctx0" brushRef="#br0">1 56 9600,'0'-2'503,"0"1"-1,0 0 1,0-1 0,1 1 0,-1 0 0,0 0-1,1-1 1,-1 1 0,1 0 0,1-4 1508,1 2-1508,-1 1-293,0 0 0,0 1 0,0-1 0,0 0 0,1 1 0,3-3 0,1 1-245,1 0 0,-1 0 0,1 1 0,8-2 0,-5 2 204,1 1 1,0 0 0,-1 0 0,1 1-1,0 0 1,22 5 0,-30-4-31,1-1 0,-1 1 0,0 1 0,1-1 0,-1 1 0,0 0 0,0 0 0,0 0 0,0 0 0,0 1-1,-1-1 1,1 1 0,-1 0 0,1 0 0,-1 1 0,0-1 0,0 1 0,-1-1 0,1 1 0,3 7 0,-5-7-75,0 1 0,0-1 0,0 1 0,0 0 0,-1 0-1,0-1 1,0 1 0,0 0 0,-1 0 0,1-1 0,-1 1 0,0 0-1,-1-1 1,1 1 0,-3 4 0,-4 18-142,8-25 57,-1 0-1,1 1 1,0-1-1,0 0 1,0 1 0,0-1-1,0 0 1,0 1-1,1-1 1,-1 0-1,1 0 1,-1 0-1,1 1 1,0-1 0,0 0-1,0 0 1,0 0-1,3 3 1,0 1-78,2-1-1,-1 1 1,1-1 0,7 5 0,3 4 181,-7-6-163,-2-2 216,1 0 0,-1 1 0,-1 0 0,9 12 0,-14-18-85,0 1-1,0-1 1,0 1 0,0 0-1,0-1 1,0 1-1,-1 0 1,1 0-1,-1-1 1,1 1-1,-1 0 1,0 0-1,0 0 1,0 0-1,0 0 1,0-1-1,0 1 1,0 0-1,-1 0 1,1 0-1,-1 0 1,1-1-1,-1 1 1,0 0-1,1 0 1,-1-1-1,0 1 1,0-1-1,-2 3 1,0 0-22,-1 0 0,0 0-1,-1 0 1,1 0 0,-1-1 0,1 1 0,-1-1 0,-7 3 0,-3 1-474,-26 6 1,4 0-1155,-18 3-3733,44-10 1781</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4:17.501"/>
    </inkml:context>
    <inkml:brush xml:id="br0">
      <inkml:brushProperty name="width" value="0.1" units="cm"/>
      <inkml:brushProperty name="height" value="0.1" units="cm"/>
      <inkml:brushProperty name="color" value="#008C3A"/>
    </inkml:brush>
  </inkml:definitions>
  <inkml:trace contextRef="#ctx0" brushRef="#br0">32 974 6272,'-32'29'9376,"32"-28"-9191,0 0 0,0 0 0,0 0 0,0 0 0,0 0 0,0 0 0,0 0 0,0 0 0,1-1 0,-1 1 0,0 0 0,1 1 0,2 1-23,-1-1 0,1 1 0,0-1 0,0 0 0,0 0 1,0-1-1,1 1 0,-1 0 0,0-1 0,1 0 0,-1 0 0,1 0 0,5 1 1,-2-1-41,0 0 1,0 0 0,1-1 0,-1 0 0,0 0 0,8-2 0,-11 1-74,1 0-1,-1 0 0,1-1 1,-1 0-1,0 0 0,0 0 1,0-1-1,0 1 1,0-1-1,-1 0 0,1 0 1,-1 0-1,3-4 0,3-3 30,-1-1-1,-1 1 1,7-14-1,10-20 12,-2-1 1,-3-1-1,23-79 0,-35 95-119,-3 0 0,0 0 0,-2-1-1,-1 1 1,-4-42 0,-3-5-128,-4 0 0,-26-104-1,33 166 125,-2 0 0,0 1-1,0-1 1,-1 1 0,-1 0 0,-12-19-1,7 22-42,12 11 71,-1-1-1,1 1 0,-1 0 1,0 0-1,1-1 1,-1 1-1,1 0 0,-1 0 1,1 0-1,-1 0 0,0 0 1,1 0-1,-1 0 0,1 0 1,-1 0-1,1 0 1,-1 0-1,0 0 0,1 1 1,-1-1-1,1 0 0,-1 0 1,1 0-1,-1 1 0,1-1 1,-1 0-1,1 1 1,-1-1-1,1 0 0,-1 1 1,-1 2-8,0-1 0,-1 1 1,2 0-1,-1 0 0,0-1 0,0 1 1,1 0-1,0 0 0,0 1 1,0-1-1,0 0 0,0 0 0,0 6 1,-7 33-6,-1 45 0,8 103 89,23 263 266,10 19-139,-28-404-188,44 478 233,-47-539-239,0 5 5,1 0 1,0 0-1,6 17 1,-8-29-9,0 0 0,0 0 0,0 0 1,0 1-1,0-1 0,0 0 0,1 0 0,-1 0 0,0 0 0,0 1 1,0-1-1,0 0 0,1 0 0,-1 0 0,0 0 0,0 0 0,0 0 1,1 1-1,-1-1 0,0 0 0,0 0 0,1 0 0,-1 0 0,0 0 1,0 0-1,0 0 0,1 0 0,-1 0 0,0 0 0,1 0 0,-1-1 1,1 1 0,-1 0-1,1 0 1,-1-1-1,1 1 1,-1-1 0,1 1-1,-1 0 1,1-1 0,-1 1-1,0-1 1,1 1-1,-1-1 1,0 1 0,1-1-1,-1 0 1,0 1-1,1-1 1,2-7 13,-1 0 0,0 0-1,0 0 1,0-1 0,0-15 0,-2-54-64,-1 67 33,-9-184-272,-16-6 237,24 196 3,1-1 1,0 1-1,0-1 1,1 1 0,0-1-1,0 0 1,0 1-1,1-1 1,-1 0-1,2 1 1,-1-1 0,0 1-1,1-1 1,0 1-1,0 0 1,1 0-1,-1 0 1,1 0 0,0 0-1,1 1 1,-1-1-1,1 1 1,0 0-1,8-7 1,13-8-1365,32-19 0,5-3-2433,-33 20-84</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4:17.927"/>
    </inkml:context>
    <inkml:brush xml:id="br0">
      <inkml:brushProperty name="width" value="0.1" units="cm"/>
      <inkml:brushProperty name="height" value="0.1" units="cm"/>
      <inkml:brushProperty name="color" value="#008C3A"/>
    </inkml:brush>
  </inkml:definitions>
  <inkml:trace contextRef="#ctx0" brushRef="#br0">25 0 9472,'-6'6'8111,"2"7"-7864,0 0 0,1 0 0,0 1 0,-1 22-1,4 59-518,1-46 116,-1 89-3405,0-45-6712,0-70 7382</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4:18.492"/>
    </inkml:context>
    <inkml:brush xml:id="br0">
      <inkml:brushProperty name="width" value="0.1" units="cm"/>
      <inkml:brushProperty name="height" value="0.1" units="cm"/>
      <inkml:brushProperty name="color" value="#008C3A"/>
    </inkml:brush>
  </inkml:definitions>
  <inkml:trace contextRef="#ctx0" brushRef="#br0">154 9 7808,'1'0'133,"-1"-1"0,0 1 1,0 0-1,0-1 0,0 1 1,0 0-1,0-1 1,0 1-1,0 0 0,-3-5 2001,2 4-2001,-6 5 1970,-10 15-692,8-5-1106,1 1 0,0 0 0,1 1 0,0 0 0,-5 20 0,-18 87 344,24-95-445,0-2-42,-5 25 298,-4 54 0,8-13-76,8 167 0,2-232-344,1-1 0,0 1 0,3-1 0,9 28-1,-11-39-131,2 0-1,0 0 0,0-1 0,1 0 0,1 0 0,0-1 0,22 24 0,-27-33-440,1 1-1,0-1 0,0 0 0,1-1 1,-1 1-1,1-1 0,-1 0 0,1 0 1,0-1-1,0 0 0,7 2 0,2 0-3236</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4:18.888"/>
    </inkml:context>
    <inkml:brush xml:id="br0">
      <inkml:brushProperty name="width" value="0.1" units="cm"/>
      <inkml:brushProperty name="height" value="0.1" units="cm"/>
      <inkml:brushProperty name="color" value="#008C3A"/>
    </inkml:brush>
  </inkml:definitions>
  <inkml:trace contextRef="#ctx0" brushRef="#br0">186 25 8448,'3'-25'8447,"-2"33"-7705,-2 14-445,-1 0-1,-1-1 1,-2 1 0,-10 33 0,-1 6-192,-36 145 216,32-140-2524,-32 71 0,42-118 390,-3-5-123</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4:19.354"/>
    </inkml:context>
    <inkml:brush xml:id="br0">
      <inkml:brushProperty name="width" value="0.1" units="cm"/>
      <inkml:brushProperty name="height" value="0.1" units="cm"/>
      <inkml:brushProperty name="color" value="#008C3A"/>
    </inkml:brush>
  </inkml:definitions>
  <inkml:trace contextRef="#ctx0" brushRef="#br0">0 1 7936,'6'0'5392,"-6"0"-5266,13 8 2446,21 17-1591,-24-17-373,3 1-325,5 3-16,-1 2 1,0 0 0,-1 1 0,17 19 0,131 185 472,-99-130-3165,0-3-5319,-52-69 2837,-3 0 1734</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4:19.685"/>
    </inkml:context>
    <inkml:brush xml:id="br0">
      <inkml:brushProperty name="width" value="0.1" units="cm"/>
      <inkml:brushProperty name="height" value="0.1" units="cm"/>
      <inkml:brushProperty name="color" value="#008C3A"/>
    </inkml:brush>
  </inkml:definitions>
  <inkml:trace contextRef="#ctx0" brushRef="#br0">0 11 8320,'1'-1'165,"1"0"1,-1 0-1,0 1 1,0-1-1,0 0 0,1 0 1,-1 0-1,0 1 1,1-1-1,-1 1 1,1-1-1,-1 1 1,0 0-1,1-1 0,-1 1 1,1 0-1,-1 0 1,1 0-1,-1 0 1,1 0-1,-1 0 1,1 1-1,-1-1 1,1 0-1,-1 1 0,1-1 1,-1 1-1,0-1 1,1 1-1,-1 0 1,1 1-1,5 2 164,-1 1 0,0 1 0,-1 0 1,1-1-1,4 8 0,73 104 1776,-53-72-1656,89 149 789,-107-173-953,-1 1 0,-1 1 1,12 42-1,-13-27 80,6 60 1,-12-61-399,-1 0 1,-2 1 0,-5 48 0,0-51-1813,-16 58 0,-2 4-6267,18-75 4678</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4:20.029"/>
    </inkml:context>
    <inkml:brush xml:id="br0">
      <inkml:brushProperty name="width" value="0.1" units="cm"/>
      <inkml:brushProperty name="height" value="0.1" units="cm"/>
      <inkml:brushProperty name="color" value="#008C3A"/>
    </inkml:brush>
  </inkml:definitions>
  <inkml:trace contextRef="#ctx0" brushRef="#br0">24 0 8320,'-23'0'7616,"27"5"-7136,6-5 31,4 3-287,-5-3-64,19 5 32,-5-1-160,10-1-32,-5 2 0,3-2 0,-3 2-928,0 2-415,-5 3-3169</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4:20.383"/>
    </inkml:context>
    <inkml:brush xml:id="br0">
      <inkml:brushProperty name="width" value="0.1" units="cm"/>
      <inkml:brushProperty name="height" value="0.1" units="cm"/>
      <inkml:brushProperty name="color" value="#008C3A"/>
    </inkml:brush>
  </inkml:definitions>
  <inkml:trace contextRef="#ctx0" brushRef="#br0">6 13 8192,'-5'0'3072,"5"5"-2400,14-5 320,-5 0-64,10 0-288,4 0-32,-1 0-448,-4 0-64,15-5-96,9 0-288,-9 2-128,-10-1-832,8 4-416,-3 0-2016</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4:21.164"/>
    </inkml:context>
    <inkml:brush xml:id="br0">
      <inkml:brushProperty name="width" value="0.1" units="cm"/>
      <inkml:brushProperty name="height" value="0.1" units="cm"/>
      <inkml:brushProperty name="color" value="#008C3A"/>
    </inkml:brush>
  </inkml:definitions>
  <inkml:trace contextRef="#ctx0" brushRef="#br0">276 15 7552,'13'-15'9594,"-33"47"-7872,-31 38 0,-11 15-1027,33-38-694,3 2 1,-38 92 0,57-121-340,3-7-356,-1 0 0,0-1 0,-7 13-1,8-20-585,4-24-5564,0 19 6819,4-23-3281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4:30.547"/>
    </inkml:context>
    <inkml:brush xml:id="br0">
      <inkml:brushProperty name="width" value="0.1" units="cm"/>
      <inkml:brushProperty name="height" value="0.1" units="cm"/>
      <inkml:brushProperty name="color" value="#008C3A"/>
    </inkml:brush>
  </inkml:definitions>
  <inkml:trace contextRef="#ctx0" brushRef="#br0">10 8 8064,'-9'-7'9567,"9"7"-9505,0 1 0,0 0-1,0 0 1,0-1 0,1 1-1,-1 0 1,0 0 0,1-1-1,-1 1 1,0 0 0,1 0-1,-1-1 1,1 1 0,-1-1-1,1 2 1,32 18 799,44 37-1,-49-36-752,43 39-40,19 15 24,-56-51 283,-2 1 1,33 33-1,-65-58-308,1 1 1,-1-1-1,0 0 1,1 1-1,-1-1 1,1 1-1,-1-1 1,0 0-1,1 1 1,-1-1-1,0 1 1,1-1-1,-1 1 1,0-1-1,0 1 1,0 0 0,1-1-1,-1 2 1,-1-2-4,1 1 1,-1-1-1,1 1 1,-1-1-1,0 1 1,1-1-1,-1 1 1,0-1-1,0 0 1,1 1-1,-1-1 1,0 0-1,0 0 1,-1 1-1,-13 3 62,-1 0 0,1-1 0,-32 2 0,-49-4-1640,51-1-1609,37-3 782</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4:21.584"/>
    </inkml:context>
    <inkml:brush xml:id="br0">
      <inkml:brushProperty name="width" value="0.1" units="cm"/>
      <inkml:brushProperty name="height" value="0.1" units="cm"/>
      <inkml:brushProperty name="color" value="#008C3A"/>
    </inkml:brush>
  </inkml:definitions>
  <inkml:trace contextRef="#ctx0" brushRef="#br0">5 1 8960,'-5'4'7781,"6"-3"-7582,1 10 1775,10 12-1577,0-3 174,2 1-1,26 29 1,41 35-15,-30-33-509,7 10-246,2-3 0,97 74 0,-137-117-633,14 10-1174,-32-24 1617,0-1 1,0 0-1,1 0 1,-1 0-1,0 0 1,1 0-1,-1 0 1,0 0-1,1-1 1,-1 0-1,1 1 1,-1-1-1,4 0 1,8-3-3468</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4:35.713"/>
    </inkml:context>
    <inkml:brush xml:id="br0">
      <inkml:brushProperty name="width" value="0.1" units="cm"/>
      <inkml:brushProperty name="height" value="0.1" units="cm"/>
      <inkml:brushProperty name="color" value="#008C3A"/>
    </inkml:brush>
  </inkml:definitions>
  <inkml:trace contextRef="#ctx0" brushRef="#br0">80 271 6400,'-20'3'4620,"19"-3"-4318,-1 1 1,0-1-1,0 0 0,0 1 1,0-1-1,0 0 1,1 0-1,-1 0 0,0 0 1,0-1-1,0 1 1,0 0-1,0-1 0,0 1 1,1-1-1,-1 0 1,0 1-1,1-1 0,-1 0 1,-2-2-1,2 1-205,0 1 0,1-1 1,-1 0-1,1 0 0,-1 0 0,1 0 0,0 0 0,0 0 0,-1 0 0,2 0 1,-1 0-1,0-1 0,0 1 0,1 0 0,-1-1 0,1 1 0,0 0 0,0-1 1,0 1-1,0 0 0,0-1 0,0 1 0,0-1 0,1 1 0,-1 0 0,1-1 1,0 1-1,1-2 0,2-5 0,0 0 1,1 0 0,0 1-1,0 0 1,8-10 0,-3 7-79,1 1 1,-1 0 0,2 0 0,-1 1-1,1 0 1,1 1 0,24-12-1,-12 9 75,1 0 0,0 2 0,35-8 0,-54 15-34,1 1 0,0-1 0,0 2 0,0-1 0,0 1 0,-1 0 0,1 1 0,8 1 0,-12-1 15,0 0-1,-1 0 1,0 0 0,1 1 0,-1-1 0,0 1 0,1 0 0,-1 0 0,0 0-1,0 0 1,-1 0 0,1 1 0,0 0 0,-1-1 0,0 1 0,1 0-1,-1 0 1,0 0 0,-1 0 0,3 5 0,2 10 264,-1 1-1,-1 0 1,4 35 0,-7-38-240,0 0 1,-1-1 0,0 1 0,-1 0 0,-4 17 0,-1-7 7,-2 0 1,-12 33 0,-57 124-28,-19 56-256,93-231 160,0 1 1,1-1-1,-1 1 0,2-1 0,-1 1 0,1 9 0,1-15 26,0 0 0,0 0 0,0 0 0,1-1 0,-1 1 0,1 0 0,0 0-1,0 0 1,0-1 0,0 1 0,0 0 0,0-1 0,1 1 0,0-1 0,-1 0 0,1 1-1,0-1 1,0 0 0,0 0 0,0 0 0,5 3 0,1 0 104,0-1 1,0 0-1,1 0 0,-1-1 1,13 3-1,47 8 475,-2 0-440,-52-10-541,0 0 0,-1 1 0,20 10 0,-24-11-834,1 0 1,0 0-1,-1-1 1,16 2-1,-6 0-1067,-14-4 1340,1 0 1,-1 0-1,1-1 1,5 0-1,8 0-2849</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4:39.235"/>
    </inkml:context>
    <inkml:brush xml:id="br0">
      <inkml:brushProperty name="width" value="0.1" units="cm"/>
      <inkml:brushProperty name="height" value="0.1" units="cm"/>
      <inkml:brushProperty name="color" value="#008C3A"/>
    </inkml:brush>
  </inkml:definitions>
  <inkml:trace contextRef="#ctx0" brushRef="#br0">1 1 7296,'5'3'7171,"-5"-2"-7056,0-1 0,0 0 0,1 1 0,-1-1 0,0 0 1,0 1-1,1-1 115,-1 0-115,0 1 0,0-1 0,1 0 0,-1 0 1,0 0-1,1 1 0,-1-1 0,0 0 0,1 0 0,-1 0 0,0 0 1,1 0-1,-1 0 0,0 0 0,1 0 0,-1 0 0,1 0 0,-1 0 0,0 0 1,1 0-1,-1 0 0,0 0 0,1 0 0,13 0 511,94-4 887,-28 1-1257,15 2-244,-73 1-3675,-1 0-4057</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4:39.615"/>
    </inkml:context>
    <inkml:brush xml:id="br0">
      <inkml:brushProperty name="width" value="0.1" units="cm"/>
      <inkml:brushProperty name="height" value="0.1" units="cm"/>
      <inkml:brushProperty name="color" value="#008C3A"/>
    </inkml:brush>
  </inkml:definitions>
  <inkml:trace contextRef="#ctx0" brushRef="#br0">1 29 7296,'14'5'7105,"-12"-3"-6731,0 0-167,-1-1 1,1 1-1,0-1 0,0 0 0,0 0 0,0 0 0,0 0 0,5 1 1,6-1-30,0-1 0,0-1 1,0 0-1,0-1 1,0 0-1,14-5 1,28-4-175,13-3-1192,-42 7-792,-8 4 439</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5:27.190"/>
    </inkml:context>
    <inkml:brush xml:id="br0">
      <inkml:brushProperty name="width" value="0.1" units="cm"/>
      <inkml:brushProperty name="height" value="0.1" units="cm"/>
      <inkml:brushProperty name="color" value="#008C3A"/>
    </inkml:brush>
  </inkml:definitions>
  <inkml:trace contextRef="#ctx0" brushRef="#br0">5 153 5376,'-4'-6'6442,"4"5"-6144,0 0-1,0 0 0,0 0 0,1 0 1,-1 0-1,1 0 0,-1 0 0,1 0 1,-1 0-1,1 0 0,-1 0 0,1 0 1,0 0-1,0 0 0,-1 1 1,1-1-1,0 0 0,1 0 0,21-14-727,-10 8 897,11-10-196,11-7-41,57-29 0,-87 51-224,0 0 1,0 0-1,1 0 0,-1 1 1,0 0-1,1 0 0,-1 0 0,0 1 1,1-1-1,5 2 0,-9-1 26,0 0 0,1 0 0,-1 1-1,0-1 1,0 1 0,0 0 0,0 0 0,0 0 0,0 0-1,0 0 1,0 0 0,0 0 0,-1 1 0,1-1-1,0 0 1,-1 1 0,1 0 0,-1-1 0,1 1-1,-1 0 1,0 0 0,0 0 0,0 0 0,0 0-1,0 0 1,1 3 0,0 3 100,0 1-1,-1-1 1,0 1-1,0-1 1,-1 1-1,0 0 1,-1-1-1,1 1 1,-4 10-1,-3 10 3,-14 38 0,6-21-133,0 1 94,-14 48 31,-24 131 0,51-215-94,1 1 0,0 0 1,1 17-1,0-26 21,1 0 0,-1 0-1,1 0 1,-1 0 0,1 0 0,0 0-1,0 0 1,0 0 0,1 0-1,-1-1 1,1 1 0,-1-1 0,1 1-1,0-1 1,0 1 0,0-1-1,0 0 1,0 0 0,3 2 0,5 2 66,0-1 1,0 0-1,1-1 0,0 0 1,14 4-1,59 9 59,-67-14-128,13 2-306,60 3 0,-46-6-2797,1 1-7489,-33-3 7028</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5:27.679"/>
    </inkml:context>
    <inkml:brush xml:id="br0">
      <inkml:brushProperty name="width" value="0.1" units="cm"/>
      <inkml:brushProperty name="height" value="0.1" units="cm"/>
      <inkml:brushProperty name="color" value="#008C3A"/>
    </inkml:brush>
  </inkml:definitions>
  <inkml:trace contextRef="#ctx0" brushRef="#br0">203 16 7680,'0'-15'9375,"-9"19"-7919,4 1-1306,1 1-1,-1-1 0,1 1 1,0 0-1,1 0 0,0 0 1,0 1-1,0-1 0,0 1 0,-2 13 1,-8 16 170,-21 53-43,-42 94-287,48-126-1500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5:28.108"/>
    </inkml:context>
    <inkml:brush xml:id="br0">
      <inkml:brushProperty name="width" value="0.1" units="cm"/>
      <inkml:brushProperty name="height" value="0.1" units="cm"/>
      <inkml:brushProperty name="color" value="#008C3A"/>
    </inkml:brush>
  </inkml:definitions>
  <inkml:trace contextRef="#ctx0" brushRef="#br0">1 1 8320,'3'29'7241,"0"-16"-6634,0 0-1,7 18 1,8 13-119,46 104 890,-62-144-1348,53 98 465,-43-84-419,0 0-1,1-1 1,21 21-1,-17-19-9,-15-15-83,1 0-1,1 0 1,-1-1-1,0 1 1,1-1 0,0 0-1,0 0 1,0 0 0,0-1-1,0 1 1,1-1-1,4 2 1,-8-4-75,0 0 0,0 1 0,-1-1 0,1 0 0,0 0 0,0 0 0,-1 0 0,1 0 1,0-1-1,0 1 0,-1 0 0,1 0 0,0 0 0,-1-1 0,1 1 0,0 0 0,0-1 0,-1 1 0,1 0 0,-1-1 0,1 1 0,0-1 0,0 0 0,11-17-4192,-4 5-686,1 5 1797</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5:28.659"/>
    </inkml:context>
    <inkml:brush xml:id="br0">
      <inkml:brushProperty name="width" value="0.1" units="cm"/>
      <inkml:brushProperty name="height" value="0.1" units="cm"/>
      <inkml:brushProperty name="color" value="#008C3A"/>
    </inkml:brush>
  </inkml:definitions>
  <inkml:trace contextRef="#ctx0" brushRef="#br0">24 0 7040,'-3'4'9760,"-4"12"-7670,-5 22-1978,11-33-68,1-1 1,-1 1-1,1 0 0,0-1 0,1 1 1,-1 0-1,1-1 0,0 1 1,0-1-1,1 1 0,-1-1 0,1 1 1,0-1-1,4 8 0,-4-10-19,0 1 1,1 0-1,-1-1 0,0 1 1,1-1-1,0 0 0,-1 0 0,1 0 1,0 0-1,0 0 0,0-1 0,0 1 1,0-1-1,1 0 0,-1 0 0,0 0 1,1 0-1,-1-1 0,0 1 0,8-1 1,4 0-360,34 0 898,-17 0-5162</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5:29.037"/>
    </inkml:context>
    <inkml:brush xml:id="br0">
      <inkml:brushProperty name="width" value="0.1" units="cm"/>
      <inkml:brushProperty name="height" value="0.1" units="cm"/>
      <inkml:brushProperty name="color" value="#008C3A"/>
    </inkml:brush>
  </inkml:definitions>
  <inkml:trace contextRef="#ctx0" brushRef="#br0">1 1 8320,'0'5'1149,"0"64"6038,9 110-6756,31 66-2084,-36-222 788,-3-16-207,1 0-1,-1 0 0,1 0 1,0 0-1,6 10 0,0-5-1876</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5:29.711"/>
    </inkml:context>
    <inkml:brush xml:id="br0">
      <inkml:brushProperty name="width" value="0.1" units="cm"/>
      <inkml:brushProperty name="height" value="0.1" units="cm"/>
      <inkml:brushProperty name="color" value="#008C3A"/>
    </inkml:brush>
  </inkml:definitions>
  <inkml:trace contextRef="#ctx0" brushRef="#br0">20 6 6784,'-3'2'700,"1"0"0,1 0 0,-1 1 0,0-1 0,0 1 0,1-1 0,0 1 1,-1 0-1,1 0 0,-1 4 619,2-6-1193,0 0 1,0 0 0,0 0 0,1-1 0,-1 1 0,0 0 0,1 0 0,-1 0 0,0-1 0,1 1 0,-1 0 0,1-1 0,-1 1 0,1 1-1,2-1-6,1 0 0,-1 0 0,0-1 0,0 1 0,0 0 0,0-1 0,1 0-1,-1 0 1,0 0 0,0 0 0,1 0 0,-1-1 0,0 0 0,4-1-1,3 1 25,86-19 621,-58 10-910,1 3 1,-1 1-1,44-1 0,-35 14-5268,-33-6 1355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4:31.374"/>
    </inkml:context>
    <inkml:brush xml:id="br0">
      <inkml:brushProperty name="width" value="0.1" units="cm"/>
      <inkml:brushProperty name="height" value="0.1" units="cm"/>
      <inkml:brushProperty name="color" value="#008C3A"/>
    </inkml:brush>
  </inkml:definitions>
  <inkml:trace contextRef="#ctx0" brushRef="#br0">68 116 6656,'0'-1'133,"0"1"0,0 0 0,0-1 0,0 1 0,0-1 0,0 1-1,0 0 1,0-1 0,0 1 0,0-1 0,0 1 0,0 0 0,0-1 0,-1 1 0,1 0 0,0-1 0,-2-1 665,2 2-665,0 0 0,-1 0 0,1-1 0,0 1-1,-1 0 1,0 0 14,1-1 0,-1 1-1,1 0 1,0-1 0,-1 1-1,1 0 1,-1 0 0,1-1 0,0 1-1,-1-1 1,1 1 0,0 0-1,0-1 1,-1 1 0,1-1-1,0 1 1,-1-1 0,1 0-7,0 0 0,-1 1 1,1-1-1,-1 1 0,0-1 0,1 1 1,-1-1-1,1 1 0,-1-1 1,0 1-1,1 0 0,-1-1 1,0 1-1,1 0 0,-1-1 0,0 1 1,0 0-1,1 0 0,-1 0 1,0 0-1,0 0 0,1 0 1,-1 0-1,0 0 0,-2 0 608,-2 4 127,2-1-783,0 1-1,1-1 0,0 1 1,0 0-1,0 0 1,0 0-1,0 0 0,1 0 1,-1 0-1,1 0 1,-1 6-1,-1 10 179,-1 19 0,3-2-157,2-1 0,2 0 0,1 0-1,1 0 1,3-1 0,13 42 0,-15-57-59,14 30 0,-16-43-48,0 1 0,1-1 0,0 0-1,0 0 1,0-1 0,9 10 0,-12-15-5,-1 1 0,1-1 0,0 1 0,0-1-1,0 0 1,0 0 0,0 0 0,0 0 0,0 0 0,0 0 0,0 0-1,0-1 1,0 1 0,1-1 0,-1 1 0,0-1 0,0 0 0,3 0 0,-2-1 28,-1 1 0,1-1 1,0 0-1,-1 0 0,1 0 1,-1 0-1,1 0 0,-1-1 1,0 1-1,0-1 0,1 1 1,2-5-1,4-4 193,0 0 0,-2-1 1,1 0-1,10-22 0,-16 29-168,4-7 66,-1 0 1,0 0 0,-1-1-1,0 1 1,0-1 0,-2 0-1,1 0 1,-2-1 0,1 1-1,-2 0 1,0 0 0,0-1-1,-1 1 1,-1 0 0,-4-19-1,-2 2 119,-21-53-1,22 68-227,1 0 0,-2 1 0,0 0 1,-1 0-1,-16-18 0,-75-62-1460,72 68-819,28 25 2207,0 0-1,0 0 1,-1 0 0,1 0-1,0 0 1,0 0-1,0 0 1,0 0 0,-1 0-1,1 0 1,-1-3-1167,1 3 1167,0-1-1,0 1 1,0 0 0,0 0-1,0 0 1,0 0 0,0-1-1,0 1 1,0 0-1,0 0 1,0 0 0,0 0-1,0-1 1,0 1 0,0 0-1,3-2-1165,-3 2 1165,1 0 1,16 0-3545,-11 0 2573,19 0-2759</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5:31.263"/>
    </inkml:context>
    <inkml:brush xml:id="br0">
      <inkml:brushProperty name="width" value="0.1" units="cm"/>
      <inkml:brushProperty name="height" value="0.1" units="cm"/>
      <inkml:brushProperty name="color" value="#008C3A"/>
    </inkml:brush>
  </inkml:definitions>
  <inkml:trace contextRef="#ctx0" brushRef="#br0">17 132 6144,'-10'0'8880,"10"0"-8833,0 0 0,-1 0 0,1 0 1,0 0-1,-1 0 0,1 0 1,0-1-1,-1 1 0,1 0 1,0 0-1,-1 0 0,1 0 0,0-1 1,-1 1-1,1 0 0,0 0 1,0-1-1,-1 1 0,1 0 1,0 0-1,0-1 0,-1 0 1,2-1 18,0 1 0,0-1 0,0 0 0,1 0 0,-1 1 0,0-1 0,1 0 0,-1 1 0,1 0 0,-1-1 0,1 1 1,3-2-1,26-14 192,-18 11-133,21-12 43,52-17 0,-66 28-71,1 1 0,1 1 0,-1 0 0,22 0 0,-36 4-48,0 1-1,-1 0 0,1 1 0,0-1 0,0 1 0,-1 1 0,1-1 0,6 3 0,-9-2 25,-1-1 0,0 1 0,1 0 0,-1 0 0,0 0 0,0 0 0,0 1 0,0-1 0,0 1 0,-1 0 0,1 0 0,-1 0 0,0 0-1,0 0 1,3 6 0,-2-2 28,-1-1 1,0 1-1,0 0 0,-1 0 0,0 0 0,0-1 0,0 1 0,-1 0 0,0 0 0,-1 0 0,1 0 0,-1 0 1,-3 9-1,-3 10 15,-2 0 1,-12 27-1,6-16 98,-32 93 38,38-100-251,1 2 0,-5 42 1,13-72-12,-1 0 0,1 0 0,0 1 1,1-1-1,-1 0 0,0 0 0,1 1 0,-1-1 0,1 0 0,0 0 1,0 0-1,-1 0 0,2 0 0,-1 0 0,0 0 0,2 2 0,-1-1 9,1 0 0,0 0-1,0 0 1,1 0 0,-1 0-1,1-1 1,-1 0 0,5 2-1,4 2 14,0-2-1,1 1 1,-1-2-1,23 5 0,-4-3-875,47 14 0,-68-16-101,8 5-4208</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5:32.147"/>
    </inkml:context>
    <inkml:brush xml:id="br0">
      <inkml:brushProperty name="width" value="0.1" units="cm"/>
      <inkml:brushProperty name="height" value="0.1" units="cm"/>
      <inkml:brushProperty name="color" value="#008C3A"/>
    </inkml:brush>
  </inkml:definitions>
  <inkml:trace contextRef="#ctx0" brushRef="#br0">0 395 6016,'7'2'7071,"5"3"-5817,-3-1-1019,2-1 121,1 0 1,-1-1 0,1 0 0,22 0 0,51-6 722,152-23 348,-95 10-891,1682-225 1661,-1072 140-2698,-589 87-2025,-56 5-2020,-83 10 2221,-5 0-1216</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5:44.107"/>
    </inkml:context>
    <inkml:brush xml:id="br0">
      <inkml:brushProperty name="width" value="0.1" units="cm"/>
      <inkml:brushProperty name="height" value="0.1" units="cm"/>
      <inkml:brushProperty name="color" value="#008C3A"/>
    </inkml:brush>
  </inkml:definitions>
  <inkml:trace contextRef="#ctx0" brushRef="#br0">309 46 5120,'5'-6'1060,"-3"5"-858,-1-1-1,0 1 1,0 0-1,0-1 1,1 1-1,-1-1 1,0 0-1,-1 1 1,1-1-1,0 0 1,6-19 9201,-8 20-9070,0 1-222,0 0 1,0 0 0,0 1-1,1-1 1,-1 1 0,0-1-1,0 1 1,0-1 0,0 1-1,0-1 1,1 1 0,-1 0-1,0-1 1,0 1 0,0 1-1,-5 5-51,2 0 0,-1 1-1,1-1 1,0 1 0,0 0 0,1 0-1,0 0 1,-2 13 0,-2 0-11,-18 64 57,-29 77-105,-75 155-241,128-313 62,-4 8-456,-11 20 0,14-30 323,1 0 0,0 1 0,-1-1 0,0 0 0,1 0 0,-1 0 0,0 0 0,0 0 0,0-1 0,0 1 0,0-1 0,-1 1 0,1-1 0,0 0 1,-4 2-1,-3-3-3593</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5:44.533"/>
    </inkml:context>
    <inkml:brush xml:id="br0">
      <inkml:brushProperty name="width" value="0.1" units="cm"/>
      <inkml:brushProperty name="height" value="0.1" units="cm"/>
      <inkml:brushProperty name="color" value="#008C3A"/>
    </inkml:brush>
  </inkml:definitions>
  <inkml:trace contextRef="#ctx0" brushRef="#br0">1 0 8192,'9'2'4291,"-9"-2"-4126,12 12 2047,7 16-542,-18-27-1529,114 216 2081,-77-140-1841,-20-39-297,42 76 40,-46-89-149,2-1 0,27 33 0,-36-49-286,0 0 0,-1 1 0,5 9 0,4 13-3346,-9-24 1369,2-6-1322</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5:45.333"/>
    </inkml:context>
    <inkml:brush xml:id="br0">
      <inkml:brushProperty name="width" value="0.1" units="cm"/>
      <inkml:brushProperty name="height" value="0.1" units="cm"/>
      <inkml:brushProperty name="color" value="#008C3A"/>
    </inkml:brush>
  </inkml:definitions>
  <inkml:trace contextRef="#ctx0" brushRef="#br0">52 63 9216,'-12'-11'7677,"12"10"-7461,0 0-195,1 1 1,-1-1 0,1 0-1,-1 1 1,1-1-1,-1 1 1,1-1 0,-1 1-1,1-1 1,0 1-1,-1 0 1,1-1 0,0 1-1,-1 0 1,1-1-1,0 1 1,-1 0 0,1 0-1,1 0 1,28-13 712,-18 8-447,0 1 0,0 0 0,17-4 0,-17 6-74,-3 0 38,-1 0 1,0 1-1,1 0 0,-1 1 1,1 0-1,-1 0 0,1 0 1,16 4-1,-24-3-230,0-1-1,-1 0 1,1 0 0,0 0-1,-1 1 1,1-1 0,0 0-1,-1 1 1,1-1 0,0 1-1,-1-1 1,1 1 0,-1-1-1,1 1 1,-1-1-1,1 1 1,-1-1 0,0 1-1,1 0 1,-1-1 0,1 1-1,-1 0 1,0-1 0,0 1-1,1 0 1,-1 0 0,0 1 39,0-1 1,0 0 0,-1 1-1,1-1 1,0 1-1,-1-1 1,1 1 0,-1-1-1,1 0 1,-1 1-1,0-1 1,-1 2 0,-3 4 207,0 0 0,-1 0 0,-9 7 0,13-13-265,-19 17-20,-8 6-26,27-22 40,0 0 1,0 0-1,0 1 1,0-1-1,1 0 1,-1 1-1,1-1 1,0 1-1,-2 4 1,3-6-5,-1 0 1,2 1-1,-1-1 1,0 0-1,0 0 1,0 0-1,0 0 1,1 0-1,-1 0 1,1 0-1,-1 0 1,0 0-1,1 0 1,0 0-1,-1 0 1,1 0-1,0 0 1,-1 0-1,1 0 1,0 0-1,0-1 1,0 1-1,1 0 1,22 16-206,-20-15 194,3 2 33,0 0-1,0 0 1,0 1 0,0 0 0,6 7-1,-12-11-4,0 0-1,0 0 1,0 0-1,0 0 1,0 0-1,0 0 1,-1 1-1,1-1 0,0 0 1,-1 1-1,1-1 1,-1 1-1,1-1 1,-1 0-1,0 1 1,0-1-1,0 1 1,0-1-1,0 1 0,0-1 1,0 1-1,0-1 1,0 1-1,-1-1 1,1 1-1,0-1 1,-1 0-1,0 1 0,1-1 1,-1 0-1,0 1 1,1-1-1,-1 0 1,0 0-1,-2 2 1,-13 13-273,0-2 1,-1 0 0,0-1 0,-1-1 0,-35 18-1,33-19-2112,0-1 0,-39 13 0,48-21-2099</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5:57.956"/>
    </inkml:context>
    <inkml:brush xml:id="br0">
      <inkml:brushProperty name="width" value="0.1" units="cm"/>
      <inkml:brushProperty name="height" value="0.1" units="cm"/>
      <inkml:brushProperty name="color" value="#008C3A"/>
    </inkml:brush>
  </inkml:definitions>
  <inkml:trace contextRef="#ctx0" brushRef="#br0">549 99 6528,'3'-5'967,"1"1"1,0 0 0,0 1-1,1-1 1,8-5 0,10-8 3375,-23 17-4232,0 0 0,1 0 0,-1-1 0,0 1 1,1 0-1,-1-1 0,0 1 0,0 0 0,1-1 0,-1 1 1,0 0-1,0-1 0,1 1 0,-1-1 0,0 1 0,0-1 0,0 1 1,0 0-1,0-1 0,0 1 0,0-1 0,0 1 0,0-1 1,0 1-1,0-1 0,0 1 0,0 0 0,0-1 0,0 1 0,0-1 1,-1 0-1,1 0 66,-1 0 1,0-1-1,0 1 1,0 0-1,0 0 1,0 0-1,0 0 1,-1 0-1,-1-1 1,-2-1 103,0 0-1,-1 0 1,1 1 0,-7-3 0,1 2-217,-1 0 0,1 1 1,0 0-1,-1 1 1,-18 1-1,21 0-44,1 1 0,-1 1 0,1 0 0,0 0 0,0 1-1,0 0 1,0 0 0,-14 8 0,7-2-10,1 1-1,0 0 1,1 1-1,-14 13 1,-133 156-95,144-161 87,-52 67-34,58-71-2,0 1 0,1 0 0,-13 30 0,20-41 55,1 0 0,-1-1 0,1 1 0,0 0 0,0 0 0,0 0 0,1 0 0,0 1 0,0-1-1,0 0 1,1 0 0,1 9 0,-1-10 25,1 0-1,-1 0 1,1 0 0,-1-1-1,1 1 1,0-1-1,1 1 1,-1-1-1,0 0 1,1 0 0,0 0-1,0 0 1,0-1-1,0 1 1,0-1-1,0 1 1,8 2-1,0 1 102,0-1-1,1 0 1,0-1-1,16 3 0,0-2 15,0-2-1,0-1 1,49-2-1,-35 0-151,120-9-96,-56-4-3095,-57 10-1103,-38 3 1647,0 0 1,14 3 0,-5 2-1459</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5:58.754"/>
    </inkml:context>
    <inkml:brush xml:id="br0">
      <inkml:brushProperty name="width" value="0.1" units="cm"/>
      <inkml:brushProperty name="height" value="0.1" units="cm"/>
      <inkml:brushProperty name="color" value="#008C3A"/>
    </inkml:brush>
  </inkml:definitions>
  <inkml:trace contextRef="#ctx0" brushRef="#br0">8 5 10368,'-5'0'11932,"5"-4"-9929,-1 10-1980,-1 4-3343</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5:59.166"/>
    </inkml:context>
    <inkml:brush xml:id="br0">
      <inkml:brushProperty name="width" value="0.1" units="cm"/>
      <inkml:brushProperty name="height" value="0.1" units="cm"/>
      <inkml:brushProperty name="color" value="#008C3A"/>
    </inkml:brush>
  </inkml:definitions>
  <inkml:trace contextRef="#ctx0" brushRef="#br0">60 1 12032,'-7'0'7099,"7"0"-6951,-9 15 1362,-7 21-1500,10-19 155,1 1 0,0 0 0,2 0-1,-3 32 1,4 75 440,2-80-610,2 2-981,12 66 0,-4-37-3249,-9-30-2347,-1-38 3484</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5:59.527"/>
    </inkml:context>
    <inkml:brush xml:id="br0">
      <inkml:brushProperty name="width" value="0.1" units="cm"/>
      <inkml:brushProperty name="height" value="0.1" units="cm"/>
      <inkml:brushProperty name="color" value="#008C3A"/>
    </inkml:brush>
  </inkml:definitions>
  <inkml:trace contextRef="#ctx0" brushRef="#br0">6 0 10496,'-5'10'5767,"5"-9"-5554,0 19 965,0-13-203,11 266 2253,16-92-7747,-26-172 3104,1 0 0,-1 15 0,-1-8-2462</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5:59.894"/>
    </inkml:context>
    <inkml:brush xml:id="br0">
      <inkml:brushProperty name="width" value="0.1" units="cm"/>
      <inkml:brushProperty name="height" value="0.1" units="cm"/>
      <inkml:brushProperty name="color" value="#008C3A"/>
    </inkml:brush>
  </inkml:definitions>
  <inkml:trace contextRef="#ctx0" brushRef="#br0">0 177 9984,'16'0'3320,"53"0"4213,-34-1-7334,1-1 0,55-12 0,-28-3-144,67-28-1,20-6-238,-104 38-177,47-12-3016,-79 22 1823,-12 2 817,0 0-1,0 0 1,0 1-1,0-1 1,0 1-1,0-1 1,0 1-1,1 0 1,-1 0-1,0 0 1,0 0-1,4 1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09:14.55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25 25 6784,'-8'-24'10159,"3"41"-9863,1 1-1,1 1 0,-1 26 0,4 57 104,1-51-219,-2 32-18,3 87-142,14-74 69,-4-37 168,-9-44-163,2 11-92,-5-22 16,0-1-1,0 1 0,1-1 0,-1 1 0,1-1 1,0 0-1,0 1 0,0-1 0,0 0 0,0 0 0,1 0 1,-1 1-1,1-1 0,0-1 0,0 1 0,0 0 1,3 3-1,1-1 66,0 0 0,-1-1-1,1 1 1,1-1 0,-1-1 0,1 1 0,-1-1 0,1 0 0,10 2 0,7 1 284,37 5 0,-32-7-32,22 1 282,92-2-1,-92-3-451,93-8-53,-138 8-118,193 3 68,-1 15 164,-100-3-127,161 2 0,-189-15 37,71 11 0,66 21-89,-180-29-73,285 36 463,108 8-357,-254-32 134,-109-12-264,103-2 0,-19-2 155,-64 6-53,24 1-24,218-8 25,-188 10-120,3 1 22,-55-13 96,153-25 0,-133 11-110,-63 11 37,0 1 0,0 2 0,45 3-1,-20 0 11,242-1 774,-303-12-442,-1 3-320,0 0 0,-1 0 0,-3-13 0,0-2 0,-46-192 0,11 54 0,30 114 0,5 20 0,-1-1 0,-11-30 0,12 45 19,0 0-1,1-1 0,1 1 0,0-1 1,1 1-1,0-20 0,-2-14-34,-1 19-48,4 25 70,0 1-1,-1-1 0,1 1 1,-1 0-1,0-1 0,0 1 1,0 0-1,0 0 0,0 0 1,-1 1-1,1-1 0,-1 0 1,-3-1-1,4 2-5,0 1 0,0-1 1,-1 1-1,1 0 0,0-1 1,-1 1-1,1 1 0,-1-1 1,1 0-1,-1 0 0,1 1 1,-1 0-1,0-1 0,1 1 1,-1 0-1,1 0 0,-4 1 0,-3-1 0,-738 0 0,693-2-38,-56-10-1,26 1 10,-163 4 114,-18-1 43,-79-9-149,185 17 47,-261-3-132,308 2 113,-52-3 66,-1-4-89,-160 8 74,274-2-30,-67-13 0,21 3 23,-288 3-75,253 10 32,-161-1-93,144 4-6,146-4 98,-6 2-162,7 10 3,2-9 159,1 0-6,-1 0 1,1 0-1,-1-1 0,1 1 1,0 0-1,0 0 1,0 0-1,0-1 1,0 1-1,1 0 1,0-1-1,1 3 1,27 29-30,-14-17 90,9 11-90,0-1 1,36 28-1,-42-41 7,0 0 1,0-1-1,2-1 0,33 14 0,-30-17 12,1-1-1,0-1 1,41 6-1,77 0-81,-93-10 103,357 22-3,-332-21 30,237 0-6,-203-4-130,94-4 44,383 13 282,-583-9-229,188 11-107,-115-9 53,90 5 55,-2 9 74,29-4-187,-42-12 159,-77-2-63,124 13 1,65 22 281,-69-9-372,-47-22 107,-78-4 104,-65 2-105,0 0 11,-3 0 26,0 0-53,3 0-10,4 0-113</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4:31.870"/>
    </inkml:context>
    <inkml:brush xml:id="br0">
      <inkml:brushProperty name="width" value="0.1" units="cm"/>
      <inkml:brushProperty name="height" value="0.1" units="cm"/>
      <inkml:brushProperty name="color" value="#008C3A"/>
    </inkml:brush>
  </inkml:definitions>
  <inkml:trace contextRef="#ctx0" brushRef="#br0">5 1 9344,'-3'1'8018,"2"7"-5434,0 15-3640,2-16 1872,1 45-159,10 55 1,-3-41-421,0 0-241,-2-15-26,0 57 0,-2 1-4599</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6:00.253"/>
    </inkml:context>
    <inkml:brush xml:id="br0">
      <inkml:brushProperty name="width" value="0.1" units="cm"/>
      <inkml:brushProperty name="height" value="0.1" units="cm"/>
      <inkml:brushProperty name="color" value="#008C3A"/>
    </inkml:brush>
  </inkml:definitions>
  <inkml:trace contextRef="#ctx0" brushRef="#br0">1 161 8960,'38'-1'6525,"0"-2"-3410,69-15-1534,-48 5-1210,156-44-177,-93 11-3596,-88 32 618,-10 6-1536</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6:00.763"/>
    </inkml:context>
    <inkml:brush xml:id="br0">
      <inkml:brushProperty name="width" value="0.1" units="cm"/>
      <inkml:brushProperty name="height" value="0.1" units="cm"/>
      <inkml:brushProperty name="color" value="#008C3A"/>
    </inkml:brush>
  </inkml:definitions>
  <inkml:trace contextRef="#ctx0" brushRef="#br0">23 0 11008,'-9'17'5056,"0"11"-4353,4-11-287,5-1-512,0 6 0,5 1-543,-1 2-193,6 0 416,-2-1-704,6 1-288,9 3-2400</inkml:trace>
  <inkml:trace contextRef="#ctx0" brushRef="#br0" timeOffset="1">405 350 10368,'-2'-1'500,"-1"0"1,0 0 0,0 1 0,0 0-1,0 0 1,0-1 0,0 2 0,0-1-1,0 0 1,-3 1 0,0 1-195,1-1 0,-1 1 0,1 0 0,-10 5 1,6-1-311,0 0 1,0 1-1,0-1 1,1 2 0,-8 8-1,11-11 28,0 1 1,0 0-1,1 0 0,0 0 0,0 1 0,1-1 1,0 1-1,-5 13 0,7-16-32,0 1-1,0 0 1,1-1 0,-1 1 0,1-1-1,0 1 1,1 0 0,-1-1-1,1 1 1,0-1 0,0 1 0,0-1-1,0 1 1,1-1 0,2 5-1,2 1 3,1 0 1,0-1-1,0 0 0,1 0 0,0-1 0,1 0 0,0-1 0,13 10 0,27 24 721,-38-31-428,-3-2 390,0 0 1,0 1-1,13 18 1,-20-26-614,-1 1 0,1-1 1,0 0-1,-1 1 0,1-1 0,-1 0 1,0 1-1,1-1 0,-1 1 0,0-1 1,0 1-1,0-1 0,0 1 0,0-1 0,0 0 1,-1 1-1,1-1 0,0 1 0,-1-1 1,1 1-1,-1-1 0,1 0 0,-1 1 0,0-1 1,1 0-1,-1 0 0,0 0 0,0 1 1,0-1-1,0 0 0,0 0 0,0 0 1,0 0-1,-2 1 0,-3 2-179,0-1 1,-1 1-1,1-1 0,0 0 1,-1-1-1,-7 2 0,-124 26-4007,46-12-1595,60-8 1983,7 2 204</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6:02.034"/>
    </inkml:context>
    <inkml:brush xml:id="br0">
      <inkml:brushProperty name="width" value="0.1" units="cm"/>
      <inkml:brushProperty name="height" value="0.1" units="cm"/>
      <inkml:brushProperty name="color" value="#008C3A"/>
    </inkml:brush>
  </inkml:definitions>
  <inkml:trace contextRef="#ctx0" brushRef="#br0">144 1722 9856,'-4'0'8543,"8"3"-8237,0-1 0,0 0 0,1 0-1,-1 0 1,1-1 0,-1 0-1,1 0 1,0 0 0,6 1 0,6-2-22,22-1 0,-9 0 80,235-6 1044,339-46-479,-351 29-770,219-26-70,5-26 622,152-46-103,-608 118-502,21-8 1,-40 11-74,-1 1 0,0-1 0,0 0 0,0 0 0,0 0 1,0 0-1,0 0 0,0 0 0,0 0 0,0 0 0,-1 0 0,1 0 0,0 0 1,-1 0-1,1-1 0,-1 1 0,1 0 0,-1 0 0,1-1 0,-1 1 0,0-2 1,3-30 149,-5-10-137,-12-68 0,6 52-37,-53-281-798,-20 2-128,58 256 485,-59-140 0,75 206 359,0 0 0,-1 1 0,0 0 0,-2 1 0,-21-27 0,30 40 59,-1-1-1,0 0 0,0 1 0,0-1 1,0 1-1,0-1 0,0 1 0,0 0 1,0 0-1,-1 0 0,1 0 0,0 1 1,-1-1-1,1 0 0,-1 1 1,1 0-1,-4-1 0,3 2 45,-1-1-1,1 1 1,-1-1 0,1 1-1,-1 0 1,1 0 0,-1 1-1,1-1 1,0 1 0,0-1-1,-5 4 1,2-2 103,-1 0 0,1 0 1,-1 0-1,0-1 0,0 0 0,0-1 1,-1 0-1,1 0 0,0 0 0,0-1 0,-8 0 1,-4 0-37,-402 34 186,-23 27-850,245-30 222,-663 68-365,422-58 428,431-40 238,-5 0-27,0 0 0,0 1 0,0 1 0,-26 8 0,37-10 64,0 1-1,0-1 1,0 0 0,0 1 0,1 0-1,-1 0 1,0 0 0,1 0-1,0 0 1,0 0 0,-1 0 0,1 1-1,0-1 1,1 1 0,-1 0-1,0 0 1,1-1 0,0 1 0,-1 0-1,1 0 1,1 0 0,-1 0-1,0 0 1,1 1 0,-1-1-1,1 0 1,0 5 0,25 363 289,-4-111-1081,-6 10-3623,-8-191 1740,-2-11-2059</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6:09.790"/>
    </inkml:context>
    <inkml:brush xml:id="br0">
      <inkml:brushProperty name="width" value="0.1" units="cm"/>
      <inkml:brushProperty name="height" value="0.1" units="cm"/>
      <inkml:brushProperty name="color" value="#008C3A"/>
    </inkml:brush>
  </inkml:definitions>
  <inkml:trace contextRef="#ctx0" brushRef="#br0">5 61 7680,'-4'-4'9085,"14"5"-8752,4-2-114,1-1-1,0-1 1,-1 0-1,0-1 1,21-8-1,0 0-78,-20 7-52,1 1 1,0 0 0,-1 1-1,1 1 1,1 1 0,-1 0-1,30 2 1,-43-1-29,0 1 1,-1 0-1,1-1 0,0 1 1,0 0-1,-1 1 0,1-1 1,0 0-1,-1 1 1,1-1-1,-1 1 0,0 0 1,1 0-1,-1 0 0,0 0 1,0 0-1,-1 0 0,1 1 1,0-1-1,-1 1 0,1-1 1,-1 1-1,0 0 0,0-1 1,0 1-1,0 0 0,0 0 1,0 0-1,-1 0 0,1 3 1,-1 4 28,0-1 1,0 1 0,-1-1-1,0 0 1,-1 1-1,0-1 1,0 0 0,-5 12-1,-68 148 48,47-114-97,3 2 0,-29 94-1,53-146-57,0 0 1,0 0-1,0 0 0,0 0 0,1 0 0,0 1 0,0-1 0,1 9 0,0-12 13,0 0-1,-1 0 1,1 0-1,0 0 1,0 0-1,0-1 1,0 1-1,1 0 1,-1 0-1,0-1 1,1 1-1,-1-1 1,1 1-1,0-1 1,-1 0-1,1 0 1,0 1-1,0-1 0,0 0 1,0-1-1,-1 1 1,5 1-1,7 1 7,1 0 0,-1-1 0,0-1 0,1 0 0,23-1 0,-12-1 47,62-1 75,0 0-4801,-51-1 166,-21 2 678</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6:10.712"/>
    </inkml:context>
    <inkml:brush xml:id="br0">
      <inkml:brushProperty name="width" value="0.1" units="cm"/>
      <inkml:brushProperty name="height" value="0.1" units="cm"/>
      <inkml:brushProperty name="color" value="#008C3A"/>
    </inkml:brush>
  </inkml:definitions>
  <inkml:trace contextRef="#ctx0" brushRef="#br0">166 8 7552,'-5'-6'2881,"5"6"-2743,0-1-1,-1 1 0,1 0 0,0 0 0,-1 0 1,1 0-1,0 0 0,-1 0 0,1 0 1,0 0-1,-1 0 0,1 0 0,-1 0 0,1 0 1,0 0-1,-1 0 0,-1 2 1098,1-2-1098,-2 1 51,1 0-1,0 0 0,0 0 1,-1 1-1,1-1 1,-3 3-1,0 2-47,0 0-1,0 1 0,1-1 1,0 1-1,0 0 1,-6 14-1,-13 50 169,15-43-115,-37 142 673,38-132-696,1 0 0,0 58 0,6-54-100,7 47-1,-5-71-69,2 0 0,0-1 0,1 0 0,1 0 0,9 22 0,-2-15-1,1 0 0,0-1 0,2-1 0,29 34 0,-11-22-195,46 37 0,-61-56-849,1-2 1,26 15 0,-41-26 155,1 0 0,-1 1 0,1-2 0,0 1 0,8 1 0,5 1-2481</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6:11.139"/>
    </inkml:context>
    <inkml:brush xml:id="br0">
      <inkml:brushProperty name="width" value="0.1" units="cm"/>
      <inkml:brushProperty name="height" value="0.1" units="cm"/>
      <inkml:brushProperty name="color" value="#008C3A"/>
    </inkml:brush>
  </inkml:definitions>
  <inkml:trace contextRef="#ctx0" brushRef="#br0">218 5 8064,'-5'-4'6399,"5"4"-6291,-8 7 1717,6-6-2003,-6 6 311,1 1-1,0 0 0,0 1 1,1-1-1,-9 16 1,-21 50-114,31-64 26,-24 65-376,-30 113 1,55-173 127,0-2-452,-8 34-1109,9-17-6803,3-22 5324</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6:11.522"/>
    </inkml:context>
    <inkml:brush xml:id="br0">
      <inkml:brushProperty name="width" value="0.1" units="cm"/>
      <inkml:brushProperty name="height" value="0.1" units="cm"/>
      <inkml:brushProperty name="color" value="#008C3A"/>
    </inkml:brush>
  </inkml:definitions>
  <inkml:trace contextRef="#ctx0" brushRef="#br0">0 0 8448,'0'0'2816,"0"13"346,1-7-2825,0 1 1,1 0-1,-1 0 0,1-1 1,1 1-1,-1-1 0,6 9 0,-1 2-160,141 309-561,-138-305-962,1-1 0,17 24 0,-13-22-2525,-8-12-108,5-2 934</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6:11.873"/>
    </inkml:context>
    <inkml:brush xml:id="br0">
      <inkml:brushProperty name="width" value="0.1" units="cm"/>
      <inkml:brushProperty name="height" value="0.1" units="cm"/>
      <inkml:brushProperty name="color" value="#008C3A"/>
    </inkml:brush>
  </inkml:definitions>
  <inkml:trace contextRef="#ctx0" brushRef="#br0">1 13 7808,'9'-13'7472,"-9"18"-6054,-1 28-538,0-22-785,1 1-1,-1 0 1,2 0 0,0-1 0,0 1 0,1-1 0,1 1 0,6 17-1,-6-23-101,0 0 0,0 0 0,0-1 0,1 1 0,0-1 0,9 9 0,-11-11 12,1-1-1,0 0 1,-1 0-1,1 0 0,0-1 1,0 1-1,0-1 1,0 1-1,1-1 0,-1 0 1,0 0-1,0 0 1,1-1-1,-1 1 0,6-1 1,1 0-494,16 0-2638,-11-5-2393,8-7-2133</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6:12.288"/>
    </inkml:context>
    <inkml:brush xml:id="br0">
      <inkml:brushProperty name="width" value="0.1" units="cm"/>
      <inkml:brushProperty name="height" value="0.1" units="cm"/>
      <inkml:brushProperty name="color" value="#008C3A"/>
    </inkml:brush>
  </inkml:definitions>
  <inkml:trace contextRef="#ctx0" brushRef="#br0">22 4 8064,'-2'-4'4294,"-2"8"-2522,-4 10-836,5-4-794,1 0 0,1 0 0,0-1 0,0 1-1,1 0 1,2 15 0,-1 5-31,0 35-299,3 0-1,18 99 1,-15-117-972,-5-26-364,6 21 0,-6-35 75,0-1 1,0 1-1,1-1 1,3 6 0,3 5-1203</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6:12.650"/>
    </inkml:context>
    <inkml:brush xml:id="br0">
      <inkml:brushProperty name="width" value="0.1" units="cm"/>
      <inkml:brushProperty name="height" value="0.1" units="cm"/>
      <inkml:brushProperty name="color" value="#008C3A"/>
    </inkml:brush>
  </inkml:definitions>
  <inkml:trace contextRef="#ctx0" brushRef="#br0">1 5 9216,'7'0'3424,"3"5"-2656,13-10 64,-9 5-128,9 0-448,5-4-64,10 4-128,-3 0-64,2 0 32,1 0-128,-6 0 0,-4 4-512,-6 1-224,1-2-640,-4-3-224,4 0-1696</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4:32.294"/>
    </inkml:context>
    <inkml:brush xml:id="br0">
      <inkml:brushProperty name="width" value="0.1" units="cm"/>
      <inkml:brushProperty name="height" value="0.1" units="cm"/>
      <inkml:brushProperty name="color" value="#008C3A"/>
    </inkml:brush>
  </inkml:definitions>
  <inkml:trace contextRef="#ctx0" brushRef="#br0">0 74 9472,'13'0'8116,"23"0"-5406,-15-2-2388,1 0 1,-1-2-1,35-10 0,7-1 48,-31 9-230,115-19-419,-125 23-792,28 2 1,16 0-5706,-51-3 2739</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6:13.088"/>
    </inkml:context>
    <inkml:brush xml:id="br0">
      <inkml:brushProperty name="width" value="0.1" units="cm"/>
      <inkml:brushProperty name="height" value="0.1" units="cm"/>
      <inkml:brushProperty name="color" value="#008C3A"/>
    </inkml:brush>
  </inkml:definitions>
  <inkml:trace contextRef="#ctx0" brushRef="#br0">7 415 8320,'0'-17'7632,"0"19"-6838,-2 4-606,0 1-1,1-1 1,0 1 0,0 0-1,1 0 1,1 11-1,5 44 57,-6-60-222,10 56-258,3-1 0,1-1 0,42 100 0,-14-67-2035,-10-30-3943,-19-41 1857,-3-7 1450</inkml:trace>
  <inkml:trace contextRef="#ctx0" brushRef="#br0" timeOffset="1">141 0 7040,'38'31'3396,"-18"-14"-2515,-11-9-454,0 1 0,-1-1-1,-1 1 1,1 1 0,-1-1 0,-1 1 0,0 1 0,7 14-1,0-1 16,24 45 254,-3 1 1,36 105 0,-61-144-607,-2 1 1,-1 0-1,3 45 0,-8 97 162,-5-119-1529,-4-1 0,-26 103 0,27-130-235,3-11-600,3-4-1184</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6:14.229"/>
    </inkml:context>
    <inkml:brush xml:id="br0">
      <inkml:brushProperty name="width" value="0.1" units="cm"/>
      <inkml:brushProperty name="height" value="0.1" units="cm"/>
      <inkml:brushProperty name="color" value="#008C3A"/>
    </inkml:brush>
  </inkml:definitions>
  <inkml:trace contextRef="#ctx0" brushRef="#br0">2 0 7040,'-1'1'3149,"1"5"-2197,3-3-740,0 0 0,-1 0 0,2 0 0,-1-1 0,0 1 0,0-1 0,1 0 1,-1 0-1,1 0 0,0-1 0,0 1 0,0-1 0,-1 0 0,1 0 0,0 0 0,8 0 0,61 3 1057,20 3-633,-79-5-1624,-1 1-1,19 6 0,-19-5-1080,1-3-1323</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6:14.674"/>
    </inkml:context>
    <inkml:brush xml:id="br0">
      <inkml:brushProperty name="width" value="0.1" units="cm"/>
      <inkml:brushProperty name="height" value="0.1" units="cm"/>
      <inkml:brushProperty name="color" value="#008C3A"/>
    </inkml:brush>
  </inkml:definitions>
  <inkml:trace contextRef="#ctx0" brushRef="#br0">0 33 8320,'23'0'3168,"-9"0"-2464,14-4 0,-18 4-96,4-3-288,4-2 0,9 0-192,5 2-32,5-1-32,5 1-128,-1-2-32,-4 5-512,5 0-160,-9 0-832,-1 0-256,-1 0-1184</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6:15.066"/>
    </inkml:context>
    <inkml:brush xml:id="br0">
      <inkml:brushProperty name="width" value="0.1" units="cm"/>
      <inkml:brushProperty name="height" value="0.1" units="cm"/>
      <inkml:brushProperty name="color" value="#008C3A"/>
    </inkml:brush>
  </inkml:definitions>
  <inkml:trace contextRef="#ctx0" brushRef="#br0">260 82 7552,'0'-1'215,"0"-1"0,0 0 1,0 0-1,0 0 0,0 1 1,-1-1-1,1 0 1,-1 0-1,1 1 0,-1-1 1,0 0-1,1 1 0,-1-1 1,0 1-1,0-1 0,0 1 1,0-1-1,0 1 0,-1 0 1,1-1-1,0 1 0,-1 0 1,1 0-1,-1 0 0,1 0 1,-1 0-1,1 0 0,-1 1 1,0-1-1,1 0 0,-1 1 1,0-1-1,0 1 0,1 0 1,-1 0-1,-3-1 1,2 1-111,0 0 0,0 1 1,1-1-1,-1 0 0,0 1 1,0 0-1,0 0 1,1 0-1,-1 0 0,0 0 1,1 0-1,-1 0 0,-2 3 1,1-1-67,1 0 1,-1 1 0,1 0-1,-1-1 1,1 1-1,1 1 1,-4 3-1,-27 55 407,-40 106 0,70-160-431,-5 11 66,1 1-1,1 0 1,1 0 0,0 0-1,2 1 1,1-1-1,0 1 1,2 0 0,0 0-1,2 0 1,0-1 0,1 1-1,2-1 1,0 0-1,1 0 1,13 30 0,-15-43-62,0 0 1,0-1-1,0 0 1,1 0 0,0-1-1,1 1 1,-1-1-1,9 7 1,-10-10 18,1 0-1,-1 0 1,1 0 0,-1 0-1,1-1 1,0 0 0,0 0-1,0 0 1,0-1 0,0 0-1,1 0 1,-1 0 0,0 0-1,6-1 1,3 0 66,1-2 0,-1 0 0,0 0-1,0-1 1,0-1 0,0-1 0,14-6 0,4-4 206,52-33 0,-64 35-166,0 0 1,-1-2-1,0 0 1,-1-2-1,25-29 1,-36 38-117,-1 0 1,0-1-1,-1 1 1,0-1-1,-1-1 1,1 1-1,-2-1 1,1 1-1,-1-1 1,-1 0-1,0 0 0,0 0 1,-1 0-1,0-1 1,-2-18-1,-1 15-23,-1 0-1,0 0 1,-1 0 0,-1 0-1,0 1 1,-1 0-1,0 0 1,-1 0 0,-1 1-1,0 0 1,0 0-1,-16-15 1,-7-5-277,-1 1-1,-63-45 1,73 60-77,-1 1 0,0 1 0,-35-16 0,42 23-241,0 1 1,-1 1-1,0 1 0,0 0 0,0 1 0,-20-1 0,1 5-2023,10 6-1579</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6:17.414"/>
    </inkml:context>
    <inkml:brush xml:id="br0">
      <inkml:brushProperty name="width" value="0.1" units="cm"/>
      <inkml:brushProperty name="height" value="0.1" units="cm"/>
      <inkml:brushProperty name="color" value="#008C3A"/>
    </inkml:brush>
  </inkml:definitions>
  <inkml:trace contextRef="#ctx0" brushRef="#br0">314 1 7424,'-2'6'8073,"-10"30"-7272,-44 127 494,38-121-1196,-40 72 0,38-81-174,-45 70 25,53-88-911,0-1 0,-18 18 1,28-31 467,0 1 1,0 0 0,0-1 0,0 1 0,-1-1-1,-3 2 1,-3 1-2814</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6:17.815"/>
    </inkml:context>
    <inkml:brush xml:id="br0">
      <inkml:brushProperty name="width" value="0.1" units="cm"/>
      <inkml:brushProperty name="height" value="0.1" units="cm"/>
      <inkml:brushProperty name="color" value="#008C3A"/>
    </inkml:brush>
  </inkml:definitions>
  <inkml:trace contextRef="#ctx0" brushRef="#br0">1 7 6912,'1'-1'394,"1"0"-1,-1 0 1,1 0 0,-1 1-1,1-1 1,-1 1 0,1-1-1,-1 1 1,1 0 0,0 0 0,-1 0-1,1 0 1,0 0 0,-1 0-1,3 0 1,0 1-102,0 0 0,0 0 0,-1 1 0,1-1 1,0 1-1,3 2 0,5 3-18,0 2 0,16 15 0,-27-24-214,16 19 282,0 0 1,-1 1-1,-1 1 0,17 33 0,-6-12-85,90 130-156,-107-160-108,1 0-1,12 12 1,12 14-280,-19-21-724,-13-16 23,-1 0 659,0-1 0,-1 1 0,1-1 0,0 1-1,0-1 1,0 0 0,0 0 0,0 1 0,2-1 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6:18.242"/>
    </inkml:context>
    <inkml:brush xml:id="br0">
      <inkml:brushProperty name="width" value="0.1" units="cm"/>
      <inkml:brushProperty name="height" value="0.1" units="cm"/>
      <inkml:brushProperty name="color" value="#008C3A"/>
    </inkml:brush>
  </inkml:definitions>
  <inkml:trace contextRef="#ctx0" brushRef="#br0">27 13 8192,'1'-13'3106,"-2"25"-239,-1 23-1667,-6 38 1,1-16-941,3-28-167,2-14-18,0-1-1,1 1 0,1-1 0,0 1 1,4 27-1,-3-40-76,0 3 26,0 0 0,0 0 0,1 0 0,-1 0-1,5 7 1,-5-10 4,1 0 0,-1 0 0,1-1 0,-1 1-1,1-1 1,0 1 0,0-1 0,-1 1 0,1-1-1,0 0 1,0 0 0,1 0 0,-1 0 0,0 0 0,4 0-1,8 2-219,0 0-1,0-2 0,0 0 1,21-1-1,-20 0-1169,7-4-7838,-13 0 5398</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6:18.614"/>
    </inkml:context>
    <inkml:brush xml:id="br0">
      <inkml:brushProperty name="width" value="0.1" units="cm"/>
      <inkml:brushProperty name="height" value="0.1" units="cm"/>
      <inkml:brushProperty name="color" value="#008C3A"/>
    </inkml:brush>
  </inkml:definitions>
  <inkml:trace contextRef="#ctx0" brushRef="#br0">5 1 8960,'-3'2'5552,"3"-2"-5455,-2 11 1765,2 19-2393,0-24 991,1 24-538,2 0 0,0 0 1,3 0-1,0-1 0,1 1 1,2-2-1,1 1 0,16 29 1,-22-50-485,0-1 1,0 0 0,1 0-1,0 0 1,1-1-1,0 0 1,0 0-1,0 0 1,0-1-1,14 9 1,-1-1-2500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6:19.055"/>
    </inkml:context>
    <inkml:brush xml:id="br0">
      <inkml:brushProperty name="width" value="0.1" units="cm"/>
      <inkml:brushProperty name="height" value="0.1" units="cm"/>
      <inkml:brushProperty name="color" value="#008C3A"/>
    </inkml:brush>
  </inkml:definitions>
  <inkml:trace contextRef="#ctx0" brushRef="#br0">0 1 9344,'0'0'6208,"5"0"-5664,4 0-65,0 0-255,1 0-96,13 0-64,13 0-64,1 0 32,0 0-128,0 0 64,-5 0-735,-5 3-385,-3 1-384,-10 4-128,0 0-1952</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6:19.434"/>
    </inkml:context>
    <inkml:brush xml:id="br0">
      <inkml:brushProperty name="width" value="0.1" units="cm"/>
      <inkml:brushProperty name="height" value="0.1" units="cm"/>
      <inkml:brushProperty name="color" value="#008C3A"/>
    </inkml:brush>
  </inkml:definitions>
  <inkml:trace contextRef="#ctx0" brushRef="#br0">0 63 7808,'5'3'2976,"-1"-3"-2304,15-8 160,-5 4-32,9-4-448,10-5-32,3 1-192,6 4-96,-5 0 0,0 4-384,-1 4-160,-4 0-384,-4 4-96,-4 0-1568,-1 5-1440,0-1 1312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1:42.862"/>
    </inkml:context>
    <inkml:brush xml:id="br0">
      <inkml:brushProperty name="width" value="0.1" units="cm"/>
      <inkml:brushProperty name="height" value="0.1" units="cm"/>
      <inkml:brushProperty name="color" value="#E71224"/>
    </inkml:brush>
  </inkml:definitions>
  <inkml:trace contextRef="#ctx0" brushRef="#br0">6 1212 7552,'-6'11'9291,"6"-10"-8971,1-1-152,0 0 0,-1 1 0,1-1 0,-1 0 0,1 1 0,0-1 0,-1 0 0,1 0 0,0 0 0,-1 1 0,1-1 0,0 0 0,-1 0 0,1 0 0,0 0 0,0 0 0,35-5-539,-33 4 1026,9-1-536,0-1-1,-1-1 0,1 0 0,-1 0 0,0-1 0,0 0 1,-1-1-1,18-13 0,-16 9-68,0-1 0,0 0 1,-1-1-1,0 0 0,16-26 1,-10 9-35,-1-1 0,-2 0 0,-1-1 0,-1-1 0,13-59 0,-16 48 50,5-84 1,-15 20-84,-1 70-14,1-10-201,-3 0 0,-2 0 0,-20-80 0,19 102 160,-27-84 46,29 97 7,0 1-1,-1 0 0,0 0 0,-1 0 0,0 1 1,0 0-1,-11-10 0,16 18 10,0 0 0,0 0 0,0 1 0,-1-1-1,1 1 1,-1-1 0,1 1 0,-1 0 0,0 0 0,1 0 0,-1 0-1,0 0 1,0 0 0,0 1 0,1 0 0,-1-1 0,0 1 0,0 0 0,0 0-1,0 1 1,0-1 0,0 1 0,1-1 0,-1 1 0,0 0 0,0 0-1,1 0 1,-1 0 0,-3 3 0,5-4 9,-1 1 1,1 0-1,0 0 0,-1 1 0,1-1 0,0 0 1,-1 0-1,1 1 0,0-1 0,0 0 1,0 1-1,0-1 0,-1 4 0,-6 14 1,1 0 0,0 0 0,-6 36 0,6-21 0,3 0 0,0 0 0,2 47 0,27 228 80,92 316 214,-76-427-163,31 133 90,43 81-392,-110-398 160,16 39-20,-19-49 36,1 0 0,0 1 1,-1-1-1,2 0 0,-1 0 0,0 0 1,1-1-1,5 5 0,-9-7-5,1-1-1,-1 1 1,0-1-1,1 0 1,-1 0-1,0 1 1,1-1-1,-1 0 1,0 0-1,1 1 1,-1-1-1,1 0 1,-1 0-1,1 0 1,-1 0-1,1 1 1,-1-1-1,1 0 1,-1 0-1,1 0 1,-1 0-1,0 0 1,1 0-1,-1 0 1,1 0-1,-1-1 0,1 1 1,-1 0-1,1 0 1,-1 0-1,1 0 1,-1-1-1,0 1 1,1 0-1,-1 0 1,1-1-1,-1 1 1,0 0-1,1-1 1,-1 1-1,1-1 1,0-2-4,1 0 0,-1 0 0,0 0 0,0 0 1,1-5-1,0 0-5,1-5-18,0 0 1,-1 0-1,-1 0 1,0 0-1,-1-17 1,0 15-2,-1-45-63,-17-112-1,18 166 89,-72-389 221,67 375-242,2-1 0,0 0 0,-1-36 0,5 51 6,-1 1-1,1-1 0,0 1 0,1 0 1,-1 0-1,1-1 0,0 1 0,0 0 1,1 1-1,-1-1 0,5-6 0,6-6-1345,23-25 0,-17 20-1560,9-7-6265,-14 17 5696</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6:19.766"/>
    </inkml:context>
    <inkml:brush xml:id="br0">
      <inkml:brushProperty name="width" value="0.1" units="cm"/>
      <inkml:brushProperty name="height" value="0.1" units="cm"/>
      <inkml:brushProperty name="color" value="#008C3A"/>
    </inkml:brush>
  </inkml:definitions>
  <inkml:trace contextRef="#ctx0" brushRef="#br0">7 8 9728,'-6'-7'5354,"6"31"-2181,1-10-3509,2 92 651,32 191 0,-21-233-1500,30 84 1,-15-56-2751,-21-66 426</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6:20.256"/>
    </inkml:context>
    <inkml:brush xml:id="br0">
      <inkml:brushProperty name="width" value="0.1" units="cm"/>
      <inkml:brushProperty name="height" value="0.1" units="cm"/>
      <inkml:brushProperty name="color" value="#008C3A"/>
    </inkml:brush>
  </inkml:definitions>
  <inkml:trace contextRef="#ctx0" brushRef="#br0">356 4 7552,'4'-3'7045,"-7"8"-6431,-1-1 0,1 0 0,-10 8 0,-5 7-57,-35 52 96,-78 136-1,62-92-2357,42-76 365,-6 13-5757,28-44 4052</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6:20.631"/>
    </inkml:context>
    <inkml:brush xml:id="br0">
      <inkml:brushProperty name="width" value="0.1" units="cm"/>
      <inkml:brushProperty name="height" value="0.1" units="cm"/>
      <inkml:brushProperty name="color" value="#008C3A"/>
    </inkml:brush>
  </inkml:definitions>
  <inkml:trace contextRef="#ctx0" brushRef="#br0">3 18 8832,'-1'-2'278,"-1"-9"3897,2 11-4106,0-1 0,0 1 0,0 0 0,0 0 0,0 0 0,1-1-1,-1 1 1,0 0 0,0 0 0,0 0 0,0-1 0,0 1 0,1 0 206,-1-1-206,0 1 0,0 0 0,0 0 0,1 0 0,-1 0 0,0 0 0,0 0 0,0 0 0,1 0-1,-1-1 1,0 1 0,0 0 0,0 0 0,1 0 0,-1 0 0,0 0 0,0 0 0,0 0 0,1 0-1,-1 0 1,0 0 0,0 0 0,1 1 0,-1-1 0,0 0 0,0 0 0,0 0 0,0 0 0,1 0-1,-1 0 1,0 0 0,0 1 0,6 1 49,-1 2 0,1-1 0,-1 1 0,0-1 0,-1 2 0,1-1 0,0 0 0,-1 1 0,4 5 0,0-1 19,56 73 151,10 11-149,-53-70-441,1 0 0,2-1 1,0-2-1,30 20 0,68 33-5639,-104-61 2725</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6:20.966"/>
    </inkml:context>
    <inkml:brush xml:id="br0">
      <inkml:brushProperty name="width" value="0.1" units="cm"/>
      <inkml:brushProperty name="height" value="0.1" units="cm"/>
      <inkml:brushProperty name="color" value="#008C3A"/>
    </inkml:brush>
  </inkml:definitions>
  <inkml:trace contextRef="#ctx0" brushRef="#br0">0 10 8320,'5'-5'7648,"14"5"-7349,-3-1-7,156-3-189,-125 5-237,-35-1-461,0 0 0,14 4 0,8 5-4170,-16-1 1411</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6:21.333"/>
    </inkml:context>
    <inkml:brush xml:id="br0">
      <inkml:brushProperty name="width" value="0.1" units="cm"/>
      <inkml:brushProperty name="height" value="0.1" units="cm"/>
      <inkml:brushProperty name="color" value="#008C3A"/>
    </inkml:brush>
  </inkml:definitions>
  <inkml:trace contextRef="#ctx0" brushRef="#br0">1 100 7936,'14'15'3648,"18"-18"-2880,-27 3-160,18-7-384,13-11-64,6-2-320,0 0-128,0 3 160,-7 5-672,-7-1-224,0 9-2240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6:21.859"/>
    </inkml:context>
    <inkml:brush xml:id="br0">
      <inkml:brushProperty name="width" value="0.1" units="cm"/>
      <inkml:brushProperty name="height" value="0.1" units="cm"/>
      <inkml:brushProperty name="color" value="#008C3A"/>
    </inkml:brush>
  </inkml:definitions>
  <inkml:trace contextRef="#ctx0" brushRef="#br0">10 17 8192,'-9'-17'7605,"9"24"-6587,0 23-735,1 0 0,7 38-1,-5-56-388,0 0-1,0 0 1,1 0-1,9 16 0,15 19-3354,-18-30-1136,-5-9 1541</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6:22.269"/>
    </inkml:context>
    <inkml:brush xml:id="br0">
      <inkml:brushProperty name="width" value="0.1" units="cm"/>
      <inkml:brushProperty name="height" value="0.1" units="cm"/>
      <inkml:brushProperty name="color" value="#008C3A"/>
    </inkml:brush>
  </inkml:definitions>
  <inkml:trace contextRef="#ctx0" brushRef="#br0">5 1 8064,'0'0'3648,"-4"4"-2752,4 1-64</inkml:trace>
  <inkml:trace contextRef="#ctx0" brushRef="#br0" timeOffset="1">5 22 14880,'5'11'1024,"4"-1"-544,0-3-65,5 1 1,5 1-224,-2-6-32,6 2-96,5-5 32,0 0-64,5 0-32,-5 0-544,-2 0-192,-2 0-639,-1 0-161,-4 0-1664,-1 5-1632,1-2 1600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6:22.635"/>
    </inkml:context>
    <inkml:brush xml:id="br0">
      <inkml:brushProperty name="width" value="0.1" units="cm"/>
      <inkml:brushProperty name="height" value="0.1" units="cm"/>
      <inkml:brushProperty name="color" value="#008C3A"/>
    </inkml:brush>
  </inkml:definitions>
  <inkml:trace contextRef="#ctx0" brushRef="#br0">1 54 8704,'9'-5'3232,"-4"5"-2496,13-3 128,-8-2-32,4 0-480,9 2-32,5-1-192,5-4-32,-2 3-32,1 2-64,1-1 96,-1-1-416,-4 2-96,-4 3-576,-7 0-256,1 0-2304,1 3-1248,4 6 2368</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6:23.001"/>
    </inkml:context>
    <inkml:brush xml:id="br0">
      <inkml:brushProperty name="width" value="0.1" units="cm"/>
      <inkml:brushProperty name="height" value="0.1" units="cm"/>
      <inkml:brushProperty name="color" value="#008C3A"/>
    </inkml:brush>
  </inkml:definitions>
  <inkml:trace contextRef="#ctx0" brushRef="#br0">10 39 8320,'-9'-38'8698,"11"354"-5738,15-1-6437,-15-282 2475,7 57-2099,-7-80 1371,1 0-1,0 1 1,5 12 0,2-4-1539</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6:24.877"/>
    </inkml:context>
    <inkml:brush xml:id="br0">
      <inkml:brushProperty name="width" value="0.1" units="cm"/>
      <inkml:brushProperty name="height" value="0.1" units="cm"/>
      <inkml:brushProperty name="color" value="#008C3A"/>
    </inkml:brush>
  </inkml:definitions>
  <inkml:trace contextRef="#ctx0" brushRef="#br0">0 413 6144,'9'-14'14021,"-14"76"-14325,4-48 353,-1 69 238,3-49-197,11 183 433,0-120-389,7 77 84,-5 377-58,-14-536-227,1 1 0,0 0 0,1 0 0,6 26 0,-6-37 60,-1 1 0,2-1 0,-1 0 0,0 0 0,1 0 0,0 0 0,0 0 0,0-1 0,1 1 0,0-1 0,0 0 0,0 0 0,0 0 1,0-1-1,1 1 0,7 3 0,7 2 56,0-1 0,1 0 1,26 5-1,-36-11 2,0 1 0,0-2 0,1 0 0,-1 0 0,17-1 0,-8 0 11,438-26 732,-323 15-687,-56 4-60,298-19 141,150-12-335,-296 19 134,-219 18 23,212-21 187,-167 14-178,105-31 0,2-6 93,-161 44-103,-1 1-1,1 0 1,-1-1-1,0 1 1,1-1-1,-1 0 1,0 1-1,1-1 0,-1 0 1,0 0-1,0 0 1,0 0-1,0 0 1,0 0-1,0 0 1,0 0-1,0 0 1,0-1-1,0 1 0,-1 0 1,1-1-1,0 1 1,-1 0-1,1-1 1,-1 1-1,0-1 1,1 1-1,-1-3 1,4-21 9,-1-1 1,-1 0 0,-1 0-1,-1 0 1,-5-28 0,-26-132-17,28 176-20,-93-359-625,5 24-234,65 216 624,-19-80-49,42 196 312,-1 0 1,0 1-1,-1-1 1,0 0-1,-11-17 1,13 26-8,1 0 1,-1 0-1,0 1 1,0 0-1,-1-1 1,1 1-1,-1 0 1,1 1-1,-1-1 1,0 1 0,0-1-1,0 1 1,0 0-1,-1 1 1,1-1-1,0 1 1,-1 0-1,1 0 1,-9-1-1,-42 1 41,32 1 214,-29-4 0,-10-2 59,-103 4-1,144 3-309,-376 26 39,213-11-134,137-12 60,-288 30-1027,216-9-785,1 4 0,-155 61 0,189-59-720,9-1-1418</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1:43.673"/>
    </inkml:context>
    <inkml:brush xml:id="br0">
      <inkml:brushProperty name="width" value="0.1" units="cm"/>
      <inkml:brushProperty name="height" value="0.1" units="cm"/>
      <inkml:brushProperty name="color" value="#E71224"/>
    </inkml:brush>
  </inkml:definitions>
  <inkml:trace contextRef="#ctx0" brushRef="#br0">38 24 5632,'1'-10'9580,"-3"-4"-4595,-3 24-4855,1 1 0,0-1-1,0 0 1,1 1 0,0 0 0,-2 19 0,-2 68-46,6-90-91,0 128-56,2-79 62,8 104-1903,-9-100-3205,0-44 1019</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5:47.074"/>
    </inkml:context>
    <inkml:brush xml:id="br0">
      <inkml:brushProperty name="width" value="0.1" units="cm"/>
      <inkml:brushProperty name="height" value="0.1" units="cm"/>
      <inkml:brushProperty name="color" value="#008C3A"/>
    </inkml:brush>
  </inkml:definitions>
  <inkml:trace contextRef="#ctx0" brushRef="#br0">350 159 4736,'5'-10'958,"-3"7"-606,0-1 0,0 0 1,0 0-1,-1 0 0,1 0 0,-1 0 0,0-1 1,0-5-1,4-22 2603,-1-2-406,0 3 396,-2 21-945,-4 23-1031,-2 6-580,-1 1 1,0-1-1,-14 30 0,6-17-282,-22 64 98,-73 136 1,65-160-124,-56 72 1,67-99-883,13-16-3723</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5:47.500"/>
    </inkml:context>
    <inkml:brush xml:id="br0">
      <inkml:brushProperty name="width" value="0.1" units="cm"/>
      <inkml:brushProperty name="height" value="0.1" units="cm"/>
      <inkml:brushProperty name="color" value="#008C3A"/>
    </inkml:brush>
  </inkml:definitions>
  <inkml:trace contextRef="#ctx0" brushRef="#br0">24 33 8192,'-3'-5'995,"0"0"0,0 1 0,0-1 0,-8-8 2934,21 26-2356,9 5-490,27 21 0,-29-26-704,-1 1 1,0 1 0,16 19 0,-7 1 32,-3 1-1,0 1 0,19 49 0,-21-42-86,2 0-1,40 57 1,-21-51-199,1-2 0,62 55 1,-97-95-674,-6-7 148,-1 1 0,1-1 0,0 0 0,0 1 0,0-1 0,1 0 0,-1 0 0,0 0 0,0 0 0,1 0 0,-1 0 0,3 1 0,5-2-2320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5:47.936"/>
    </inkml:context>
    <inkml:brush xml:id="br0">
      <inkml:brushProperty name="width" value="0.1" units="cm"/>
      <inkml:brushProperty name="height" value="0.1" units="cm"/>
      <inkml:brushProperty name="color" value="#008C3A"/>
    </inkml:brush>
  </inkml:definitions>
  <inkml:trace contextRef="#ctx0" brushRef="#br0">10 1 9600,'-9'2'7742,"9"-1"-7576,0 1 0,0-1 0,0 0-1,0 1 1,1-1 0,-1 0 0,0 1 0,1-1 0,-1 0 0,1 1 0,1 1 0,1 0-64,1-1 1,-1 1-1,0-1 1,1 0 0,0 0-1,-1 0 1,1 0-1,0-1 1,0 1-1,0-1 1,0 0 0,0 0-1,1-1 1,-1 1-1,6-1 1,6 1 185,0-2 1,26-4-1,-17 1-92,-5 1-176,-1 0 0,1 1-1,-1 1 1,1 0 0,20 3 0,-34-1-325,0 1 1,-1-1-1,1 1 0,-1 0 0,1 0 1,-1 0-1,0 1 0,0 0 1,0 0-1,0 0 0,0 1 1,-1-1-1,0 1 0,5 6 0,-8-10 134,-1 1 1,1-1-1,-1 1 0,1 0 0,-1-1 0,0 1 0,1-1 0,-1 1 0,0-1 0,0 1 0,1 0 0,-1-1 0,0 1 0,0 0 0,0-1 0,0 1 0,0 0 0,0-1 0,0 1 0,0 0 0,0-1 0,0 1 0,0 0 0,-1-1 0,1 1 0,0 0 0,0-1 0,0 1 0,-1-1 0,1 1 0,0 0 0,-1-1 0,0 1 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5:48.331"/>
    </inkml:context>
    <inkml:brush xml:id="br0">
      <inkml:brushProperty name="width" value="0.1" units="cm"/>
      <inkml:brushProperty name="height" value="0.1" units="cm"/>
      <inkml:brushProperty name="color" value="#008C3A"/>
    </inkml:brush>
  </inkml:definitions>
  <inkml:trace contextRef="#ctx0" brushRef="#br0">1 13 9088,'5'13'9493,"-5"-13"-9447,0 1 1,0 0-1,1 0 1,-1 0-1,0-1 1,1 1 0,-1 0-1,1-1 1,-1 1-1,1 0 1,-1-1-1,1 1 1,-1-1-1,1 1 1,0 0-1,-1-1 1,1 0 0,0 1-1,-1-1 1,1 1-1,0-1 1,0 0-1,-1 1 1,1-1-1,0 0 1,0 0-1,0 0 1,-1 0 0,1 0-1,0 0 1,1 0-1,28 1 353,8-6 196,38-9 0,-8 1-1225,-55 11 130,2-1-2951,29 0-1,-35 3-446</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5:48.704"/>
    </inkml:context>
    <inkml:brush xml:id="br0">
      <inkml:brushProperty name="width" value="0.1" units="cm"/>
      <inkml:brushProperty name="height" value="0.1" units="cm"/>
      <inkml:brushProperty name="color" value="#008C3A"/>
    </inkml:brush>
  </inkml:definitions>
  <inkml:trace contextRef="#ctx0" brushRef="#br0">73 0 9472,'-7'2'9838,"7"-1"-9618,-27 235 1014,21-174-1103,-22 283 77,23-110-3874,5-160-1878,0-49 1779</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6:03.182"/>
    </inkml:context>
    <inkml:brush xml:id="br0">
      <inkml:brushProperty name="width" value="0.1" units="cm"/>
      <inkml:brushProperty name="height" value="0.1" units="cm"/>
      <inkml:brushProperty name="color" value="#008C3A"/>
    </inkml:brush>
  </inkml:definitions>
  <inkml:trace contextRef="#ctx0" brushRef="#br0">266 103 7296,'0'-2'387,"0"0"1,0-1-1,0 1 1,-1 0-1,1 0 1,0 0 0,-1 0-1,0 1 1,1-1-1,-1 0 1,0 0-1,0 0 1,0 0-1,0 1 1,0-1-1,0 0 1,-1 1 0,1-1-1,0 1 1,-3-2-1,1-3 1961,3 6-2322,-1 0 0,1 0 0,0-1 1,0 1-1,0 0 0,0 0 0,0 0 1,0-1-1,0 1 0,0 0 0,0 0 1,-1 0-1,1-1 0,0 1 0,0 0 1,0 0-1,0 0 0,0 0 0,-1 0 1,1-1-1,0 1 0,0 0 0,0 0 1,-1 0-1,1 0 0,0 0 0,0 0 0,0 0 1,-1 0-1,1 0 0,0 0 0,0 0 1,-1 0-1,1 0 0,0 0 0,0 0 1,-1 0-1,1 0 0,0 0 0,-3 0 184,0 0 0,1 1-1,-1-1 1,0 1 0,0-1 0,1 1-1,-1 0 1,0 0 0,1 0-1,-1 1 1,1-1 0,0 0-1,-4 4 1,-2 1-156,1 1 0,-10 12 0,9-10 91,-6 9-107,1 0 1,1 1-1,0 0 0,-15 38 1,10-17 164,-16 63-1,32-98-186,-22 91 300,21-77-243,0-1 0,1 0 0,2 28 0,0-29-15,1 0 1,1 0-1,1 0 0,0-1 0,2 1 0,-1-1 0,2 0 0,0-1 0,14 22 1,-18-31-23,1-1 0,1 1 0,-1-1 0,1 0 1,0 0-1,0 0 0,1-1 0,-1 0 0,1 0 1,0 0-1,0-1 0,0 1 0,10 2 0,-7-3 9,-1 0 0,1-1 0,0 0 0,-1-1 0,1 0-1,0 0 1,0-1 0,0 0 0,0 0 0,13-3 0,-13 2-5,28-4 262,0-2 0,41-13 0,-58 14-129,0-1-1,-1-1 1,0-1-1,-1 0 0,29-21 1,-32 20-66,-1-2 0,0 0 0,0 0 0,-1-1 1,-1-1-1,0 0 0,15-26 0,-13 17 17,-2-1 0,0 0 0,-2-1 0,10-34 0,-17 47-103,0 1 0,-1 0 0,0-1 1,-1 1-1,0-1 0,-1 1 0,-1-16 0,-1 19-34,1-1 1,-1 1-1,0 0 1,-1-1-1,0 1 0,0 0 1,-1 1-1,0-1 0,-9-13 1,-3 3-187,0 1 0,-1 0-1,0 1 1,-2 1 0,-21-15 0,-11-3-2435,-57-29-1,102 59 1675,0-1 0,0 1 0,1-1 0,-1-1 0,1 1 0,-7-8 0,-3-6-3962</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6:05.083"/>
    </inkml:context>
    <inkml:brush xml:id="br0">
      <inkml:brushProperty name="width" value="0.1" units="cm"/>
      <inkml:brushProperty name="height" value="0.1" units="cm"/>
      <inkml:brushProperty name="color" value="#008C3A"/>
    </inkml:brush>
  </inkml:definitions>
  <inkml:trace contextRef="#ctx0" brushRef="#br0">0 12 6784,'0'-12'7427,"1"20"-6070,3 3-545,0 0 0,7 13 0,7 18 325,-13-25-759,-1 1 0,-1-1-1,3 32 1,-5 54 116,-2-56-414,-1 38 494,0-43-1275,2 0-3641</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6:27.057"/>
    </inkml:context>
    <inkml:brush xml:id="br0">
      <inkml:brushProperty name="width" value="0.1" units="cm"/>
      <inkml:brushProperty name="height" value="0.1" units="cm"/>
      <inkml:brushProperty name="color" value="#008C3A"/>
    </inkml:brush>
  </inkml:definitions>
  <inkml:trace contextRef="#ctx0" brushRef="#br0">0 173 7040,'1'0'199,"0"0"0,1 1-1,-1-1 1,0 1 0,0-1 0,0 1 0,0-1 0,0 1 0,-1-1-1,1 1 1,0 0 0,0 0 0,0 0 0,-1-1 0,1 1 0,0 0-1,-1 0 1,1 0 0,0 0 0,-1 0 0,1 0 0,-1 0 0,0 0-1,1 0 1,-1 0 0,0 2 0,8 14 1338,2 1-1111,0 0 0,-2 1 0,0 0 0,-1 0 0,-1 0 0,-1 1 0,4 33 0,19 202 913,-18 83-411,5 239-710,-14-565-209,1-1-1,0 1 1,5 17-1,-5-23 0,0 0-1,1-1 1,-1 1-1,1-1 1,0 0-1,0 0 1,1 0-1,5 6 1,-5-8-3,0 0 0,-1 0 0,1-1 0,0 1 0,0-1 0,0 0 0,1-1 0,-1 1 0,0-1-1,1 1 1,-1-1 0,1-1 0,-1 1 0,7 0 0,11 2-21,100 11-5,-44-7 80,101 6 163,-78-9-98,-3 2-25,163 7 80,112 8-17,-356-20-159,354 22 34,-276-16-31,136 8 79,-204-14-53,339 1 368,-358-4-288,0 1 0,-1-1 0,13-4 1,-14 4-84,0 0 0,0 1 0,0-1 1,0 1-1,9 0 0,-14 1-38,0-1 1,1 1-1,-1 0 1,0-1-1,0 1 0,0-1 1,0 1-1,0-1 1,0 1-1,0-1 0,0 0 1,0 1-1,0-1 1,-1 0-1,1 0 0,0 0 1,0 0-1,-1 0 1,1 0-1,0 0 0,-1 0 1,1 0-1,-1 0 1,1 0-1,-1 0 0,0 0 1,1-2-1,0-2 21,0-1 0,0 1 0,0 0 0,0-10 0,-8-155 324,5 143-304,-12-225-59,-4-89-410,15 289 373,-19-224-363,18 244 326,-29-216-133,-21 4 14,51 233 210,0 0-1,-1 1 1,-1 0 0,1 0-1,-2 0 1,-8-13-1,11 20 20,1 0 0,-1 0 0,1 0 0,-1 1 0,0-1 0,0 1 0,0 0 0,0 0 0,0 0 0,-1 0 0,1 1 0,0-1 0,-1 1 0,1 0 0,-1 0 0,0 0 0,1 0 0,-1 1 0,0 0 0,0-1 0,1 1 0,-7 1 0,-132 20 423,-114 6-299,21 6-163,143-18-15,-334 47-205,-41-1-1863,158-34-3715,252-24 1924</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8:00.465"/>
    </inkml:context>
    <inkml:brush xml:id="br0">
      <inkml:brushProperty name="width" value="0.1" units="cm"/>
      <inkml:brushProperty name="height" value="0.1" units="cm"/>
      <inkml:brushProperty name="color" value="#E71224"/>
    </inkml:brush>
  </inkml:definitions>
  <inkml:trace contextRef="#ctx0" brushRef="#br0">38 0 7808,'-2'1'369,"0"0"0,0 0 0,0 0 0,-1 0 1,1 0-1,1 0 0,-1 1 0,0-1 0,0 1 1,0-1-1,1 1 0,-1 0 0,1 0 0,-1 0 0,1-1 1,0 1-1,0 1 0,0-1 0,0 0 0,0 0 0,0 0 1,1 0-1,-1 1 0,1-1 0,-1 0 0,1 5 0,0-6-328,0-1-1,0 1 0,0 0 0,1-1 0,-1 1 0,0 0 0,1-1 0,-1 1 0,0 0 0,1-1 0,-1 1 0,1-1 0,-1 1 0,1 0 0,-1-1 0,1 1 0,-1-1 0,1 0 0,0 1 1,-1-1-1,1 1 0,0-1 0,-1 0 0,1 0 0,0 1 0,-1-1 0,1 0 0,0 0 0,0 0 0,1 0 0,27 2 608,-24-2-527,178 0 967,-165-1-783,26-4-1,-24 2-160,31 0-1</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8:01.173"/>
    </inkml:context>
    <inkml:brush xml:id="br0">
      <inkml:brushProperty name="width" value="0.1" units="cm"/>
      <inkml:brushProperty name="height" value="0.1" units="cm"/>
      <inkml:brushProperty name="color" value="#E71224"/>
    </inkml:brush>
  </inkml:definitions>
  <inkml:trace contextRef="#ctx0" brushRef="#br0">5 164 7936,'-5'-8'8016,"5"2"-7867,1 0 1,-1 1-1,1-1 1,0 0 0,0 1-1,1-1 1,0 1 0,0 0-1,0-1 1,0 1 0,1 0-1,0 0 1,4-5 0,-2 4-37,0 1 1,0-1 0,1 1-1,-1 0 1,1 1 0,1-1 0,-1 1-1,0 0 1,9-3 0,-4 3 55,0 0 1,0 0 0,0 1 0,0 0 0,1 1 0,-1 1-1,1 0 1,-1 0 0,1 1 0,-1 0 0,1 1 0,22 5-1,-29-5-59,1 0 0,-1 1 0,1 0 0,-1 0 0,0 0 0,1 1-1,-1-1 1,-1 1 0,1 1 0,0-1 0,-1 0 0,1 1 0,-1 0-1,0 0 1,-1 0 0,1 1 0,-1 0 0,1-1 0,3 10 0,-1-1 36,-1 1 0,-1-1 1,0 1-1,-1 0 1,2 28-1,-2 75 45,-3-31-236,18 91 39,-17-168-17,1 0-1,0 1 0,0-1 1,1 0-1,0 0 0,6 10 1,-8-16 16,0-1 0,1 0 1,-1 0-1,0 1 0,1-1 1,0 0-1,-1 0 1,1-1-1,0 1 0,0 0 1,0-1-1,0 1 0,0-1 1,1 1-1,-1-1 0,0 0 1,1 0-1,-1 0 0,1 0 1,-1-1-1,1 1 0,-1-1 1,1 1-1,-1-1 0,1 0 1,0 0-1,2 0 0,4-2 6,-1 0 1,0-1-1,1 0 0,-1-1 0,-1 1 0,1-2 1,0 1-1,12-10 0,-8 5-429,4 0-1799,10-2-5888,-12 6 3797</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1:44.366"/>
    </inkml:context>
    <inkml:brush xml:id="br0">
      <inkml:brushProperty name="width" value="0.1" units="cm"/>
      <inkml:brushProperty name="height" value="0.1" units="cm"/>
      <inkml:brushProperty name="color" value="#E71224"/>
    </inkml:brush>
  </inkml:definitions>
  <inkml:trace contextRef="#ctx0" brushRef="#br0">115 17 7808,'0'-1'232,"0"1"0,0-1 0,-1 0 1,1 0-1,0 0 0,0 1 0,0-1 1,-1 0-1,1 1 0,-1-1 0,1 0 1,0 1-1,-1-1 0,1 0 0,-1 1 1,1-1-1,-1 1 0,0-1 0,1 1 0,-1-1 1,0 1-1,1-1 0,-1 1 0,0 0 1,1-1-1,-1 1 0,0 0 0,0 0 1,1-1-1,-1 1 0,0 0 0,-2 0 779,2 1-371,-2 2-578,0 1-1,1-1 1,0 0-1,-1 1 1,1-1-1,0 1 1,1-1-1,-1 1 1,1 0-1,0 0 1,0 0-1,0 0 1,0 0-1,0 4 1,-4 15 178,-30 166 768,18-54-512,14-106-411,-3 58 283,4 106 0,11-6-247,-3-127-189,15 67-1,-16-104 37,1 0 0,1 0 0,1-1 0,1 0 0,1-1 0,23 38 0,-30-54-87,1-1 0,0 1-1,0-1 1,0 1 0,1-1-1,0 0 1,-1-1 0,1 1 0,1-1-1,-1 0 1,0 0 0,9 3 0,-9-5-215,0 0 0,-1 0 0,1 0 1,0 0-1,-1-1 0,1 0 0,0 0 1,0 0-1,-1-1 0,1 1 0,0-1 1,-1 0-1,1-1 0,-1 1 0,9-5 1,11-6-3539</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8:02.121"/>
    </inkml:context>
    <inkml:brush xml:id="br0">
      <inkml:brushProperty name="width" value="0.1" units="cm"/>
      <inkml:brushProperty name="height" value="0.1" units="cm"/>
      <inkml:brushProperty name="color" value="#E71224"/>
    </inkml:brush>
  </inkml:definitions>
  <inkml:trace contextRef="#ctx0" brushRef="#br0">2 75 8320,'-2'2'7093,"14"-1"-5008,0-1-1748,-1 0-1,1-1 1,-1 0-1,0-1 1,1-1 0,-1 1-1,0-2 1,18-7-1,86-37 288,-105 47-1231,-9 1 399,0 0 0,0 0 0,-1 0 0,1 0 0,0 0 0,-1 0 0,1-1 0,0 1 0,-1 0 0,1 0 0,0 0 0,-1-1 0,1 1 0,0 0 0,-1-1 0,1 1 0,-1 0 0,2-2-1</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8:02.618"/>
    </inkml:context>
    <inkml:brush xml:id="br0">
      <inkml:brushProperty name="width" value="0.1" units="cm"/>
      <inkml:brushProperty name="height" value="0.1" units="cm"/>
      <inkml:brushProperty name="color" value="#E71224"/>
    </inkml:brush>
  </inkml:definitions>
  <inkml:trace contextRef="#ctx0" brushRef="#br0">14 25 6656,'-13'-24'10697,"13"34"-9101,5 19-1510,1 0 0,2-1 1,1 1-1,1-2 1,1 0-1,26 44 0,-11-28 0,2-2 1,2-1-1,40 41 0,-63-73-635,0 0-1,6 9 1,-13-16 166,1 1-11</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8:03.134"/>
    </inkml:context>
    <inkml:brush xml:id="br0">
      <inkml:brushProperty name="width" value="0.1" units="cm"/>
      <inkml:brushProperty name="height" value="0.1" units="cm"/>
      <inkml:brushProperty name="color" value="#E71224"/>
    </inkml:brush>
  </inkml:definitions>
  <inkml:trace contextRef="#ctx0" brushRef="#br0">1 0 8192,'2'13'7526,"6"19"-6013,1 3-1353,59 248 1526,-12 67-1155,-52-317-524,19 135-812,-23-167 750,0-1 0,0 1 0,0-1 0,0 0-1,0 1 1,0-1 0,0 1 0,0-1 0,0 0 0,0 1 0,0-1-1,0 1 1,0-1 0,0 0 0,1 1 0,-1-1 0,0 0 0,0 1-1,0-1 1,1 1 0,-1-1 0,0 0 0,0 0 0,1 1 0,-1-1 0,1 1-1,3-12-2616,-2 3 1628,3-8-2737</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8:03.640"/>
    </inkml:context>
    <inkml:brush xml:id="br0">
      <inkml:brushProperty name="width" value="0.1" units="cm"/>
      <inkml:brushProperty name="height" value="0.1" units="cm"/>
      <inkml:brushProperty name="color" value="#E71224"/>
    </inkml:brush>
  </inkml:definitions>
  <inkml:trace contextRef="#ctx0" brushRef="#br0">6 131 7936,'-4'-3'6353,"3"-10"-4039,6-9-2192,-3 15 66,0 1 1,1 0 0,0-1-1,1 1 1,-1 0-1,1 1 1,0-1-1,9-9 1,-10 12-68,1 0 0,-1 1 0,0-1 0,1 1 0,-1 0 0,1 0 0,0 0 0,0 0 0,0 0 0,0 1 0,0 0 0,0 0 0,0 0 0,0 0 0,0 1 0,5-1 0,-6 2 29,1-1-1,-1 1 1,1 0-1,-1 0 0,1 0 1,-1 0-1,1 0 1,-1 1-1,0 0 0,0-1 1,0 1-1,0 0 0,0 1 1,-1-1-1,6 5 1,-3-1 4,0-1 1,-1 1-1,1 1 1,-1-1-1,0 0 1,4 12-1,-2-1-125,-1 1 0,0 0 0,1 23 1,5 16 13,1-4-85,-6-24 54,1-1 0,1-1 0,16 36 0,-23-59-31,1 0 0,0-1 0,0 1 0,1-1 0,-1 1 0,1-1 0,4 4 0,-6-6 11,0 0 0,0 0 0,0 0 0,1-1 0,-1 1 0,0 0 0,0-1 0,1 1 1,-1-1-1,0 0 0,1 1 0,-1-1 0,1 0 0,-1 0 0,0 0 0,1 0 0,-1 0 0,0 0 1,1 0-1,-1 0 0,1-1 0,-1 1 0,0 0 0,1-1 0,1 0 0,16-10-395,0-1 0,0 0-1,26-24 1,-45 35 395,6-3-1346,0 1 1,0-1-1,0 1 1,11-5-1</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8:04.404"/>
    </inkml:context>
    <inkml:brush xml:id="br0">
      <inkml:brushProperty name="width" value="0.1" units="cm"/>
      <inkml:brushProperty name="height" value="0.1" units="cm"/>
      <inkml:brushProperty name="color" value="#E71224"/>
    </inkml:brush>
  </inkml:definitions>
  <inkml:trace contextRef="#ctx0" brushRef="#br0">14 40 7424,'-13'-39'9245,"14"46"-8048,13 33-803,1-2-1,2 0 1,2-1-1,36 54 1,-37-66-439,40 41-1,-30-31-962,-17-21-1066</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8:04.777"/>
    </inkml:context>
    <inkml:brush xml:id="br0">
      <inkml:brushProperty name="width" value="0.1" units="cm"/>
      <inkml:brushProperty name="height" value="0.1" units="cm"/>
      <inkml:brushProperty name="color" value="#E71224"/>
    </inkml:brush>
  </inkml:definitions>
  <inkml:trace contextRef="#ctx0" brushRef="#br0">1 1 8704,'5'6'6957,"4"16"-5883,-4-12-231,3 12-461,-1-1-1,-1 1 1,4 31-1,1-4 34,48 256 444,-49-231-952,44 271-779,-50-319 104,-3-19 137,1 1 1,-1-1-1,6 15 0,-7-22 584,0 0 1,0 1-1,0-1 0,0 0 1,0 0-1,0 0 0,0 0 1,0 1-1,0-1 0,0 0 0,0 0 1,0 0-1,1 0 0,-1 0 1,0 1-1,0-1 0,0 0 1,0 0-1,0 0 0,0 0 0,1 0 1,-1 0-1,0 0 0,0 0 1,0 1-1,0-1 0,0 0 1,1 0-1,-1 0 0,0 0 0,0 0 1,0 0-1,0 0 0,1 0 1,-1 0-1,4-6-1287,2-12-1059,-2-10-929</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8:05.322"/>
    </inkml:context>
    <inkml:brush xml:id="br0">
      <inkml:brushProperty name="width" value="0.1" units="cm"/>
      <inkml:brushProperty name="height" value="0.1" units="cm"/>
      <inkml:brushProperty name="color" value="#E71224"/>
    </inkml:brush>
  </inkml:definitions>
  <inkml:trace contextRef="#ctx0" brushRef="#br0">1 195 7680,'0'0'2506,"9"-5"1009,24-53-1323,-20 41-1920,2-4 370,20-23-1,-30 39-451,1-1 1,-1 1-1,1 0 1,0 1-1,0 0 1,1-1-1,-1 2 1,13-6-1,-17 8-89,0 1 0,1-1 1,-1 0-1,0 1 0,1 0 0,-1-1 0,1 1 0,-1 0 1,1 0-1,-1 1 0,0-1 0,1 0 0,-1 1 1,1-1-1,3 3 0,-2-2 15,-1 1 1,0 0-1,1 1 0,-1-1 1,0 0-1,0 1 0,0 0 1,-1 0-1,4 3 0,-1 1 25,0 1-1,0 0 0,-1-1 0,0 2 0,0-1 1,-1 0-1,5 18 0,11 115 295,-15-98-408,2-1 1,12 46-1,-18-87-28,0 0 0,1 1 0,-1-1 0,1 0 0,-1 0 0,1 0 0,-1 1 0,1-1 0,0 0 0,-1 0 0,1 0 0,0 0 0,0 0 0,0 0 0,0 0 0,0-1 0,0 1 0,0 0 0,0 0 0,0-1 0,0 1-1,0-1 1,0 1 0,1-1 0,-1 1 0,0-1 0,0 0 0,1 0 0,-1 1 0,0-1 0,0 0 0,1 0 0,-1 0 0,0 0 0,0-1 0,1 1 0,-1 0 0,2-1 0,5-2-16,0 0 0,0 0 0,0-1 1,14-8-1,0 0-8,2 0 29,-19 9-451,0 0 0,0 1 0,1-1 1,-1 1-1,1 0 0,0 0 0,-1 1 1,1 0-1,9-1 0,28 3-7350,-25 1 4080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8:06.171"/>
    </inkml:context>
    <inkml:brush xml:id="br0">
      <inkml:brushProperty name="width" value="0.1" units="cm"/>
      <inkml:brushProperty name="height" value="0.1" units="cm"/>
      <inkml:brushProperty name="color" value="#E71224"/>
    </inkml:brush>
  </inkml:definitions>
  <inkml:trace contextRef="#ctx0" brushRef="#br0">15 235 9344,'-14'-5'8357,"14"3"-8148,0 1 0,1 0 1,-1-1-1,1 1 0,0 0 1,-1 0-1,1-1 0,0 1 1,0 0-1,0-1 0,3-3-426,13-21 714,1 2-1,1 0 1,2 0-1,32-28 1,-45 45-340,1 1 0,-1 0 0,1 0 0,0 1 0,0 0 0,0 1 0,1 0 0,0 0 0,0 1 0,0 0 0,0 1 0,0 0 0,0 1 0,1 0 0,-1 1 0,19 1 0,-21 0-57,0 1 0,0 0 0,0 0 1,-1 1-1,1 0 0,-1 0 0,0 0 0,0 1 0,0 1 1,0-1-1,0 1 0,-1 0 0,0 0 0,0 1 0,-1 0 1,1 0-1,-1 0 0,7 13 0,-3-4-64,-1 0 0,-1 0 0,0 1 0,-1 0 1,0 0-1,-2 1 0,6 33 0,8 171-5,-3-26-110,-13-176 53,1-1 1,0 0-1,2 0 0,6 20 1,-10-36 20,0 0 0,0 0 1,0-1-1,0 1 0,0 0 1,0 0-1,1 0 0,-1-1 1,0 1-1,1-1 0,-1 1 1,1-1-1,0 0 0,0 1 0,-1-1 1,1 0-1,0 0 0,0 0 1,0 0-1,0-1 0,0 1 1,0 0-1,0-1 0,4 1 1,-2-1-2,-1 0 0,1-1 0,-1 1 1,0-1-1,1 0 0,-1 0 1,0 0-1,1 0 0,-1-1 1,0 1-1,0-1 0,0 0 1,0 1-1,4-5 0,72-55-375,-64 51 122,0 0-1,1 1 1,25-10 0,-35 18-487,-1 0 1,0 0 0,0 0 0,1 0 0,-1 1 0,1 0 0,8 1-1,-7-1-1455,-1 1-1,1-1 0,-1-1 0,8-1 0,6-2-2992</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8:09.615"/>
    </inkml:context>
    <inkml:brush xml:id="br0">
      <inkml:brushProperty name="width" value="0.1" units="cm"/>
      <inkml:brushProperty name="height" value="0.1" units="cm"/>
      <inkml:brushProperty name="color" value="#E71224"/>
    </inkml:brush>
  </inkml:definitions>
  <inkml:trace contextRef="#ctx0" brushRef="#br0">25 0 6656,'-24'14'13799,"25"-3"-13993,0-9 287,0 0-1,0-1 1,0 1 0,1-1 0,-1 0 0,0 1 0,0-1 0,1 0 0,-1 0 0,1 0-1,-1 0 1,1 0 0,0 0 0,-1 0 0,1-1 0,0 1 0,-1 0 0,3 0 0,39 7 1025,-27-5-721,48 8 569,-25-4-666,-1 1 0,56 19 0,-75-20-140,1-1 0,24 5 0,-31-10 15,-11-1-149,0 0 1,0 0 0,0 0 0,0 0 0,0 0 0,0 1 0,-1-1-1,4 2 1,21-25-11117,-24 20 10021,15-20-3507</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8:12.631"/>
    </inkml:context>
    <inkml:brush xml:id="br0">
      <inkml:brushProperty name="width" value="0.1" units="cm"/>
      <inkml:brushProperty name="height" value="0.1" units="cm"/>
      <inkml:brushProperty name="color" value="#E71224"/>
    </inkml:brush>
  </inkml:definitions>
  <inkml:trace contextRef="#ctx0" brushRef="#br0">136 12 6656,'3'-11'11469,"-7"17"-9573,-2 6-1580,0 1 0,1 0 0,-7 25 1,-5 45-166,13-63-133,-23 116-85,-24 140 102,50-271-9,-1 9-75,0-1 0,1 1 1,1 14-1,0-25 60,0 0 0,0 0 0,1 0 0,-1 1 1,1-1-1,0 0 0,0-1 0,0 1 0,0 0 0,1 0 0,-1 0 1,1-1-1,-1 1 0,1-1 0,0 1 0,0-1 0,0 0 0,1 1 1,2 1-1,2 1 125,0-1 0,0-1 1,0 0-1,0 0 1,0 0-1,1 0 1,12 1-1,0-1 117,-1-2 0,19 0 0,101-8 115,-71 2-201,-39 5-3112,-27-1 2477,-1 1-1,1 0 1,0 0 0,-1 0 0,1-1 0,-1 1-1,1-1 1,0 0 0,-1 1 0,1-1 0,-1 0 0,0 0-1,3-1 1,9-10-3814</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1:44.772"/>
    </inkml:context>
    <inkml:brush xml:id="br0">
      <inkml:brushProperty name="width" value="0.1" units="cm"/>
      <inkml:brushProperty name="height" value="0.1" units="cm"/>
      <inkml:brushProperty name="color" value="#E71224"/>
    </inkml:brush>
  </inkml:definitions>
  <inkml:trace contextRef="#ctx0" brushRef="#br0">185 30 7552,'2'-9'1091,"1"-12"5002,-4 22-5943,1-1 1,-1 1-1,1-1 1,-1 1-1,1-1 1,0 1-1,-1-1 1,1 1-1,0 0 1,-1-1-1,1 1 1,0 0-1,0-1 1,0 1-1,-1-1 1,1 1-1,0 1 1,-65 324 2057,19-130-2193,6-24-1613,12-58-2611,24-97 2214,3-4-1455</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8:13.353"/>
    </inkml:context>
    <inkml:brush xml:id="br0">
      <inkml:brushProperty name="width" value="0.1" units="cm"/>
      <inkml:brushProperty name="height" value="0.1" units="cm"/>
      <inkml:brushProperty name="color" value="#E71224"/>
    </inkml:brush>
  </inkml:definitions>
  <inkml:trace contextRef="#ctx0" brushRef="#br0">144 50 6528,'0'-2'335,"0"0"-1,0 0 1,0 0 0,0 0 0,-1 1-1,1-1 1,0 0 0,-1 0 0,1 0 0,-2-2-1,1 4-138,1-1-1,-1 0 1,0 0-1,0 0 0,0 1 1,0-1-1,0 1 1,0-1-1,0 0 0,0 1 1,0 0-1,0-1 1,0 1-1,0 0 0,0-1 1,-1 1-1,-1 0 1,-34-4 1665,35 3-1760,0 1 0,-1-1 0,1 1 0,0 0 0,-1 0 0,1 0 0,0 0 0,0 0 1,-1 1-1,1-1 0,0 1 0,0-1 0,-1 1 0,1 0 0,0 0 0,0 0 0,0 0 0,0 0 0,0 0 0,0 1 1,0-1-1,1 1 0,-1-1 0,1 1 0,-1 0 0,1 0 0,-1-1 0,1 1 0,0 0 0,0 0 0,0 0 0,-1 4 0,-2 2-48,1 1-1,0 0 0,0 0 0,1 1 1,1-1-1,-1 15 0,1 21 134,2 0 0,3-1-1,1 1 1,2-1 0,18 62 0,-19-87-39,0 1 1,1-2-1,12 23 0,-15-35-109,-1 1 0,1-1 0,0 0 0,0-1 0,1 1 0,0-1 0,0 0 0,0 0 0,1 0 0,-1-1 0,1 0-1,10 5 1,-12-7 28,0-1-1,0 0 1,0 0 0,0 0-1,0-1 1,0 1-1,0-1 1,0 0-1,0 0 1,0 0 0,1-1-1,-1 0 1,0 0-1,0 0 1,0 0-1,-1 0 1,1-1 0,0 1-1,0-1 1,-1 0-1,5-3 1,-3 1 20,1 0 1,-1 0-1,0-1 0,0 1 1,-1-1-1,1 0 0,-1 0 1,0 0-1,-1-1 1,1 0-1,-1 1 0,4-12 1,-2 2 2,-1-1 0,-1 0 0,-1 0 0,0-1 0,-1 1 0,-1 0 0,-2-23 0,-2 11 9,0 0 0,-2 0 0,-12-37 0,13 51-132,-1 1-1,0 0 1,0 1 0,-1-1 0,-1 1 0,0 1 0,0-1 0,-1 2 0,-1-1 0,0 1 0,0 0 0,-21-14 0,7 9-434,18 12-213,0-1 1,0 1 0,1-2 0,-1 1 0,-6-7 0,11 10 534,1 1 0,0-1 0,-1 1 0,1 0 0,0-1 0,0 1 0,-1-1 0,1 1 0,0-1 1,0 1-1,0-1 0,-1 1 0,1-1 0,0 1 0,0-1 0,0 1 0,0-1 0,0 1 0,0-1 0,0 1 0,0-1 0,0 0 1,0 1-1,1-1 0,-1 1 0,0-1 0,0 1 0,0-1 0,1 1 0,-1 0 0,0-1 0,0 1 0,1-1 0,-1 1 0,1-1 1,7-11-4335</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6:43.589"/>
    </inkml:context>
    <inkml:brush xml:id="br0">
      <inkml:brushProperty name="width" value="0.1" units="cm"/>
      <inkml:brushProperty name="height" value="0.1" units="cm"/>
      <inkml:brushProperty name="color" value="#008C3A"/>
    </inkml:brush>
  </inkml:definitions>
  <inkml:trace contextRef="#ctx0" brushRef="#br0">5 6 7168,'-5'-5'13039,"6"6"-12987,-1-1-1,0 1 1,1-1-1,0 1 1,-1 0-1,1-1 0,-1 1 1,1-1-1,0 1 1,-1-1-1,1 0 0,0 1 1,1 0-1,426-1 3293,-271-8-3013,-130 8-70,-26 0-314</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6:44.097"/>
    </inkml:context>
    <inkml:brush xml:id="br0">
      <inkml:brushProperty name="width" value="0.1" units="cm"/>
      <inkml:brushProperty name="height" value="0.1" units="cm"/>
      <inkml:brushProperty name="color" value="#008C3A"/>
    </inkml:brush>
  </inkml:definitions>
  <inkml:trace contextRef="#ctx0" brushRef="#br0">29 1 7680,'-3'0'9184,"-2"6"-7345,-6 9-1780,10-9 91,-1 1-1,1-1 1,0 1-1,0-1 1,1 1-1,0 0 1,1 12 0,0 3 24,6 89 41,0 2-212,-7-92-4,0 3 47,-4 42 0,2-52-63,2-12-46,0 1 0,-1-1 0,1 0 1,-1 1-1,1-1 0,-1 1 0,0-1 0,0 0 1,-2 5-1,2-6-149,0 0 0,1 0 1,-1 1-1,1-1 0,-1 0 1,1 1-1,0-1 0,-1 0 1,1 1-1,0-1 0,0 1 1,0 1-1</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6:44.529"/>
    </inkml:context>
    <inkml:brush xml:id="br0">
      <inkml:brushProperty name="width" value="0.1" units="cm"/>
      <inkml:brushProperty name="height" value="0.1" units="cm"/>
      <inkml:brushProperty name="color" value="#008C3A"/>
    </inkml:brush>
  </inkml:definitions>
  <inkml:trace contextRef="#ctx0" brushRef="#br0">1 2 8192,'71'1'8542,"0"0"-4520,201-2-2533,-265 0-1481,12 0-59,0 0 1,34 4-1,-39 4-934,4 1-2228</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6:44.978"/>
    </inkml:context>
    <inkml:brush xml:id="br0">
      <inkml:brushProperty name="width" value="0.1" units="cm"/>
      <inkml:brushProperty name="height" value="0.1" units="cm"/>
      <inkml:brushProperty name="color" value="#008C3A"/>
    </inkml:brush>
  </inkml:definitions>
  <inkml:trace contextRef="#ctx0" brushRef="#br0">50 270 10368,'-2'0'591,"0"0"0,0 0 1,1 0-1,-1-1 0,0 1 0,0-1 1,0 1-1,0-1 0,1 1 1,-1-1-1,0 0 0,0 0 0,1 0 1,-4-2-1,4 1-383,-1 0 0,0 0 0,1 1 0,0-1 0,-1 0 0,1 0 0,0-1 0,0 1-1,0 0 1,-1-4 0,1 0-224,-1 1-1,2-1 1,-1 0-1,1 0 1,0 0-1,0 0 0,0 0 1,3-10-1,-1 3 7,2 0 0,0 0-1,0 0 1,1 1 0,1-1 0,0 1-1,0 0 1,13-15 0,-16 23 34,-1 1 0,1 0 0,0-1 0,0 1 0,0 1 0,1-1 0,-1 0 0,1 1 0,0 0 0,-1-1 0,1 2 1,0-1-1,0 0 0,0 1 0,1 0 0,-1-1 0,0 2 0,0-1 0,1 0 0,-1 1 0,0 0 0,1 0 0,-1 0 0,0 1 0,1 0 0,-1-1 0,0 1 1,0 1-1,8 2 0,4 4 151,-1 1 0,0 0 1,-1 1-1,22 20 0,-22-19-70,7 9-383,-2 0 1,0 1-1,22 32 1,-38-49-32,-2-3 123,-1-1 0,1 1 0,-1-1 0,1 1 0,-1-1 0,1 0 1,0 1-1,-1-1 0,1 0 0,-1 1 0,1-1 0,0 0 0,-1 0 0,1 0 0,0 1 0,-1-1 0,1 0 0,0 0 0,-1 0 0,1 0 0,0 0 0,-1 0 0,1 0 0,0-1 0,-1 1 0,1 0 0,0 0 0,-1 0 0,1-1 0,-1 1 0,1 0 0,0-1 0,-1 1 0,1 0 0,-1-1 0,1 1 0,-1-1 0,1 0 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6:45.387"/>
    </inkml:context>
    <inkml:brush xml:id="br0">
      <inkml:brushProperty name="width" value="0.1" units="cm"/>
      <inkml:brushProperty name="height" value="0.1" units="cm"/>
      <inkml:brushProperty name="color" value="#008C3A"/>
    </inkml:brush>
  </inkml:definitions>
  <inkml:trace contextRef="#ctx0" brushRef="#br0">9 2 9472,'-6'-2'4308,"6"2"-4192,-3 9 3029,4 13-1824,28 131-353,-16-92-784,86 318-8,-95-366-931,-1 1 1,3 16-1,-5-11-2849,0 1-3610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6:45.778"/>
    </inkml:context>
    <inkml:brush xml:id="br0">
      <inkml:brushProperty name="width" value="0.1" units="cm"/>
      <inkml:brushProperty name="height" value="0.1" units="cm"/>
      <inkml:brushProperty name="color" value="#008C3A"/>
    </inkml:brush>
  </inkml:definitions>
  <inkml:trace contextRef="#ctx0" brushRef="#br0">0 12 9216,'2'0'4298,"9"0"-3018,70-6 3692,-58 3-4841,1 1 0,35 2 0,24 8-1023,72 3-5799,-113-11 2947</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6:46.197"/>
    </inkml:context>
    <inkml:brush xml:id="br0">
      <inkml:brushProperty name="width" value="0.1" units="cm"/>
      <inkml:brushProperty name="height" value="0.1" units="cm"/>
      <inkml:brushProperty name="color" value="#008C3A"/>
    </inkml:brush>
  </inkml:definitions>
  <inkml:trace contextRef="#ctx0" brushRef="#br0">0 197 9472,'0'1'303,"0"1"0,0-1 0,0 1 0,1 0 1,-1-1-1,0 1 0,1-1 0,-1 1 0,1 0 1,-1-1-1,1 1 0,0-1 0,-1 0 0,1 1 1,0-1-1,0 0 0,0 1 0,0-1 0,0 0 1,3 2-1,-2-2-135,0 0 0,0 1 0,1-1 0,-1-1 0,0 1 0,1 0 0,-1 0 0,1-1-1,-1 0 1,0 1 0,1-1 0,3 0 0,1-1-81,-1 1-1,1-1 0,0-1 0,-1 1 1,1-1-1,-1 0 0,1 0 0,-1-1 1,7-4-1,-6 2 60,0-1 0,0-1 0,-1 1 1,1-1-1,-1-1 0,-1 1 0,0-1 1,0 0-1,0 0 0,-1 0 0,5-12 0,-8 14-81,0 1 0,1-1 0,-2 0 0,1 0 0,-1 1 0,0-1-1,0 0 1,0 0 0,-1 0 0,0 1 0,0-1 0,-3-6 0,4 10-60,-1 0 1,1 0-1,-1 0 1,0 0 0,0 0-1,0 1 1,0-1-1,0 0 1,0 0 0,-1 1-1,1-1 1,-1 1-1,1-1 1,-1 1 0,1-1-1,-1 1 1,0 0 0,1 0-1,-1 0 1,0 0-1,0 0 1,0 0 0,0 1-1,0-1 1,0 1-1,0-1 1,0 1 0,0 0-1,0 0 1,0 0-1,-1 0 1,1 0 0,0 0-1,0 0 1,0 1-1,-3 0 1,1 1-7,0-1-1,0 1 1,0 0 0,0 1 0,1-1-1,-1 1 1,0 0 0,1 0 0,0 0-1,0 0 1,0 0 0,0 1 0,0-1-1,-3 7 1,-2 4-62,1-1 0,-10 29 0,12-27 36,1 1 1,1-1-1,0 1 0,1 0 1,1 0-1,1 0 0,0 0 1,2 17-1,-1-28 16,-1 0-1,0-1 1,1 1-1,0-1 1,0 1-1,1-1 1,-1 1-1,1-1 1,0 0-1,0 0 1,0 0 0,0 0-1,1 0 1,0 0-1,0 0 1,0-1-1,0 0 1,0 1-1,1-1 1,0 0-1,-1-1 1,1 1 0,0-1-1,0 0 1,0 0-1,5 2 1,-4-2-23,1 0 1,-1 0 0,1-1 0,0 1 0,-1-1-1,1-1 1,0 1 0,-1-1 0,1 0-1,0 0 1,0-1 0,8-1 0,-9 1-26,42-12-4568,0-3-5231,-20 4 6109</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6:46.551"/>
    </inkml:context>
    <inkml:brush xml:id="br0">
      <inkml:brushProperty name="width" value="0.1" units="cm"/>
      <inkml:brushProperty name="height" value="0.1" units="cm"/>
      <inkml:brushProperty name="color" value="#008C3A"/>
    </inkml:brush>
  </inkml:definitions>
  <inkml:trace contextRef="#ctx0" brushRef="#br0">176 362 10752,'-2'-3'579,"0"1"1,0 0 0,-1 0-1,1 0 1,-1 0-1,1 0 1,-1 0 0,0 1-1,0-1 1,1 1 0,-1 0-1,-6-2 1,-11-5 1180,10 1-1537,0 1 0,1-1-1,-1 0 1,1-1 0,1 0-1,0-1 1,0 1 0,1-2-1,-11-15 1,15 20-266,0 0-1,1-1 1,0 0-1,-1 1 1,2-1-1,-1 0 1,1 0 0,0 0-1,0-6 1,0 8-3,2 0 1,-1-1 0,0 1-1,1 0 1,0 0 0,0-1-1,0 1 1,1 0-1,-1 0 1,1 0 0,0 0-1,0 0 1,4-5 0,1 1-271,-1 0 1,2 1 0,-1-1-1,1 1 1,0 1 0,0 0-1,1 0 1,-1 1-1,18-8 1,-10 6-1008,0 1 0,1 1-1,-1 0 1,1 1 0,19-1 0,5 3-2293</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6:47.006"/>
    </inkml:context>
    <inkml:brush xml:id="br0">
      <inkml:brushProperty name="width" value="0.1" units="cm"/>
      <inkml:brushProperty name="height" value="0.1" units="cm"/>
      <inkml:brushProperty name="color" value="#008C3A"/>
    </inkml:brush>
  </inkml:definitions>
  <inkml:trace contextRef="#ctx0" brushRef="#br0">0 0 8320,'2'38'7308,"4"-2"-3791,25 71-3597,-16-63 1009,-12-32-774,2 0 1,-1-1-1,1 1 0,1-1 1,0 0-1,1-1 0,13 18 1,-19-27-107,-1-1 1,1 1 0,-1-1 0,1 1-1,-1-1 1,1 1 0,0-1 0,-1 1-1,1-1 1,0 0 0,-1 1 0,1-1-1,0 0 1,-1 0 0,1 1 0,0-1-1,0 0 1,-1 0 0,1 0 0,0 0-1,0 0 1,-1 0 0,1 0 0,0 0-1,0 0 1,-1 0 0,1 0 0,0-1 0,-1 1-1,1 0 1,0 0 0,0-1 0,-1 1-1,1 0 1,-1-1 0,1 1 0,0-1-1,-1 1 1,1-1 0,-1 1 0,1-1-1,-1 0 1,1 0 0,2-2 134,-1 0 0,0-1 0,0 1 0,0-1 0,0 1 0,2-9 0,-1 1 20,-1 0 0,0 0 1,0-1-1,-1 1 0,-1-1 0,0 1 1,-2-16-1,-2-1-5,-14-49 0,6 46-317,0-2-1183,9 10-2437,36 22-8315</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1:45.133"/>
    </inkml:context>
    <inkml:brush xml:id="br0">
      <inkml:brushProperty name="width" value="0.1" units="cm"/>
      <inkml:brushProperty name="height" value="0.1" units="cm"/>
      <inkml:brushProperty name="color" value="#E71224"/>
    </inkml:brush>
  </inkml:definitions>
  <inkml:trace contextRef="#ctx0" brushRef="#br0">0 1 9088,'2'0'6411,"8"5"-4752,18 13-1052,-9-3-360,0 1 1,-1 0 0,-1 2 0,0 0-1,-1 1 1,-1 0 0,-1 1-1,15 29 1,21 64 4,-19-39-141,94 178-1606,-33-94-4461,-82-144 3791,0-1-1088</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6:47.499"/>
    </inkml:context>
    <inkml:brush xml:id="br0">
      <inkml:brushProperty name="width" value="0.1" units="cm"/>
      <inkml:brushProperty name="height" value="0.1" units="cm"/>
      <inkml:brushProperty name="color" value="#008C3A"/>
    </inkml:brush>
  </inkml:definitions>
  <inkml:trace contextRef="#ctx0" brushRef="#br0">150 21 8960,'-5'-6'1407,"5"5"-1183,0 0 0,-1 0 1,1 0-1,-1 0 0,1 1 0,-1-1 1,0 0-1,1 1 0,-1-1 0,0 0 0,1 1 1,-1-1-1,0 1 0,0-1 0,1 1 1,-1-1-1,0 1 0,0-1 0,0 1 1,0 0-1,0 0 0,0-1 0,0 1 1,-1 0-1,-5 0 262,-1 0 1,1 1-1,-1 0 1,-7 1-1,12-1-422,0 0 0,0 0 0,1 0 0,-1 1 0,0-1 0,1 1 0,-1-1 0,1 1 0,-1 0 0,1 0 0,0 0 0,0 0 0,-3 4 0,-1 3-3,0 0 0,1 0 0,1 1 0,0-1 0,0 1 0,1 0 1,0 0-1,0 1 0,1-1 0,1 1 0,0-1 0,0 1 0,1-1 0,0 1 0,1-1 0,0 1 1,1-1-1,0 0 0,1 1 0,0-1 0,0 0 0,1 0 0,6 9 0,-9-16-63,1-1-1,-1 1 0,1 0 1,0-1-1,0 1 1,0-1-1,0 0 0,0 0 1,1 0-1,-1 0 0,1 0 1,-1 0-1,1-1 1,0 1-1,-1-1 0,1 0 1,0 0-1,0 0 0,0 0 1,0 0-1,0-1 1,0 1-1,0-1 0,5 0 1,-5 0 59,1-1 1,-1 0-1,0 1 1,1-1-1,-1 0 1,0-1-1,0 1 1,0-1-1,0 1 1,0-1 0,0 0-1,0 0 1,-1 0-1,1 0 1,-1-1-1,1 1 1,-1-1-1,0 1 1,0-1-1,0 0 1,2-4-1,12-27 1618,13-37 0,-29 71-1674,0 0 0,0 0 1,0 0-1,0 0 0,0 0 0,0-1 1,0 1-1,0 0 0,0 0 1,1 0-1,-1 0 0,0 0 1,0 0-1,0 0 0,0 0 1,0 0-1,0 0 0,0 0 1,0 0-1,0 0 0,0 0 1,0 0-1,0 0 0,0 0 1,0 0-1,0 0 0,0 0 1,0 0-1,0 0 0,0 0 0,0 0 1,1 0-1,-1 0 0,0 0 1,0 0-1,0 0 0,0 0 1,0 0-1,0 0 0,0 0 1,0 0-1,0 0 0,0 0 1,0 0-1,0 0 0,0 0 1,0 0-1,0 0 0,0 0 1,0 0-1,1 0 0,-1 0 1,0 0-1,0 0 0,0 0 0,0 0 1,0 0-1,0 0 0,0 0 1,0 0-1,0 0 0,0 0 1,0 1-1,4 6 3,4 17-214,-2-7-132,4 9-1629,24 39 0,-25-50-1538,21 25 0,-21-31 741,0-5-837</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6:47.925"/>
    </inkml:context>
    <inkml:brush xml:id="br0">
      <inkml:brushProperty name="width" value="0.1" units="cm"/>
      <inkml:brushProperty name="height" value="0.1" units="cm"/>
      <inkml:brushProperty name="color" value="#008C3A"/>
    </inkml:brush>
  </inkml:definitions>
  <inkml:trace contextRef="#ctx0" brushRef="#br0">1 20 6784,'1'-19'8768,"12"86"-6752,41 176 335,73 251-2035,-112-431-754,-8-35-221,-4-12-1009,8 22 0,-11-37 1584,0-1 0,0 0 0,0 0 0,0 0 0,0 1 0,0-1 0,1 0 0,-1 0 0,0 1 0,0-1-84,1 0 84,-1 0 0,0 0 0,0 0 0,0 1 0,1-1 0,-1 0 0,0 0 0,0 0 0,1 0 0,-1 0-1,0 0 1,0 0 0,1 0 0,-1 0 0,0 0 0,0 0 0,1 0 0,-1 0 0,0 0 0,1 0 0,-1 0 0,0 0 0,0 0 0,1 0 0,-1 0 0,0 0 0,0 0 0,1-1 0,7-5-3473</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6:49.562"/>
    </inkml:context>
    <inkml:brush xml:id="br0">
      <inkml:brushProperty name="width" value="0.1" units="cm"/>
      <inkml:brushProperty name="height" value="0.1" units="cm"/>
      <inkml:brushProperty name="color" value="#008C3A"/>
    </inkml:brush>
  </inkml:definitions>
  <inkml:trace contextRef="#ctx0" brushRef="#br0">0 1 6528,'0'8'4040,"0"20"663,1-3-4235,3 25 1,7 28-126,10 61-52,-9-77-55,40 242 600,-17-91-769,-5-29-91,48 612 840,-47-508-541,-10-130-97,15 134 105,-5-71-164,3 31 300,-30-209-362,24 186-28,59 378-51,-36-115 290,-23-208-296,56 814 140,-18-169-205,-12-227-22,-33-399 65,5 98 79,-4-43 46,42 652-198,-36-763 157,-9-87 39,-1-6-85,41 498-163,-40-447 229,-1-14 68,-18-126 2,0-57-184,-1 0 0,-1-1-1,1 1 1,-1-1-1,0 1 1,-4 9-1,5-16-75,0 0 0,1 1 0,-1-1 0,0 0 0,1 0 0,-1 0 0,0 1 0,0-1 0,0 0 0,0 0 0,0 0 0,0-1 0,0 1 0,-1 0 0,1 0 0,0-1 0,-2 2 0,-9-5-2263</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6:58.497"/>
    </inkml:context>
    <inkml:brush xml:id="br0">
      <inkml:brushProperty name="width" value="0.1" units="cm"/>
      <inkml:brushProperty name="height" value="0.1" units="cm"/>
      <inkml:brushProperty name="color" value="#008C3A"/>
    </inkml:brush>
  </inkml:definitions>
  <inkml:trace contextRef="#ctx0" brushRef="#br0">1 345 6400,'2'3'9527,"7"6"-6846,1 4-2143,-7-11-416,-1 0 0,0-1 0,1 1 0,0 0 0,-1-1 0,1 0 0,0 0-1,-1 1 1,1-2 0,0 1 0,0 0 0,0-1 0,4 1 0,5 0 340,25-1 0,-15-1-176,71 2 317,108-3 90,-156-1-566,48-2 285,-17 4-116,154 4 204,1 16-261,-142-8-96,93-1 0,89-14 61,-71 1 79,58-3-80,1 1-123,89-7 16,120-8 62,0 28-162,-167-5 98,426-51-1,71 0-61,-122 38 96,-429 1-98,302-7 36,-51-2 2,0-22 86,4 1-51,-430 34-97,362-19 90,-143 7-69,-13 1-17,-271 15-6,506-9 40,105 0-103,246-18 65,-297 14 96,-225 7 41,-143 0-216,116-2-19,298 4 214,126 5-191,-513 10 58,0-6 43,-107 5-16,-26-2 91,-38 1-6,-52-8-98,0 0 1,0 1-1,0-1 0,0 1 1,0 0-1,4 2 0,-4-2-1,0 0-1,0 0 0,0 0 0,0 0 1,1-1-1,4 1 0,88 4-33,-95-5-130,-1-1-1,1 1 1,-1 0-1,0 0 1,1 0 0,-1 0-1,1 0 1,-1 0-1,1 0 1,-1 0-1,0 0 1,1 1 0,-1-1-1,1 0 1,-1 0-1,1 0 1,-1 0 0,0 1-1,1-1 1,3 9-3899,-4-8 3899,2 8-2927</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7:01.182"/>
    </inkml:context>
    <inkml:brush xml:id="br0">
      <inkml:brushProperty name="width" value="0.1" units="cm"/>
      <inkml:brushProperty name="height" value="0.1" units="cm"/>
      <inkml:brushProperty name="color" value="#008C3A"/>
    </inkml:brush>
  </inkml:definitions>
  <inkml:trace contextRef="#ctx0" brushRef="#br0">58 8 6144,'-4'-8'10837,"3"10"-10309,-2 4-369,0 0 1,0 0-1,1 0 0,0 1 1,-2 12-1,-4 38-26,6-31 58,-23 336 880,27-2-20,-2-349-1026,13 239 396,-8-200-385,2 0 1,3-1 0,15 48-1,8-6 194,-32-89-160,9 18-1253,-10-19 1041,1-1 1,-1 1 0,0-1 0,1 0-1,-1 1 1,0-1 0,1 0-1,-1 1 1,0-1 0,1 0-1,-1 1 1,1-1 0,-1 0-1,0 1 1,1-1 0,-1 0 0,1 0-1,-1 0 1,1 0 0,-1 1-1,1-1 1,-1 0 0,1 0-1,-1 0 1,1 0 0,-1 0 0,1 0-1,-1 0 1,1 0 0,-1-1-1,1 1 1,-1 0 0,1 0-1,-1 0 1,1 0 0,-1-1-1,1 1 1,0-1 0,15-16-4440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7:03.779"/>
    </inkml:context>
    <inkml:brush xml:id="br0">
      <inkml:brushProperty name="width" value="0.1" units="cm"/>
      <inkml:brushProperty name="height" value="0.1" units="cm"/>
      <inkml:brushProperty name="color" value="#008C3A"/>
    </inkml:brush>
  </inkml:definitions>
  <inkml:trace contextRef="#ctx0" brushRef="#br0">8 33 7296,'-8'-1'11690,"12"2"-10655,106 2 69,-9-3 586,-100 0-1911,0 0-1,0 0 0,0 0 0,0 0 0,0 0 1,0-1-1,1 1 0,-1 0 0,0-1 1,0 1-1,1-1 0,40-20-9543,-24 9 6128</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7:04.485"/>
    </inkml:context>
    <inkml:brush xml:id="br0">
      <inkml:brushProperty name="width" value="0.1" units="cm"/>
      <inkml:brushProperty name="height" value="0.1" units="cm"/>
      <inkml:brushProperty name="color" value="#008C3A"/>
    </inkml:brush>
  </inkml:definitions>
  <inkml:trace contextRef="#ctx0" brushRef="#br0">94 107 7296,'0'-1'277,"-1"0"-1,1 0 1,0 0 0,-1 0 0,0 0 0,1 0-1,-1 0 1,0 0 0,1 0 0,-1 0 0,0 0 0,0 0-1,0 0 1,0 1 0,1-1 0,-1 0 0,0 1-1,-1-1 1,0 0 0,0 0-119,1 1 0,0 0-1,-1 0 1,1 0 0,0 0-1,-1 0 1,1 1 0,0-1 0,-1 0-1,1 1 1,0-1 0,-1 0 0,1 1-1,0 0 1,0-1 0,0 1-1,-1 0 1,0 0 0,-1 2-58,1-1 1,-1 0-1,0 1 0,1 0 1,0-1-1,0 1 0,0 0 1,0 0-1,0 1 0,0-1 1,1 0-1,0 0 0,-2 6 1,-1 5 98,1 0 0,-1 14 0,3-22-143,-4 39 202,1 1-1,3 0 0,2 0 0,8 64 0,-8-103-242,0-1 1,1 0-1,0 1 1,0-1-1,0 0 1,1 0-1,-1 0 1,2 0-1,-1-1 1,5 7-1,-5-8-11,0-1-1,1 0 0,-1 0 1,0 0-1,1 0 0,0-1 1,0 0-1,0 1 0,0-1 1,0 0-1,0-1 0,0 1 1,0-1-1,1 0 0,7 1 1,0 0 96,1-1 0,-1-1 1,1 0-1,-1 0 1,1-1-1,-1-1 0,1 0 1,18-6-1,-24 5-3,0 1 0,0-2 0,-1 1 1,0 0-1,1-1 0,-2 0 0,1-1 0,0 1 0,-1-1 0,0 0 1,0-1-1,0 1 0,-1-1 0,1 0 0,-1 0 0,3-8 0,-2 3 22,0-2-1,-1 1 1,0-1-1,-1 1 1,3-20-1,-3-1 20,-1-32 0,-2 51-123,-1 1 1,0-1 0,-1 0-1,0 1 1,-1-1-1,0 1 1,-2 0-1,1 0 1,-1 0-1,-1 1 1,-1-1-1,1 2 1,-2-1-1,0 1 1,0 0-1,-1 0 1,0 1-1,-1 0 1,0 1-1,0 0 1,-19-11-1,15 12-465,-1 1-1,0 1 0,0 0 1,0 1-1,-25-4 0,67 7-8567,-1-2 5557</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7:05.086"/>
    </inkml:context>
    <inkml:brush xml:id="br0">
      <inkml:brushProperty name="width" value="0.1" units="cm"/>
      <inkml:brushProperty name="height" value="0.1" units="cm"/>
      <inkml:brushProperty name="color" value="#008C3A"/>
    </inkml:brush>
  </inkml:definitions>
  <inkml:trace contextRef="#ctx0" brushRef="#br0">81 116 7808,'-7'0'3212,"-10"0"1482,3 3-3532,12-3-1139,1 1 1,0 0-1,-1 0 1,1 0 0,-1-1-1,1 2 1,0-1 0,0 0-1,-1 0 1,1 0-1,0 0 1,0 1 0,0-1-1,1 1 1,-1-1 0,0 1-1,-1 2 1,-2 11 74,-1 1 0,2 0 0,0 0 0,0 32 0,1-22 182,1 0 0,6 46 0,-4-63-256,0 0 1,1-1-1,0 1 1,1-1-1,0 1 1,0-1-1,1 0 1,0 0-1,0-1 0,1 1 1,0-1-1,6 7 1,-9-11 18,1-1 0,-1 0 0,1 0 0,-1 0 0,1 0 0,0 0 0,0 0 0,0-1 0,0 1 0,0-1 0,0 0 0,0 0 0,1 0 0,-1 0 0,0-1 0,1 1 0,-1-1 0,0 0 0,1 0 0,-1 0 0,0 0 0,1-1 0,4 0 0,-4-1 73,1 1 0,-1-1 1,0 0-1,0 0 0,0 0 0,0-1 0,0 0 1,0 1-1,-1-1 0,1-1 0,-1 1 1,0 0-1,0-1 0,0 0 0,-1 1 0,5-9 1,-2 2 57,-1-1 1,0 1 0,-1-1-1,0 0 1,3-22 0,0-59 467,-5 76-540,-1 10-64,1-29 177,-4-51 0,3 76-200,-2 1-1,1 0 1,-2 0-1,1-1 1,-1 1 0,0 0-1,-1 1 1,0-1 0,0 1-1,-9-13 1,11 19-42,1 0 0,-1 0 0,1 1 0,-1-1 0,0 0 0,0 0 0,0 1 0,0 0 0,0-1 0,0 1 0,0 0 0,0 0 0,-1 0 0,1 0-1,0 0 1,-1 0 0,1 1 0,-1-1 0,1 1 0,0 0 0,-1 0 0,1 0 0,-4 0 0,3 1-188,0-1-1,0 1 0,1 1 1,-1-1-1,0 0 0,0 1 1,1-1-1,-1 1 0,1 0 0,-1 0 1,1 0-1,0 0 0,0 0 1,0 0-1,0 1 0,0-1 1,0 1-1,-1 3 0,1-3-127,0 0 0,1 0 0,-1-1 0,1 1-1,0 0 1,0 0 0,0 1 0,0-1 0,0 0-1,1 0 1,-1 0 0,1 1 0,0-1 0,0 0-1,0 0 1,1 6 0,7 8-3662</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7:05.666"/>
    </inkml:context>
    <inkml:brush xml:id="br0">
      <inkml:brushProperty name="width" value="0.1" units="cm"/>
      <inkml:brushProperty name="height" value="0.1" units="cm"/>
      <inkml:brushProperty name="color" value="#008C3A"/>
    </inkml:brush>
  </inkml:definitions>
  <inkml:trace contextRef="#ctx0" brushRef="#br0">34 13 6144,'0'-12'6858,"18"20"-4191,-11-3-2095,0 0 1,0 0-1,0 0 1,-1 1-1,0 0 1,9 11-1,-13-14-403,-1 0 0,1 0 0,0 1-1,-1-1 1,1 1 0,-1-1 0,0 1-1,0-1 1,0 1 0,-1 0 0,0-1-1,1 1 1,-1 0 0,0 0 0,-1-1-1,1 1 1,-2 6 0,0-1 29,-1-1 1,0 0-1,0 1 1,-1-1-1,-6 10 1,-29 37 82,8-11-478,25-34-31,3-7-256,0 1 0,1 0 0,-1 0-1,-2 7 1,5-11 364,0 1-1,-1 0 0,1-1 1,0 1-1,0-1 0,0 1 1,0 0-1,0 0 0,0-1 1,0 1-1,0 0 0,0-1 1,0 1-1,0 0 0,0-1 1,0 1-1,0 0 1,1-1-1,-1 1 0,0-1 1,1 1-1,-1 0 0,0-1 1,1 1-1,-1-1 0,0 1 1,1-1-1,-1 1 0,1-1 1,-1 1-1,1-1 0,0 1 1,-1-1-1,1 0 0,0 1 1,0-1-104,0 1 1,1-1-1,-1 0 1,0 0-1,0 0 1,0 0-1,0 0 1,0 0 0,0 0-1,0 0 1,0-1-1,1 1 1,-1 0-1,0-1 1,0 1-1,0-1 1,0 1-1,0-1 1,1 0-1,4-2-922,17-5-2619</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7:06.273"/>
    </inkml:context>
    <inkml:brush xml:id="br0">
      <inkml:brushProperty name="width" value="0.1" units="cm"/>
      <inkml:brushProperty name="height" value="0.1" units="cm"/>
      <inkml:brushProperty name="color" value="#008C3A"/>
    </inkml:brush>
  </inkml:definitions>
  <inkml:trace contextRef="#ctx0" brushRef="#br0">10 63 9216,'-9'0'11706,"11"1"-11592,1 0 0,-1 0 0,1-1 0,-1 1-1,1-1 1,0 1 0,-1-1 0,1 0 0,0 0 0,-1 0 0,1-1 0,3 0 0,-1 1-16,11-2 98,-1-1 0,30-10 0,-11 3-150,2 0 5,75-16 90,-108 25-267,-1 1-1,1 0 1,-1 0-1,1-1 1,0 2-1,-1-1 1,1 0-1,-1 0 0,1 1 1,-1-1-1,1 1 1,3 2-1,-2-1-1209,1 1-1,-1 0 1,0 0-1,-1 0 1,7 6 0,1-1-2472,3-3 32</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1:45.519"/>
    </inkml:context>
    <inkml:brush xml:id="br0">
      <inkml:brushProperty name="width" value="0.1" units="cm"/>
      <inkml:brushProperty name="height" value="0.1" units="cm"/>
      <inkml:brushProperty name="color" value="#E71224"/>
    </inkml:brush>
  </inkml:definitions>
  <inkml:trace contextRef="#ctx0" brushRef="#br0">0 5 7808,'10'-4'3895,"2"6"-3644,-9-1 317,-2-1-429,0 0 1,0 1-1,0-1 0,1 0 0,-1 1 0,0-1 0,0 1 0,0-1 1,0 1-1,1 0 0,-1-1 0,0 1 0,1 1 0,2 2 223,-1-3-207,-1 1 0,0-1 1,1 1-1,-1 0 1,0 0-1,2 3 1,10 11 389,-2 1 1,21 33 0,-7 4 96,37 111 1,-40-87-104,20 124-1,-6 126-443,-15-99-6045,-17-198 3198,0-5-880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7:06.739"/>
    </inkml:context>
    <inkml:brush xml:id="br0">
      <inkml:brushProperty name="width" value="0.1" units="cm"/>
      <inkml:brushProperty name="height" value="0.1" units="cm"/>
      <inkml:brushProperty name="color" value="#008C3A"/>
    </inkml:brush>
  </inkml:definitions>
  <inkml:trace contextRef="#ctx0" brushRef="#br0">10 13 8064,'-10'-13'12010,"13"137"-11087,32 210-1,-33-311-992,0 0 0,-2 25 0,0-26-488,1-14 720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7:07.145"/>
    </inkml:context>
    <inkml:brush xml:id="br0">
      <inkml:brushProperty name="width" value="0.1" units="cm"/>
      <inkml:brushProperty name="height" value="0.1" units="cm"/>
      <inkml:brushProperty name="color" value="#008C3A"/>
    </inkml:brush>
  </inkml:definitions>
  <inkml:trace contextRef="#ctx0" brushRef="#br0">6 37 7808,'-3'-11'3118,"3"9"-2869,-1 0 0,1 1 1,-1-1-1,1 0 0,0 1 0,0-1 0,0 0 0,0-2 0,0 4-205,0-1 0,0 1 1,1-1-1,-1 1 0,0 0 0,1-1 0,-1 1 0,0-1 0,1 1 0,-1 0 1,0-1-1,1 1 0,-1 0 0,1-1 0,-1 1 0,1 0 0,-1 0 1,0 0-1,1-1 0,-1 1 0,1 0 0,-1 0 0,1 0 0,-1 0 0,1 0 1,-1 0-1,1 0 0,-1 0 0,1 0 0,-1 0 0,1 0 0,-1 0 0,1 0 1,-1 0-1,1 1 0,5 0 69,-1 0-1,1 0 1,-1 1 0,1 0-1,-1 0 1,0 1 0,6 3 0,35 25 589,-30-20-360,82 65 1463,-88-67-1543,1 2 0,-2-1 0,0 1-1,0 1 1,-1-1 0,12 23 0,-10-11-13,-1 0 1,0 1 0,7 39-1,4 76-79,-16-91-454,-2-1 0,-8 95-1,1-105-1170,-11 42-1,7-48-1787,-21 49-1,18-51-430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7:09.340"/>
    </inkml:context>
    <inkml:brush xml:id="br0">
      <inkml:brushProperty name="width" value="0.1" units="cm"/>
      <inkml:brushProperty name="height" value="0.1" units="cm"/>
      <inkml:brushProperty name="color" value="#008C3A"/>
    </inkml:brush>
  </inkml:definitions>
  <inkml:trace contextRef="#ctx0" brushRef="#br0">1 627 7680,'1'0'3192,"3"3"-1968,-4-1-1055,0 0 0,0-1 1,0 1-1,1 0 1,-1 0-1,1-1 0,-1 1 1,1-1-1,0 1 0,0 0 1,0-1-1,0 0 1,0 1-1,0-1 0,0 1 1,0-1-1,0 0 1,1 0-1,-1 0 0,0 0 1,1 0-1,-1 0 0,1 0 1,-1 0-1,1 0 1,0-1-1,2 2 0,0-1 63,-1 0-1,0-1 0,0 1 0,1-1 0,-1 1 0,1-1 0,-1 0 0,0 0 0,1 0 1,-1-1-1,0 1 0,1-1 0,4-2 0,119-40 2046,-120 41-2218,50-13 315,96-14 0,62 8-93,-161 17-185,187-22 27,133-6 384,-112 11-354,35-4 78,-59 3-75,73-8-56,-177 14-78,592-63 500,-225 39-298,290-48 192,-494 41-65,37-4-173,7 23-201,33 32 86,14 0 2,97-32-71,32 0 7,-128 34 83,-194-1-61,338 10-6,-5 24-8,78-3 221,-384-39-112,63 2-98,333 54 167,-17-11-217,-358-31 76,-168-7-16,227 18 111,516 47-206,-629-63 10,50 5-23,-56 2 279,-116-9-183,209 7-13,596 2-115,-603-14 92,-83 4-1037,108-1-2178</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7:10.517"/>
    </inkml:context>
    <inkml:brush xml:id="br0">
      <inkml:brushProperty name="width" value="0.1" units="cm"/>
      <inkml:brushProperty name="height" value="0.1" units="cm"/>
      <inkml:brushProperty name="color" value="#008C3A"/>
    </inkml:brush>
  </inkml:definitions>
  <inkml:trace contextRef="#ctx0" brushRef="#br0">69 5 8064,'-3'-4'8849,"-5"7"-6753,-8 12-1820,12-8-168,0 0-1,1 0 1,0 0 0,0 1 0,1-1 0,0 1 0,0 0 0,1-1-1,-1 9 1,0-2-40,-5 42 112,2 1-1,4 84 0,28 114-2,-18-209-147,1-1 1,2 0-1,29 68 0,-29-87-24,1 1-1,1-2 1,1 0-1,2-1 1,0 0 0,40 40-1,-41-49 11,0 0 0,1-1 0,0 0 0,27 14 0,-41-27-4,0 1 0,0-1 0,0 0-1,0 0 1,1 0 0,-1 0 0,5 0 0,-7-1-236,0 0 0,0 0 1,0 0-1,0 0 0,0 0 0,0 0 1,0 0-1,0 0 0,0-1 0,1 1 1,-1 0-1,0-1 0,0 1 0,0-1 1,-1 1-1,1-1 0,0 1 0,0-1 1,0 1-1,0-1 0,0 0 0,-1 0 1,1 0-1,0 1 0,-1-1 0,2-2 1,13-26-9649,-2 9 6320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7:10.905"/>
    </inkml:context>
    <inkml:brush xml:id="br0">
      <inkml:brushProperty name="width" value="0.1" units="cm"/>
      <inkml:brushProperty name="height" value="0.1" units="cm"/>
      <inkml:brushProperty name="color" value="#008C3A"/>
    </inkml:brush>
  </inkml:definitions>
  <inkml:trace contextRef="#ctx0" brushRef="#br0">24 37 9216,'-7'2'1309,"-9"1"5093,21-3-5362,55 4 1321,-39-1-1853,35-1-1,-49-3-521,0 1-1,-1-1 1,1-1 0,-1 1-1,1-1 1,-1 0-1,0 0 1,1-1 0,7-5-1,-5 4-1043,0 0 0,1 0-1,-1 1 1,14-4 0,-13 5-738,4-3-2332</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7:11.466"/>
    </inkml:context>
    <inkml:brush xml:id="br0">
      <inkml:brushProperty name="width" value="0.1" units="cm"/>
      <inkml:brushProperty name="height" value="0.1" units="cm"/>
      <inkml:brushProperty name="color" value="#008C3A"/>
    </inkml:brush>
  </inkml:definitions>
  <inkml:trace contextRef="#ctx0" brushRef="#br0">9 0 9088,'-9'2'9839,"10"18"-9661,1 0-1,0-1 0,2 1 0,0 0 0,13 36 0,49 91 564,-24-56-454,87 211 449,-92-219-2197,-37-83 1320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7:11.885"/>
    </inkml:context>
    <inkml:brush xml:id="br0">
      <inkml:brushProperty name="width" value="0.1" units="cm"/>
      <inkml:brushProperty name="height" value="0.1" units="cm"/>
      <inkml:brushProperty name="color" value="#008C3A"/>
    </inkml:brush>
  </inkml:definitions>
  <inkml:trace contextRef="#ctx0" brushRef="#br0">0 1 7936,'1'9'6549,"13"21"-3652,-7-15-2154,-1 0 0,0 0 1,0 1-1,4 25 0,-6-7-323,-2 1 0,-2-1-1,0 1 1,-3-1 0,-1 0 0,-8 36 0,4-26-393,4-18-1553,-13 40 1,17-66 1487,-4 15-1983</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7:13.970"/>
    </inkml:context>
    <inkml:brush xml:id="br0">
      <inkml:brushProperty name="width" value="0.1" units="cm"/>
      <inkml:brushProperty name="height" value="0.1" units="cm"/>
      <inkml:brushProperty name="color" value="#008C3A"/>
    </inkml:brush>
  </inkml:definitions>
  <inkml:trace contextRef="#ctx0" brushRef="#br0">98 121 6144,'0'-3'521,"0"0"0,-1 0 1,1 0-1,-1 0 0,0 0 1,0 0-1,-2-3 0,2 3-263,0 0 0,0 1 0,0-1 0,0 0 0,0 0 0,1 0 0,-1-4 0,1 6-151,0 0 0,1 1 1,-1-1-1,0 0 0,0 0 0,-1 0 0,1 0 0,0 0 0,0 0 0,0 0 0,-1 1 0,1-1 0,0 0 0,-1 0 1,1 0-1,-1 0 0,1 1 0,-1-1 0,1 0 0,-1 1 0,0-2 0,0 2 173,-1-1-1,1 1 0,-1-1 1,1 1-1,0 0 0,-1 0 1,1-1-1,-1 1 0,1 0 1,-3 1-1,-4-1-33,7 0-178,-1 0 0,1-1 0,-1 1 0,1 0 0,-1 0 0,1 1 0,-1-1 0,1 0 0,-1 0 0,1 1 0,-1-1 0,1 1 0,0-1 0,-1 1 0,1 0 0,0-1 0,-1 1 0,1 0 0,0 0 0,0 0 0,0 0 0,0 0 0,0 0 0,0 0 0,0 1 0,0-1 0,0 0 0,0 1 0,1-1 0,-1 0 0,0 1 0,1-1 0,-1 1 0,1-1 0,-1 3 0,-2 7-36,1-1 0,0 1 0,0 0 0,1 0 0,0 20 0,9 55 219,-5-62-172,1 1 26,2 1-1,0-1 0,2 0 0,0-1 0,22 43 1,0-11 65,44 60 0,-72-113-152,0-1 0,-1 1 1,1-1-1,0 0 0,0 1 1,0-1-1,0 0 0,1 0 1,-1-1-1,1 1 0,-1 0 1,1-1-1,-1 0 0,1 1 1,0-1-1,0 0 0,0 0 1,-1-1-1,4 1 0,-2-1 55,0 0 0,-1 0 0,1-1-1,-1 1 1,0-1 0,1 0 0,-1 0-1,0 0 1,1-1 0,-1 1 0,0-1-1,0 0 1,0 0 0,0 0 0,3-3-1,-1 1 32,19-15 445,-1-1 0,31-33 0,-48 46-467,0-1 0,-1 1 0,0-1 0,0 0 0,0-1 0,-1 1 0,0-1-1,-1 0 1,0 0 0,-1 0 0,1-1 0,0-11 0,-1-3-19,-2-1 0,-1 1 1,0 0-1,-2-1 0,-1 1 0,0 1 0,-2-1 0,-1 0 0,-1 1 0,-1 1 0,-14-28 1,19 44-92,0 0 1,0 1-1,0-1 1,-1 1 0,0 0-1,0 0 1,0 1 0,-1 0-1,1-1 1,-1 2 0,0-1-1,0 1 1,-1 0-1,1 0 1,-1 1 0,1-1-1,-8 0 1,-8-1-463,-1 1 1,0 1-1,-40 1 0,38 2-152,12 0-225,-2 0-341,29-20-6450,8 3 3504</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7:14.314"/>
    </inkml:context>
    <inkml:brush xml:id="br0">
      <inkml:brushProperty name="width" value="0.1" units="cm"/>
      <inkml:brushProperty name="height" value="0.1" units="cm"/>
      <inkml:brushProperty name="color" value="#008C3A"/>
    </inkml:brush>
  </inkml:definitions>
  <inkml:trace contextRef="#ctx0" brushRef="#br0">19 5 9344,'-18'-5'6912</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7:14.696"/>
    </inkml:context>
    <inkml:brush xml:id="br0">
      <inkml:brushProperty name="width" value="0.1" units="cm"/>
      <inkml:brushProperty name="height" value="0.1" units="cm"/>
      <inkml:brushProperty name="color" value="#008C3A"/>
    </inkml:brush>
  </inkml:definitions>
  <inkml:trace contextRef="#ctx0" brushRef="#br0">0 1 17855,'15'11'819,"1"-1"-355,0 2 1,-1 0-1,-1 1 1,25 28 0,-26-22-186,-1 0 1,0 1 0,-2 0-1,0 1 1,9 28 0,24 112 1108,-34-115-1229,-1 0-1,-3 1 1,-1 0-1,-3-1 1,-2 1-1,-10 77 1,-17 29-1036,0-53-4454,21-77 1395</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1:45.898"/>
    </inkml:context>
    <inkml:brush xml:id="br0">
      <inkml:brushProperty name="width" value="0.1" units="cm"/>
      <inkml:brushProperty name="height" value="0.1" units="cm"/>
      <inkml:brushProperty name="color" value="#E71224"/>
    </inkml:brush>
  </inkml:definitions>
  <inkml:trace contextRef="#ctx0" brushRef="#br0">10 5 9344,'-9'-5'10191,"164"5"-10340,-137 1-1008,-1 0-1,0 1 1,0 1 0,0 1 0,0 0-1,24 10 1,-8-1-2736</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7:16.212"/>
    </inkml:context>
    <inkml:brush xml:id="br0">
      <inkml:brushProperty name="width" value="0.1" units="cm"/>
      <inkml:brushProperty name="height" value="0.1" units="cm"/>
      <inkml:brushProperty name="color" value="#008C3A"/>
    </inkml:brush>
  </inkml:definitions>
  <inkml:trace contextRef="#ctx0" brushRef="#br0">1 610 8320,'5'-5'11306,"7"4"-10889,0 0-1,0-1 1,15-4 0,21-4 12,144-10 518,129-18-289,53-27 9,40-4-259,5 20 113,-85 11-319,49-7 17,241-32-172,-149 24-93,-386 45 55,700-37 140,-547 43-179,844-1 66,-692 3-10,-156-1 124,1151-6 383,-1045 1-405,23-1-75,-136 7-51,616-4-100,-590 2 224,139-4 298,688-11 242,-561 33-543,-167-25-57,-52-1 49,-188 9-138,256 10 46,-252 2-39,1-5 0,126-11 0,56-1 37,13-1 1,-227-2-28,114-6-26,-90 13 91,124 4-11,-84 2 74,-130-4-137,-21 1-183,0 0-1,1 0 1,-1 0 0,0 0 0,0 0 0,0 0-1,-1 1 1,1-1 0,0 1 0,0 0 0,-1-1-1,3 3 1</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7:24.808"/>
    </inkml:context>
    <inkml:brush xml:id="br0">
      <inkml:brushProperty name="width" value="0.1" units="cm"/>
      <inkml:brushProperty name="height" value="0.1" units="cm"/>
      <inkml:brushProperty name="color" value="#008C3A"/>
    </inkml:brush>
  </inkml:definitions>
  <inkml:trace contextRef="#ctx0" brushRef="#br0">61 0 7168,'-3'4'9994,"-2"0"-9503,2-1-342,0 0 1,0 0-1,0 1 0,0-1 1,0 1-1,0 0 0,1 0 1,0 0-1,0 0 1,0 0-1,0 0 0,1 1 1,-2 7-1,-1 7-116,1 0-1,0 20 1,1-11 194,-4 175 510,15 4-197,-7-175-495,48 406 467,-45-413-550,16 48 0,-16-60 57,0 0 0,1 0 0,1-1 0,0 0 0,11 14 0,-16-24-14,1 0 0,-1 0 1,0 0-1,1 0 0,-1 0 1,1-1-1,-1 1 0,1-1 1,0 0-1,-1 0 0,1 0 1,0 0-1,0 0 0,0-1 1,0 1-1,0-1 0,0 0 1,0 0-1,0 0 0,0 0 1,5-1-1,-6 0-257,-1 0-1,1 0 1,0-1 0,0 1-1,-1-1 1,1 1-1,0-1 1,-1 0 0,0 1-1,1-1 1,-1 0 0,0 0-1,0 0 1,0 0 0,0 0-1,0-2 1,8-12-3708,4-5-584,5-9 560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7:25.533"/>
    </inkml:context>
    <inkml:brush xml:id="br0">
      <inkml:brushProperty name="width" value="0.1" units="cm"/>
      <inkml:brushProperty name="height" value="0.1" units="cm"/>
      <inkml:brushProperty name="color" value="#008C3A"/>
    </inkml:brush>
  </inkml:definitions>
  <inkml:trace contextRef="#ctx0" brushRef="#br0">139 95 6656,'-2'-6'620,"0"1"0,0 0 0,0 0 0,-1 0 1,0 0-1,0 0 0,0 1 0,0-1 0,-8-7 0,-6-8 1611,15 18-2108,1 1 0,0-1 0,-1 1 0,1 0 1,0 0-1,-1 0 0,0-1 0,1 1 0,-1 1 1,0-1-1,1 0 0,-1 0 0,0 1 0,0-1 0,0 1 1,0-1-1,0 1 0,0 0 0,1 0 0,-1 0 1,0 0-1,0 0 0,0 0 0,0 0 0,0 1 1,0-1-1,0 1 0,1-1 0,-4 2 0,4 0-91,-1-1-1,0 1 0,1-1 0,-1 1 0,1 0 0,-1-1 0,1 1 0,0 0 0,0 0 0,0 0 0,0 0 0,0 0 0,-1 4 1,-5 31 85,5-25-62,0 11 56,0 0 0,2-1 0,0 1 0,2 0 0,8 44-1,39 109 527,-37-140-485,2 0 1,26 49-1,-32-70-112,1-1-1,0 0 1,2 0-1,-1-1 1,2 0-1,0-1 1,25 22-1,-33-32-9,0 1 0,0-1 0,0 0 0,1 1 0,-1-2 0,0 1 0,1 0 0,-1-1 0,7 1 0,-9-2 20,0 0 0,0 1 0,1-1 0,-1 0 0,0-1 0,1 1 0,-1 0 0,0-1 0,0 1 0,1-1 0,-1 0 0,0 0 0,0 0 0,0 0 0,0 0 0,0 0-1,0 0 1,0-1 0,0 1 0,2-4 0,0 0 76,0-1 0,0 1-1,-1-1 1,1 0 0,-2 0-1,1 0 1,-1-1 0,1 1 0,1-11-1,-1-4 303,3-38-1,-5 16-266,-1 0 0,-3 0 0,-1 0 0,-13-51 1,13 79-129,-1 0 0,0 1 1,-1-1-1,0 1 1,-1 1-1,-1-1 0,0 1 1,-1 0-1,-17-19 0,13 18-256,-1 1-1,0 0 0,-1 2 1,0-1-1,-1 2 0,0 0 0,-26-12 1,34 19-2808,13 7 1384,16 7-619,-15-8 1428,1-1 0,-1-1 0,1 1 0,0-1-1,0 0 1,9 0 0,25-4-2980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7:25.926"/>
    </inkml:context>
    <inkml:brush xml:id="br0">
      <inkml:brushProperty name="width" value="0.1" units="cm"/>
      <inkml:brushProperty name="height" value="0.1" units="cm"/>
      <inkml:brushProperty name="color" value="#008C3A"/>
    </inkml:brush>
  </inkml:definitions>
  <inkml:trace contextRef="#ctx0" brushRef="#br0">1 6 9216,'0'-5'7695,"5"13"-4239,-4-5-3317,1-1 0,-1 1 1,1-1-1,-1 1 0,0 0 0,0-1 0,0 1 0,0 0 0,0 3 0,4 31 376,-4-20-287,22 205 438,-23-184-671,-1-29-329,1-1-1,0 1 1,0-1 0,1 1 0,0-1 0,1 1-1,0-1 1,3 10 0,-5-18 146,0 1 0,1 0 1,-1-1-1,0 1 0,1 0 0,-1-1 0,0 1 0,1 0 1,-1-1-1,1 1 0,-1-1 0,1 1 0,0-1 1,-1 1-1,1-1 0,-1 1 0,1-1 0,0 0 0,-1 1 1,1-1-1,0 0 0,0 1 0,-1-1 0,1 0 1,0 0-1,0 0 0,-1 0 0,1 0 0,0 0 0,0 0 1,-1 0-1,1 0 0,0 0 0,0 0 0,-1 0 1,1-1-1,0 1 0,0 0 0,-1 0 0,1-1 0,0 1 1,-1-1-1,1 1 0,-1 0 0,2-1 0,11-10-3454</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7:26.431"/>
    </inkml:context>
    <inkml:brush xml:id="br0">
      <inkml:brushProperty name="width" value="0.1" units="cm"/>
      <inkml:brushProperty name="height" value="0.1" units="cm"/>
      <inkml:brushProperty name="color" value="#008C3A"/>
    </inkml:brush>
  </inkml:definitions>
  <inkml:trace contextRef="#ctx0" brushRef="#br0">14 2 9088,'-10'-2'4761,"9"2"-4591,1 1 27,0-1 1,-1 1-1,1 0 1,0-1-1,-1 1 1,1-1-1,0 1 1,0-1-1,0 1 1,-1 0-1,1-1 1,0 1-1,0-1 1,0 1-1,0 1 1,4 27 1472,-4-27-1821,27 107 1178,48 128-1,-20-72-594,17 100-240,-67-247-227,-5-15-41,0 0 0,1 0 0,0 1-1,0-1 1,0 0 0,0 0 0,0 0 0,1 0 0,-1 0-1,1-1 1,2 4 0,-4-6 9,0 0 0,1 0 0,-1 0 1,0 0-1,0 0 0,1 0 0,-1 0 0,0 0 0,0 0 0,1 0 0,-1 0 1,0 0-1,0 0 0,0 0 0,1 0 0,-1 0 0,0-1 0,0 1 0,1 0 1,-1 0-1,0 0 0,0 0 0,0 0 0,0-1 0,1 1 0,-1 0 0,0 0 1,0 0-1,0-1 0,0 1 0,0 0 0,0 0 0,1-1 0,-1 1 0,0 0 1,0 0-1,0-1 0,0 1 0,0 0 0,0 0 0,0-1 0,0 1 0,0 0 1,0 0-1,0-1 0,3-15-2908,-3 14 2610,4-17-2707,0-1-602</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7:26.867"/>
    </inkml:context>
    <inkml:brush xml:id="br0">
      <inkml:brushProperty name="width" value="0.1" units="cm"/>
      <inkml:brushProperty name="height" value="0.1" units="cm"/>
      <inkml:brushProperty name="color" value="#008C3A"/>
    </inkml:brush>
  </inkml:definitions>
  <inkml:trace contextRef="#ctx0" brushRef="#br0">1 18 7808,'0'-1'218,"0"1"1,-1-1 0,1 0-1,1 1 1,-1-1-1,0 0 1,0 1 0,0-1-1,0 0 1,0 1 0,1-1-1,-1 0 1,0 1-1,1-1 1,-1 1 0,0-1-1,2-1 875,-1 1-874,-1 1-1,1-1 1,0 1 0,0-1-1,0 1-99,1-1 0,-1 1-1,1 0 1,-1 0 0,1-1 0,-1 1-1,0 0 1,1 1 0,-1-1-1,1 0 1,2 1 0,3 1-21,-1 0 0,1 1 1,-1 0-1,9 4 0,-3 2 316,0 0-1,-1 0 1,1 1-1,-2 1 1,0-1 0,0 2-1,-1-1 1,0 1-1,-1 1 1,10 20 0,-1 2 396,-1 2 1,18 65-1,-28-77-634,0 1-1,-2 0 0,-1 0 0,-1 0 0,-1 0 1,-5 52-1,-42 220-616,-4-103-2905,45-180 1008,-4 27-1,8-27-2183</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7:28.876"/>
    </inkml:context>
    <inkml:brush xml:id="br0">
      <inkml:brushProperty name="width" value="0.1" units="cm"/>
      <inkml:brushProperty name="height" value="0.1" units="cm"/>
      <inkml:brushProperty name="color" value="#008C3A"/>
    </inkml:brush>
  </inkml:definitions>
  <inkml:trace contextRef="#ctx0" brushRef="#br0">0 1047 8448,'1'4'6249,"-1"-3"-6206,0-1 1,0 0-1,0 0 1,1 1-1,-1-1 1,0 0-1,0 0 1,0 1-1,0-1 1,0 0-1,0 0 1,1 0-1,-1 0 1,0 1-1,0-1 1,0 0-1,0 0 1,1 0-1,-1 0 1,0 1-1,0-1 1,0 0-1,1 0 1,-1 0-1,0 0 1,1 0 0,213-15 2765,5 1-1400,-161 14-1210,316-4 658,-135 2-552,12 0 35,525-63 636,-526 48-823,-83 9-151,169-26 400,-244 19-302,141-39 1,-121 19-82,144-41 127,407-63 537,-77 72-721,-241 28 257,-89 9-91,-116 15-57,326-32 285,-138 11-200,-29 3-24,86-15 12,-130 14-32,216-36 26,104-4 298,-547 71-429,539-21 12,-2 42-22,-59-11 112,-98-4-101,220 37 83,-47-14-3,3-56 123,-271 12-219,-93 7 58,-68-2-84,50-2 68,191-6 5,79-3 2,-382 23-70,93-6-64,183-2 193,-239 10-78,-106-1 19,-1 1 0,27 5 0,-19-5-154,-18-1 285,-10 0-119,18 20-5136,-17-16 4786,0-3 181,-1 0-1,0 1 0,1-1 1,-1 0-1,0 0 0,1 0 1,-1 0-1,1 0 0,0 0 1,-1 0-1,1 0 0,0 0 0,1 1 1,10 14-4887</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7:30.189"/>
    </inkml:context>
    <inkml:brush xml:id="br0">
      <inkml:brushProperty name="width" value="0.1" units="cm"/>
      <inkml:brushProperty name="height" value="0.1" units="cm"/>
      <inkml:brushProperty name="color" value="#008C3A"/>
    </inkml:brush>
  </inkml:definitions>
  <inkml:trace contextRef="#ctx0" brushRef="#br0">88 1 7808,'-3'-1'828,"0"2"-1,0-1 1,0 0 0,0 1 0,0-1 0,0 1 0,0 0-1,-4 2 1,5-2-692,0 0 0,0 0 0,0 0-1,0 1 1,0-1 0,1 1 0,-1 0 0,0-1-1,1 1 1,0 0 0,-1 0 0,-1 3-1,-2 6 102,0 0 0,1 0 0,1 0 0,-1 1 0,2-1-1,-3 20 1,1 71 985,4-63-843,2 0 0,2 0-1,2-1 1,16 61 0,110 302 543,-73-240-655,19 49 116,-51-146-337,43 72 0,-69-134-56,4 7 40,0 0 1,1 0 0,1-1 0,7 9 0,-14-17-75,0 0 0,0 1 0,1-1 0,-1 0 0,0 0 0,0 1 0,1-1 0,-1 0 0,0 0 0,1 0 0,-1 1 0,1-1 0,-1 0 0,0 0 1,1 0-1,-1 0 0,0 0 0,1 0 0,-1 0 0,1 0 0,-1 0 0,0 0 0,1 0 0,-1 0 0,0 0 0,1 0 0,-1 0 0,1 0 0,-1 0 0,0 0 1,1-1-1,-1 1 0,0 0 0,1 0 0,-1 0 0,0-1 0,1 1 0,-1 0 0,0 0 0,0-1 0,1 1 0,-1 0 0,0-1 0,0 1 0,0 0 0,1-1 1,-1 1-1,0 0 0,0-1 0,0 1 0,0-1 0,0 1 0,0 0 0,0-1 0,7-26-2741,-6 25 2520,4-27-2439,4-3-1786</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7:30.641"/>
    </inkml:context>
    <inkml:brush xml:id="br0">
      <inkml:brushProperty name="width" value="0.1" units="cm"/>
      <inkml:brushProperty name="height" value="0.1" units="cm"/>
      <inkml:brushProperty name="color" value="#008C3A"/>
    </inkml:brush>
  </inkml:definitions>
  <inkml:trace contextRef="#ctx0" brushRef="#br0">10 18 8832,'-10'-17'7370,"11"28"-6796,0 1 0,0-1-1,1 0 1,1 0 0,6 20-1,27 52 67,-23-58-189,147 325 1085,-10-67-1125,-115-220-352,-15-25-252,-7-12-1267,1-1-3325</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7:31.030"/>
    </inkml:context>
    <inkml:brush xml:id="br0">
      <inkml:brushProperty name="width" value="0.1" units="cm"/>
      <inkml:brushProperty name="height" value="0.1" units="cm"/>
      <inkml:brushProperty name="color" value="#008C3A"/>
    </inkml:brush>
  </inkml:definitions>
  <inkml:trace contextRef="#ctx0" brushRef="#br0">1 1 8448,'0'0'197,"1"0"1,0 0-1,-1-1 1,1 1-1,0 0 0,-1 0 1,1 0-1,0 0 1,-1 0-1,1 0 1,0 0-1,-1 0 1,1 1-1,0-1 1,-1 0-1,1 0 0,-1 0 1,1 1-1,0-1 1,-1 0-1,2 1 1,13 13 2548,9 21 9,-13-11-2021,0 0-1,-2 0 1,6 27 0,-1-7-155,1 9 624,12 78 0,-24-107-1016,-1 0 0,-1 0 0,-4 49 1,-22 69-3535,25-142 3258,0 0-1,0 1 0,0-1 1,-1 0-1,1 0 1,0 1-1,0-1 0,0 0 1,0 1-1,0-1 0,0 0 1,0 0-1,0 1 1,0-1-1,0 0 0,0 0 1,0 1-1,0-1 0,0 0 1,0 1-1,1-1 1,-1 0-1,0 0 0,0 1 1,0-1-1,0 0 0,0 0 1,1 0-1,-1 1 1,7-4-2385,8-11-1307,-1-1-123</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1:46.265"/>
    </inkml:context>
    <inkml:brush xml:id="br0">
      <inkml:brushProperty name="width" value="0.1" units="cm"/>
      <inkml:brushProperty name="height" value="0.1" units="cm"/>
      <inkml:brushProperty name="color" value="#E71224"/>
    </inkml:brush>
  </inkml:definitions>
  <inkml:trace contextRef="#ctx0" brushRef="#br0">0 50 9088,'5'3'4192,"21"-6"-3168,-21 3-64,14-4-224,-6 4-65,11-8-351,-1 3-192,10-3-96,-5 1-192,12-3-32,-3 3-959,15 7-385,-11 0-2720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7:31.664"/>
    </inkml:context>
    <inkml:brush xml:id="br0">
      <inkml:brushProperty name="width" value="0.1" units="cm"/>
      <inkml:brushProperty name="height" value="0.1" units="cm"/>
      <inkml:brushProperty name="color" value="#008C3A"/>
    </inkml:brush>
  </inkml:definitions>
  <inkml:trace contextRef="#ctx0" brushRef="#br0">122 91 6784,'-17'-35'5245,"8"21"-3450,8 12-1650,0 1 1,0-1 0,0 1-1,0 0 1,0 0 0,-1 0 0,1-1-1,0 1 1,-1 1 0,1-1 0,-1 0-1,1 0 1,-1 0 0,1 1 0,-1-1-1,1 1 1,-1-1 0,0 1-1,1-1 1,-1 1 0,0 0 0,1 0-1,-1 0 1,0 0 0,1 0 0,-1 0-1,0 1 1,1-1 0,-1 1-1,0-1 1,1 1 0,-1-1 0,1 1-1,-1 0 1,1 0 0,-1 0 0,1 0-1,-1 0 1,-1 1 0,-1 4-54,0-1-1,1 1 1,-1-1 0,1 1 0,0 0 0,0 0 0,1 1-1,0-1 1,0 0 0,1 1 0,-1-1 0,1 1 0,1 0-1,-1-1 1,1 1 0,0 0 0,2 8 0,2 12-71,1 0 1,16 49-1,-21-74-22,38 112 93,-28-88-94,1 0 0,21 33 0,-30-54 12,1-1-1,1 1 1,-1-1-1,0 0 1,1 0-1,0 0 1,7 5-1,-9-8 8,0 1 0,1-1 0,-1 0 0,0 0 0,0 0 0,0-1 0,1 1 0,-1-1 0,0 1 0,1-1 0,-1 0 0,0 1 0,1-1 0,-1-1 0,1 1 0,-1 0 0,0 0 0,1-1 0,3-1 0,0 0 67,0-1 0,0 0-1,0 0 1,-1-1 0,1 0-1,-1 0 1,0 0 0,0 0-1,6-7 1,4-8 413,16-23 1,-29 41-468,4-9 166,1-1 0,-1 1 0,-1-1 0,0 0 0,-1 0 0,5-18 0,-7 20-74,0 1 0,-1-1 0,0 1 0,-1-1 0,0 0 0,0 1 0,0-1 0,-2 0 0,-2-14 0,-5-4 59,0 1 1,-15-30 0,16 41-154,0 0 1,-1 1-1,0 0 1,-20-22 0,23 30-125,0 0 1,0 1 0,-1 0-1,1 1 1,-1 0 0,0-1-1,0 2 1,0-1 0,-1 1 0,-8-2-1,11 4-140,0-1 0,0 1 0,0 0 0,0 1 0,0-1-1,-1 1 1,1 0 0,0 1 0,0-1 0,-1 1 0,1 0 0,0 0-1,0 1 1,0-1 0,-9 5 0,13-5 99,0-1-1,0 1 1,0-1 0,0 1 0,0 0-1,1-1 1,-1 1 0,0 0 0,0 0-1,1 0 1,-1-1 0,0 1 0,0 2-1,1-3 22,0 1-1,-1 0 0,1-1 0,0 1 1,0-1-1,0 1 0,0-1 0,0 1 1,0-1-1,0 1 0,0-1 0,1 1 1,-1 0-1,0-1 0,0 1 0,0-1 1,0 1-1,1-1 0,-1 1 0,2 1-251,-1 0 0,1-1 1,-1 1-1,1-1 0,-1 0 0,1 1 0,0-1 0,0 0 0,0 0 0,0 0 0,3 1 0,13 3-3482</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7:32.137"/>
    </inkml:context>
    <inkml:brush xml:id="br0">
      <inkml:brushProperty name="width" value="0.1" units="cm"/>
      <inkml:brushProperty name="height" value="0.1" units="cm"/>
      <inkml:brushProperty name="color" value="#008C3A"/>
    </inkml:brush>
  </inkml:definitions>
  <inkml:trace contextRef="#ctx0" brushRef="#br0">89 7 9472,'-1'-1'323,"-1"0"1,1 0-1,-1 0 0,1 1 1,-1-1-1,0 1 1,1-1-1,-1 1 1,0 0-1,1-1 0,-1 1 1,0 0-1,0 0 1,1 0-1,-1 1 1,0-1-1,1 0 0,-3 1 1,2 0-124,0 0 0,0 0 0,0 0 0,0 1 0,0-1 0,0 0 1,1 1-1,-1 0 0,0-1 0,1 1 0,0 0 0,-2 2 0,-2 4-40,1-1 0,1 1 0,-1 0 0,1 1 0,1-1 0,-3 11 0,3-5-43,0 0 1,1 0-1,1 0 0,0 0 0,1-1 1,0 1-1,1 0 0,1 0 1,0-1-1,1 1 0,0-1 0,8 17 1,-3-12 43,1 1 0,0-1 1,2-1-1,0 0 1,1-1-1,0 0 1,26 22-1,-28-28-27,0-1 0,1 0-1,0-1 1,23 11 0,-30-16-62,0-1 0,0 0 0,0 0 1,0-1-1,0 1 0,0-1 0,1 0 0,-1-1 1,1 1-1,-1-1 0,1 0 0,-1 0 0,0-1 1,1 0-1,8-2 0,-4-1 68,0 0 1,-1-1-1,1 0 0,-1 0 1,0-1-1,0-1 1,-1 1-1,0-1 0,0-1 1,-1 0-1,11-14 1,-12 15-15,-1-1 1,-1 0-1,1 0 1,-1-1-1,-1 1 1,0-1-1,0 0 1,0 0-1,-1 0 1,-1 0-1,1 0 1,-1 0-1,-1-17 1,-1 15-33,0 0-1,-1 0 1,0 0 0,0 1 0,-1-1 0,-1 1-1,0-1 1,-6-11 0,7 17-110,0 0 1,0 0-1,-1 1 1,1-1-1,-1 1 1,0-1-1,-1 1 1,1 1-1,-1-1 1,0 1 0,1-1-1,-2 1 1,1 0-1,0 1 1,0 0-1,-1 0 1,-6-2-1,0 1-257,1 1 0,-1 1 1,0 0-1,0 0 0,0 1 0,0 1 0,-23 3 0,24-1-560,1 0-1,-1 0 1,1 0-1,0 2 1,-12 5-1,11 0-1770,9-5 692</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7:32.678"/>
    </inkml:context>
    <inkml:brush xml:id="br0">
      <inkml:brushProperty name="width" value="0.1" units="cm"/>
      <inkml:brushProperty name="height" value="0.1" units="cm"/>
      <inkml:brushProperty name="color" value="#008C3A"/>
    </inkml:brush>
  </inkml:definitions>
  <inkml:trace contextRef="#ctx0" brushRef="#br0">1 0 10112,'3'1'464,"1"1"0,-1-1 1,0 1-1,1 0 0,-1 0 0,0 0 1,0 0-1,0 1 0,0-1 0,-1 1 1,1-1-1,-1 1 0,1 0 1,2 6-1,1-1 482,0-1 0,12 12 0,32 22 703,-29-25-1268,0 2-1,-2-1 1,0 2-1,17 23 1,-6 2 151,-3 2 0,-2 0 0,25 64 0,-30-58-316,-3 1 0,-2 1-1,-3 0 1,7 61 0,2 220 44,-21-329-275,5 305-2120,-5-300 1560,1 22-1341,-1-30 1456,0-1-1,1 0 1,-1 1-1,1-1 0,-1 0 1,1 0-1,0 1 1,0-1-1,0 0 1,2 3-1</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7:35.125"/>
    </inkml:context>
    <inkml:brush xml:id="br0">
      <inkml:brushProperty name="width" value="0.1" units="cm"/>
      <inkml:brushProperty name="height" value="0.1" units="cm"/>
      <inkml:brushProperty name="color" value="#008C3A"/>
    </inkml:brush>
  </inkml:definitions>
  <inkml:trace contextRef="#ctx0" brushRef="#br0">0 1 9472,'6'0'8365,"9"2"-4974,47 3-2337,56-3 490,-64-3-1173,257 17 781,-187-8-1028,-71-8-5614</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7:35.749"/>
    </inkml:context>
    <inkml:brush xml:id="br0">
      <inkml:brushProperty name="width" value="0.1" units="cm"/>
      <inkml:brushProperty name="height" value="0.1" units="cm"/>
      <inkml:brushProperty name="color" value="#008C3A"/>
    </inkml:brush>
  </inkml:definitions>
  <inkml:trace contextRef="#ctx0" brushRef="#br0">1 0 7808,'0'2'9071,"23"69"-7604,-3 1 0,16 116-1,20 90-2244,-55-275 517,7 21-1529,-8-23 1650,0 0-1,1-1 1,-1 1-1,0-1 1,0 1-1,1-1 1,-1 1-1,0-1 1,1 1-1,-1-1 1,1 1-1,-1-1 1,1 0-1,-1 1 1,1-1-1,-1 1 1,1-1-1,-1 0 1,1 0-1,-1 1 0,1-1 1,-1 0-1,1 0 1,0 0-1,-1 0 1,1 1-1,0-1 1,-1 0-1,1 0 1,-1 0-1,1 0 1,0-1-1,-1 1 1,1 0-1,0 0 1,12-9-3103,1-6-314</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7:36.340"/>
    </inkml:context>
    <inkml:brush xml:id="br0">
      <inkml:brushProperty name="width" value="0.1" units="cm"/>
      <inkml:brushProperty name="height" value="0.1" units="cm"/>
      <inkml:brushProperty name="color" value="#008C3A"/>
    </inkml:brush>
  </inkml:definitions>
  <inkml:trace contextRef="#ctx0" brushRef="#br0">34 140 8448,'-3'0'608,"1"0"1,0 0 0,0 1-1,0-1 1,0 0 0,0 1-1,-11 6 4374,12-3-4878,0 0-1,0-1 1,0 1 0,1 0-1,-1 0 1,1 0-1,0 0 1,0-1 0,0 1-1,0 0 1,2 6-1,12 45 587,-14-55-687,9 24 361,2 1 1,0-1-1,16 22 0,11 24 200,-11-13-214,2 5 281,51 83-1,-60-116-482,-8-8-3,2-1 1,0-1-1,1 0 0,22 20 1,-36-38-127,-1 0 1,1-1-1,-1 1 1,1-1-1,0 1 1,-1-1-1,1 1 1,0-1-1,-1 1 1,1-1 0,0 1-1,0-1 1,0 0-1,-1 0 1,1 1-1,0-1 1,0 0-1,0 0 1,-1 0-1,1 0 1,0 0-1,0 0 1,0 0 0,0 0-1,-1 0 1,1 0-1,0-1 1,0 1-1,0 0 1,-1 0-1,1-1 1,0 1-1,0-1 1,-1 1 0,1 0-1,0-1 1,-1 0-1,1 1 1,-1-1-1,1 1 1,0-2-1,1-1 60,0 0 0,0-1 0,0 1 0,-1-1 0,1 1 0,-1-1-1,0 0 1,1-5 0,3-22 181,-1 0-1,-1-33 1,-5-69-124,1 113-133,-9-125-79,3 48 66,-9-42-244,4 39-1913,12 98 1923,-1-29-2350,1 29 2308,0 1 0,0 0 0,0 0 0,0 0 0,1 0 0,-1 0-1,0 0 1,0 0 0,1-1 0,-1 1 0,1 0 0,-1 0 0,1 0 0,-1 0-1,1 0 1,0 1 0,0-1 0,-1 0 0,1 0 0,0 0 0,0 1 0,1-2 0,15 0-4290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7:41.965"/>
    </inkml:context>
    <inkml:brush xml:id="br0">
      <inkml:brushProperty name="width" value="0.1" units="cm"/>
      <inkml:brushProperty name="height" value="0.1" units="cm"/>
      <inkml:brushProperty name="color" value="#008C3A"/>
    </inkml:brush>
  </inkml:definitions>
  <inkml:trace contextRef="#ctx0" brushRef="#br0">26 89 5888,'0'-2'350,"-1"0"1,1 0 0,0-1-1,-1 1 1,0 0 0,1 0-1,-1 0 1,0 0-1,0 0 1,0 0 0,0 0-1,-3-3 1,-3-6 621,5 5-453,1 0-1,0 0 1,0 0 0,-1-9-1,2 6 1973,3 29-1468,39 224-79,2-71-406,4 19-196,123 779 356,-130-612 13,-32-260-648,16 324 223,-9-108-327,-6-129 21,4 49 147,14 177-47,32 294 5,-29-465-51,12 117-127,-10-52 121,-10-98 40,22 158-70,11 122 52,17 361-215,-64-742 149,51 486 144,-18-197-104,-9-76-43,-9-68 19,6 52 0,5-1-127,14 100 302,30 102-223,-57-382 96,4-6-21,-10-52-96,-10-41 89,-1 1 0,-2 0 0,2 36 0,-4-33-8,8 43 1,-1-18 20,-7 4-52,-2-34-1002,-9-33-2659,-3-12-991</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7:43.225"/>
    </inkml:context>
    <inkml:brush xml:id="br0">
      <inkml:brushProperty name="width" value="0.1" units="cm"/>
      <inkml:brushProperty name="height" value="0.1" units="cm"/>
      <inkml:brushProperty name="color" value="#008C3A"/>
    </inkml:brush>
  </inkml:definitions>
  <inkml:trace contextRef="#ctx0" brushRef="#br0">15 599 6400,'-3'17'2155,"3"-15"-1730,0 1 0,-1 0 0,1 0 0,-1 0 0,1 0 0,-1-1 0,0 1 0,0 0 0,-3 4 0,4-7-306,0 1 0,-1-1 0,1 0 0,0 1 0,0-1 0,-1 1 0,1-1 0,0 0 0,0 1 0,0-1 0,0 1 0,0-1 0,-1 1 0,1-1 0,0 1 0,0-1-1,0 1 1,0-1 0,1 1 0,-1-1 0,0 1 0,0-1 0,0 0 0,0 1 0,0-1 0,0 1 0,1-1 0,-1 1 0,0-1 0,0 0 0,1 1 0,-1-1 0,0 1 0,1-1 0,-1 0 0,0 1 0,1-1 0,-1 0 0,1 0 0,-1 1 0,1-1 0,0 1-46,1 0 0,-1 0 0,0 0 0,1 0 0,-1 0 0,1-1 0,-1 1 1,1-1-1,2 1 0,0-1 45,-1 0 0,1-1 0,-1 0 0,1 0 0,-1 0 0,0 0 0,1-1 0,-1 1 0,0-1-1,0 0 1,0 0 0,0 0 0,0 0 0,0-1 0,-1 1 0,1-1 0,2-4 0,4-3 45,-1-1-1,-1-1 1,8-14-1,-8 12-97,-1-1 1,0 0-1,-2 0 1,7-29-1,1-65 35,-9 78-65,-3 1 0,0-1 0,-6-37 0,4 53-19,-1 0 0,-1 1-1,-1-1 1,0 1 0,0 0 0,-1 0 0,-1 0 0,-13-18-1,13 20-25,-15-18 51,21 28-36,-1 0-1,0 0 1,1 1-1,-1-1 1,0 0-1,0 1 1,0-1-1,0 1 1,-1 0 0,1 0-1,-4-2 1,5 3-8,1 0 0,-1 0 0,0 0 0,0 0 0,1 0 0,-1 0 0,0 1 0,1-1 0,-1 0 0,0 0 1,0 0-1,1 1 0,-1-1 0,0 0 0,1 1 0,-1-1 0,1 1 0,-1-1 0,0 1 0,1-1 0,-1 1 0,1-1 0,0 1 1,-1-1-1,1 1 0,-1 0 0,1-1 0,0 1 0,-1 0 0,1 0 0,-9 26-60,8-26 57,-4 21-35,2-1 1,0 1-1,-1 33 1,8 71-31,-2-99 37,6 112 15,50 260 1,-50-363 7,26 64 1,-27-83-8,0-1 0,2-1 0,0 1 0,0-1 1,22 25-1,-25-34 21,1 0 0,0 0 0,0 0 0,0-1 0,0 0 0,1 0 1,0-1-1,14 5 0,-17-6-5,1-1 0,0-1 1,1 1-1,-1-1 0,0 0 0,0 0 1,0-1-1,1 0 0,-1 0 0,0-1 1,1 1-1,10-4 0,-13 3 6,-1-1 1,1 0-1,-1 0 1,0 0-1,0 0 1,1 0-1,-2-1 1,1 0-1,0 1 0,0-1 1,-1 0-1,1 0 1,-1 0-1,0-1 1,0 1-1,0 0 0,-1-1 1,1 1-1,-1-1 1,1-4-1,1-2 8,0 0 0,-1 0 0,0 0 0,-1-1-1,-1 1 1,0-14 0,-1 13-23,0 1-1,-1 0 1,-1 0 0,0 0-1,0 0 1,-1 0 0,0 0 0,0 1-1,-1 0 1,-1 0 0,0 0-1,0 0 1,0 1 0,-1 0-1,0 1 1,-1-1 0,0 1-1,0 1 1,0 0 0,-1 0 0,0 0-1,0 1 1,0 0 0,-15-4-1,20 7 0,0 1 0,-1 0-1,1 0 1,-1 1 0,1-1-1,-1 1 1,-5 0-1,8 0 10,0 0-1,0 1 0,1-1 1,-1 0-1,0 1 0,0-1 1,1 1-1,-1 0 0,0-1 1,1 1-1,-1 0 0,1 0 1,-1 0-1,1 0 0,0 1 1,-1-1-1,1 0 0,0 0 1,0 1-1,-1 1 0,1-2-65,3-2 32,0 0 36,0 0 1,0 0-1,1 0 1,-1-1 0,0 0-1,0 1 1,0-1-1,-1 0 1,4-3-1,5-5 11,32-30-760,1 3 0,68-45-1,-65 49-3664,-26 16 159</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7:43.914"/>
    </inkml:context>
    <inkml:brush xml:id="br0">
      <inkml:brushProperty name="width" value="0.1" units="cm"/>
      <inkml:brushProperty name="height" value="0.1" units="cm"/>
      <inkml:brushProperty name="color" value="#008C3A"/>
    </inkml:brush>
  </inkml:definitions>
  <inkml:trace contextRef="#ctx0" brushRef="#br0">46 2 8320,'-11'-1'8792,"-1"15"-6854,7-2-1817,1 0 0,1 0 0,0 0 0,0 0 0,1 1 0,1-1 1,0 1-1,1-1 0,1 19 0,1-11-749,1 0 1,1-1-1,1 0 1,0 1-1,11 22 0,-15-39 98,0-1 0,0 0-1,1 1 1,-1-1-1,1 0 1,-1 0 0,1 0-1,0 0 1,0 0-1,3 1 1,6 2-2835</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7:44.392"/>
    </inkml:context>
    <inkml:brush xml:id="br0">
      <inkml:brushProperty name="width" value="0.1" units="cm"/>
      <inkml:brushProperty name="height" value="0.1" units="cm"/>
      <inkml:brushProperty name="color" value="#008C3A"/>
    </inkml:brush>
  </inkml:definitions>
  <inkml:trace contextRef="#ctx0" brushRef="#br0">54 0 8320,'0'5'5760,"-7"10"-5046,1 0 1,1 0 0,0 1-1,-5 31 1,-1 69-290,9-85-125,-4 56-15,5 1-1,13 131 0,-9-198-281,0 0-1,2 0 1,0-1-1,9 22 0,-11-35 4,0 1 0,1-1-1,-1-1 1,2 1-1,-1 0 1,1-1 0,0 0-1,0 0 1,1-1-1,-1 1 1,1-1 0,1 0-1,-1-1 1,8 5-1,-9-7-66,0 1-1,1-1 0,-1 0 0,1 0 0,-1 0 1,1-1-1,-1 0 0,1 0 0,0-1 0,-1 1 0,1-1 1,0 0-1,0-1 0,-1 1 0,1-1 0,0 0 1,-1-1-1,1 1 0,-1-1 0,1 0 0,6-5 0,3 0-645,-8 4-107,-1-1-1,0 1 0,-1-1 0,1 1 1,-1-2-1,10-8 0,2-6-2742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09:23.31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1161 7040,'24'22'6349,"-21"-19"-6146,1-1 0,-1 1 0,1-1 0,-1 0 0,1 0 0,0-1 0,0 1 0,4 0 0,7 4 223,1-1 1,14 9-1,14 6 188,-21-11-469,1-2 1,-1 0-1,1-2 1,0 0-1,0-2 1,1-1-1,-1 0 0,1-2 1,-1-1-1,32-5 1,-22 2-84,1 2 0,-1 2 0,1 1 1,46 7-1,55 2 181,169-23 339,143-24-107,-342 29-337,127 3-74,-29 1-48,76-24 395,85-5-310,162 4 278,-269 6-226,-66 5 62,278 1 14,-162 24-103,2-1-161,-109-9 217,197 6 137,-254 10-244,101 3-107,-192-16 37,226-9 123,293-27 0,-474 34-26,57 0-92,-66 8-98,163 5 160,-138-10-95,105-2 371,30-1-389,-128 4 72,63-2 59,-108-7-14,-23 2-29,-27 3-74,-5 1-21,38-6 0,-17 3 115,-5 1-11,-13 2-116,-19 1 62,0 0-1,0-1 0,0 1 0,6-2 1,6-1 15,-1 1 0,0 0 0,0 2 0,28 1 1,-6 0 45,46-8-63,-70 2-72,-12 4 91,0 1 0,-1-1 0,1 0 0,0 1 0,0-1 0,0 1 0,3-1 0,24-6-184,-19 6 252,1 0 0,17-5 0,-19 4-152,1 1-1,-1 0 1,14 0 0,23-7 219,-13 4-186,-10 4 43,-10-3-11,-12 3 96,7-22 112,-9 14-143,0-1 1,0 1-1,-1-1 1,-5-14-1,-3-11-115,-14-110 37,7 39 37,10 60-51,3-1 1,0-51-1,4 94 49,0 0 1,-1 0-1,1 0 0,-1 0 1,0 0-1,0 0 1,-2-4-1,2 4-36,0 1-1,0-1 1,0 0-1,0 0 1,1 0 0,-1 1-1,0-5 1,1 3 23,-1 0 0,1-1 0,-1 1 0,0 0 0,-1 1 0,1-1 1,-1 0-1,0 0 0,-2-4 0,-1-1 55,5 8-63,-1 0 0,1 1 1,0-1-1,-1 0 1,1 1-1,-1-1 1,1 0-1,-1 1 1,1-1-1,-1 1 0,1-1 1,-1 1-1,1-1 1,-1 1-1,0-1 1,1 1-1,-2-1 0,-1-1 0,-55-51 133,52 47-137,-18-13-122,5 6 208,14 9-40,-1 1 0,1-1 0,-10-4 1,-50-25 366,50 26-143,11 5-254,0 0 0,0 0 0,0 0 1,0 1-1,0 0 0,0 0 0,0 0 0,0 0 0,0 0 0,-5 1 0,-18 0 76,-168-8 153,51-5-49,-17-2 174,112 10-305,-82 4 1,62 2 78,-24 0 84,17 1-133,0-3 0,-85-13 1,111 6-56,-95-1 0,95 9-30,-47-1 83,-155 19 0,195-11-60,-76 0 0,-56-13-149,-25 5 230,114 2-35,-53 3-34,-8 2 108,64 1-121,-27 1-42,-130-2 10,5 0 86,-58-11-25,216-2-98,-166-33 0,197 29 39,-87-3-1,-59 10-53,61 2 135,65-3-57,-84-18 0,143 20-21,-64-7 96,-1 4-1,-106 6 1,71 7-66,-68 0 16,-48-22-53,-103-2 5,-97 10-80,414 7 50,-55-1 79,-103 14 1,-92 23 9,165-31-197,0 0 228,67 2-208,29-7 148,0 1-1,0 1 0,-14 3 1,-125 31-153,8-5 147,46-12 11,42-11 29,-24 9-187,59-11 123,10-4 0,1 0 0,0 1 0,0 1 0,0 0 0,-13 7 0,17-8 10,0-1 0,0 1 0,-1-1 0,1-1 0,-1 1 0,-5 1 0,-11 2 21,-37 7-89,-10 1 15,16 3 33,36-10-6,-33 7-1,36-12-50,11-1 78,1 1 0,-1-1 0,1 0 0,-1 0 0,0 1 1,1 0-1,-4 0 0,2 2-9,-1-1 1,0 0 0,-1-1-1,1 1 1,0-1 0,0 0-1,-1-1 1,1 1 0,-6-1-1,5 1-7,-15 10-46,18-10 43,1 1-1,-1 0 0,0-1 1,0 0-1,0 1 1,0-1-1,0-1 1,-4 2-1,-1-1 20,6-1 26,1 1-234,0 0 157,0 0 0,0-1 0,1 1 0,-1 0 0,1 0 0,-1 0 0,1 0 0,-1 0 0,1 0 0,-1 0 0,1 0 0,0 0 0,-1 0 0,1 0 0,0 0 0,0 0 0,0 2 0,9 75-499,-8-70 538,0 0 0,1 0-1,0 0 1,0 0 0,6 15-1,-5-17-6,0 2-21,1 0-1,0-1 1,6 9-1,-6-11 31,-1 1 0,1 0 0,-1 0 0,0 0 0,0 0-1,1 7 1,-2-5-15,-1 0 0,1-1 0,1 1-1,-1 0 1,1-1 0,1 0 0,0 0-1,7 11 1,-7-12 26,0-1 0,0 1-1,-1 0 1,4 9 0,3 4 57,-8-11-30,-2-8-43,0 1 0,0-1 0,0 0 1,0 1-1,0-1 0,0 1 0,0-1 0,0 0 0,0 1 1,1-1-1,-1 0 0,0 1 0,0-1 0,0 0 0,0 1 1,1-1-1,-1 0 0,0 1 0,0-1 0,0 0 0,1 1 1,-1-1-1,1 0 0,13 19-74,-13-17 79,0 0-1,1-1 0,-1 1 0,0 0 0,1 0 1,-1-1-1,1 1 0,0 0 0,-1-1 1,1 0-1,0 1 0,3 1 0,-1-1 9,0 0 0,0 0 0,0 1 0,4 4 0,-5-5-14,0 0-1,0 0 0,0 0 1,0 0-1,0 0 0,1 0 1,5 1-1,-1 0-69,7 1 71,0 0-1,0-1 1,0-1 0,23 2 0,14-4 180,-30 0-384,18-1 237,-16 0-1,29 2 1,4 3-65,1-2 0,-1-3 1,1-2-1,-1-3 1,97-23-1,-19-10 127,115-1-149,-170 31 71,106-25 0,-43-7 81,47-12-215,-69 23 105,164-34 0,110 10 16,-192 31 19,-26 2 21,38 0 7,169-16-136,0 17 120,-94 21-80,-101 1 61,58 6 4,-4 1-11,426 29 49,-575-30-88,78 10-18,-134-13 52,49-2 0,-21-1 0,44 3 5,221 19 49,-7 3 26,-108-12-90,-197-13 9,227 26 1,46-11 139,-128-9-48,-145-7-72,0 0 0,0-2 0,1 0 0,36-7 1,-24 2-44,0 2 0,1 1 1,-1 1-1,45 4 1,-14-1 205,70-1-129,-68-5 102,-57 5-169,0 0 1,-1 1 0,1 0-1,-1 0 1,14 5 0,1-3 6,-19-3 7,0 0 0,-1 1 0,1-1 1,-1 1-1,1-1 0,-1 1 0,5 1 0,19 7-256,-22-8 155,-1 0 0,1 0-1,0 0 1,0 1 0,-1-1-1,1 1 1,0 0 0,5 4-1,-3 1-520,0-1 1,0 1-1,9 13 0,13 15-2789</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1:46.763"/>
    </inkml:context>
    <inkml:brush xml:id="br0">
      <inkml:brushProperty name="width" value="0.1" units="cm"/>
      <inkml:brushProperty name="height" value="0.1" units="cm"/>
      <inkml:brushProperty name="color" value="#E71224"/>
    </inkml:brush>
  </inkml:definitions>
  <inkml:trace contextRef="#ctx0" brushRef="#br0">13 219 10624,'-1'0'227,"1"0"0,-1 0-1,0 0 1,1 0 0,-7-5 2497,7 4-2497,0 1-1,-1-1 1,1 1 0,0-1 0,-1 1 0,1-1 0,0 0 0,0 1 0,0-1 0,-1 0 0,1 0 0,5-16 144,-2 11-76,2-7 12,1 0 0,0 0-1,1 0 1,0 1 0,11-13-1,-11 18-206,0 0 1,0 1-1,1 0 0,-1 1 0,1 0 0,1 0 0,-1 0 0,1 1 0,-1 0 0,12-3 0,-6 2-11,2-1 67,0 1 0,1 0 1,21-3-1,-30 7-25,1 0 1,0 0-1,-1 1 1,1 0-1,-1 1 0,1 0 1,-1 0-1,11 4 1,-15-4-37,0 0 1,-1 1-1,1 0 0,-1 0 1,0 0-1,0 0 1,0 1-1,0-1 1,0 1-1,0-1 0,-1 1 1,1 0-1,-1 0 1,0 1-1,0-1 1,0 0-1,0 1 0,0-1 1,-1 1-1,0-1 1,1 1-1,-1 0 1,0 6-1,1 1 22,-1-1 0,0 1 0,-1 0 0,-1 0 0,0 0 0,0-1 0,-4 16 0,-5 6-115,-1 0 0,-2-1-1,-26 47 1,9-19-430,27-53 308,0 0 0,1 0 0,0 0 0,0 0 0,0 0 0,-1 12 0,3-15 53,0 0 1,0 0 0,1 0-1,-1 0 1,0 0 0,1 0-1,0-1 1,0 1 0,0 0-1,0 0 1,0 0 0,1-1-1,-1 1 1,1-1 0,0 1-1,3 3 1,13 13-130,2-2 1,0 0-1,36 22 1,26 22 118,-53-37 210,-1 2-1,34 40 1,-52-54 270,-1 1 0,-1-1 0,1 1 1,-2 1-1,0-1 0,-1 1 0,0 0 1,7 29-1,-12-39-366,-1 0 0,1 0 0,-1 0 0,1 0-1,-1 0 1,-1 0 0,1 0 0,0 0 0,-1 0 0,0 0 0,0 0 0,0 0 0,-1 0 0,1 0 0,-1 0 0,0-1 0,0 1-1,0-1 1,0 1 0,-1-1 0,1 0 0,-1 0 0,0 0 0,0 0 0,-5 3 0,-9 4-245,-2 0 1,1-2 0,-1 0-1,-33 9 1,-84 13-2577,79-19 898,32-7 498,18-3 214,0 0 0,0 0 0,0 0 0,0 1 0,-11 5 1</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7:45.325"/>
    </inkml:context>
    <inkml:brush xml:id="br0">
      <inkml:brushProperty name="width" value="0.1" units="cm"/>
      <inkml:brushProperty name="height" value="0.1" units="cm"/>
      <inkml:brushProperty name="color" value="#008C3A"/>
    </inkml:brush>
  </inkml:definitions>
  <inkml:trace contextRef="#ctx0" brushRef="#br0">171 5 5504,'-5'-5'10554,"5"7"-10005,-10 18-165,2 1-1,-11 39 0,-3 47-505,8-37 241,5-28-104,2-5 12,-2 0 0,-17 43 0,14-52-176,-17 29-1,28-55-330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7:45.836"/>
    </inkml:context>
    <inkml:brush xml:id="br0">
      <inkml:brushProperty name="width" value="0.1" units="cm"/>
      <inkml:brushProperty name="height" value="0.1" units="cm"/>
      <inkml:brushProperty name="color" value="#008C3A"/>
    </inkml:brush>
  </inkml:definitions>
  <inkml:trace contextRef="#ctx0" brushRef="#br0">11 0 7552,'-10'3'6320,"9"-2"-6128,9 11 2199,-4-7-2884,2 3 641,347 413 2936,-339-402-3137,-12-15-266,1 0 0,-1-1 0,1 1 0,5 4 0,-3-5-2164,-4-3 2337,-1 0 0,1 0-1,-1 0 1,0 0 0,1 0 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7:46.202"/>
    </inkml:context>
    <inkml:brush xml:id="br0">
      <inkml:brushProperty name="width" value="0.1" units="cm"/>
      <inkml:brushProperty name="height" value="0.1" units="cm"/>
      <inkml:brushProperty name="color" value="#008C3A"/>
    </inkml:brush>
  </inkml:definitions>
  <inkml:trace contextRef="#ctx0" brushRef="#br0">0 1 9472,'22'30'2888,"32"43"-374,-30-49-1339,0-2-1,31 21 0,15 14 140,-59-47-1119,-1 1 0,0 0 1,-1 1-1,11 16 0,-10-10 38,-1 1 1,-1 0-1,0 1 0,-2-1 0,0 1 0,-1 1 0,3 27 0,-4-16-79,-2 1 0,-1 0 0,-8 64-1,5-82-185,-1-1-1,-1 1 1,0-1 0,-1 0-1,-7 16 1,-39 59-2359,19-34-3082,27-46 2310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8:16.864"/>
    </inkml:context>
    <inkml:brush xml:id="br0">
      <inkml:brushProperty name="width" value="0.1" units="cm"/>
      <inkml:brushProperty name="height" value="0.1" units="cm"/>
      <inkml:brushProperty name="color" value="#008C3A"/>
    </inkml:brush>
  </inkml:definitions>
  <inkml:trace contextRef="#ctx0" brushRef="#br0">4 28 4096,'-3'-27'7255,"3"41"-4825,21 323 1329,27-5-3081,39 67 124,-45-227-559,10 43-20,42 196 290,-60-224-286,26 156 122,3 87-258,16 435 442,-41-98-357,-18-521-179,1 20 65,38 407 9,-53-614-73,16 124-56,6 59-1,143 986 48,-133-998 50,1 2-72,14 147 123,-31-197-63,15 144-8,-5-37-1,19 197-129,-5-34 164,-42-427-48,36 275-39,17-2 84,-34-184-43,7 120 0,-8-54 139,-15-146-153,1-1-1,14 37 1,-9-31 93,-3-14 168,-6-16-636,-6-15-2018,-5-13-549,2-22-848</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8:24.655"/>
    </inkml:context>
    <inkml:brush xml:id="br0">
      <inkml:brushProperty name="width" value="0.1" units="cm"/>
      <inkml:brushProperty name="height" value="0.1" units="cm"/>
      <inkml:brushProperty name="color" value="#E71224"/>
    </inkml:brush>
  </inkml:definitions>
  <inkml:trace contextRef="#ctx0" brushRef="#br0">95 79 6272,'-5'-5'1120,"0"-1"0,0 1 0,-1 0 1,-12-8-1,-3-3 1369,19 15-2243,1 0-101,0 1 0,1-1-1,-1 1 1,0-1-1,0 0 1,1 1-1,-1-1 1,1 0-1,-1 0 1,0 1-1,1-1 1,-1 0-1,1 0 1,0 0 0,-1 0-1,1 1 1,-1-4 538,6 16-75,12 35-213,16 67 0,-15-44-135,16 48 327,25 169 0,-52-231-513,18 106 220,-1-71-342,-24-90 48,0 0 0,1 1 1,-1-1-1,1 0 0,-1 1 1,1-1-1,-1 0 1,1 1-1,0-1 0,0 0 1,0 0-1,0 0 0,0 0 1,0 0-1,0 0 0,0 0 1,0 0-1,0 0 0,0-1 1,0 1-1,2 0 0,-1 0 6,0-1 0,0 1 0,0-1 0,-1 0 0,1 0 0,0 0-1,0 0 1,0 0 0,0-1 0,0 1 0,0 0 0,-1-1 0,4-1-1,2-1 28,0 0 0,-1-1 0,1 0 0,-1 0 0,0 0 0,9-10 0,7-9 101,0 0 1,-1-1-1,19-31 1,-33 43-19,0 1 1,-1-2-1,-1 1 0,1-1 1,-2 1-1,0-2 1,0 1-1,-2 0 0,1 0 1,-1-16-1,-1 3-1,-3-1 1,0 1-1,-1-1 0,-8-28 0,-3 3-88,-21-52 0,17 58-146,-2 0-1,-51-86 1,63 120 66,-1 1 0,1 0-1,-2 0 1,0 1 0,0 0-1,-1 0 1,0 1 0,0 1-1,-1 0 1,-13-6 0,19 11-66,-1 0-1,0 0 1,1 1 0,-1-1 0,-1 2 0,1-1 0,0 1 0,0 0 0,0 1 0,-1-1-1,1 2 1,0-1 0,-1 1 0,1 0 0,0 0 0,0 1 0,0 0 0,0 0 0,0 1-1,-12 6 1,15-7-119,1 0 0,0 0 0,-1 1 0,1-1 0,0 1 0,1-1 0,-1 1 0,0 0 0,-3 5 0,5-6 59,1-1-1,-1 1 1,0 0-1,0 0 0,1-1 1,-1 1-1,1 0 1,-1 0-1,1 0 1,0 0-1,0 0 0,0 0 1,0-1-1,0 1 1,0 0-1,0 0 1,1 0-1,-1 0 1,1 0-1,-1-1 0,2 4 1,11 15-3698</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8:25.243"/>
    </inkml:context>
    <inkml:brush xml:id="br0">
      <inkml:brushProperty name="width" value="0.1" units="cm"/>
      <inkml:brushProperty name="height" value="0.1" units="cm"/>
      <inkml:brushProperty name="color" value="#E71224"/>
    </inkml:brush>
  </inkml:definitions>
  <inkml:trace contextRef="#ctx0" brushRef="#br0">53 174 7808,'0'1'330,"0"0"-1,0 0 1,0 0 0,0 0 0,0 1 0,0-1 0,1 0 0,-1 0-1,0 0 1,1 0 0,-1 0 0,1 1 0,0 0 0,0-2-213,-1 1 1,1-1-1,-1 0 1,1 1-1,-1-1 1,1 0-1,-1 0 1,1 1-1,0-1 1,-1 0-1,1 0 1,-1 0-1,1 0 1,-1 0-1,1 0 1,0 0-1,-1 0 1,1 0 0,-1 0-1,1 0 1,0 0-1,-1-1 1,1 1-1,-1 0 1,1 0-1,-1 0 1,1-1-1,-1 1 1,1 0-1,-1-1 1,1 0-1,17-5 833,-15 5-783,0 0 1,-1 0-1,1 0 1,0 0-1,-1 0 0,1 0 1,-1-1-1,0 1 1,3-3-1,1-1 194,0-1 0,-1 1 0,0-1 0,8-11 0,-12 15-305,1-1 1,-1 1 0,0-1 0,0 1 0,0-1-1,0 1 1,-1-1 0,1 0 0,-1 1-1,0-1 1,1 0 0,-1 0 0,0 1 0,-1-1-1,1 0 1,0 1 0,-2-5 0,0 1 26,0 1 1,0-1 0,-1 1-1,1 0 1,-1-1-1,-1 1 1,1 1 0,-1-1-1,1 0 1,-9-7-1,10 11-77,0-1-1,0 1 1,0-1-1,0 1 1,0 0-1,0 0 0,0 0 1,0 0-1,0 0 1,0 0-1,-1 0 1,1 1-1,0 0 0,-1-1 1,1 1-1,0 0 1,-1 0-1,1 0 1,0 0-1,-1 0 0,1 1 1,0-1-1,-1 1 1,1-1-1,0 1 1,0 0-1,0 0 0,-1 0 1,1 0-1,-2 3 1,0-2-1,1 1 0,-1 0 0,1 0 0,0 1 0,0-1 0,0 1 0,1-1 0,-1 1 0,1 0 0,-3 6 0,2-2-3,0 1 0,0-1 0,1 1 0,-2 15 1,2 2-34,1 0 0,4 40 0,0-33-15,7 32 1,-6-50 29,0 0 0,0-1 0,1 1 0,11 19 0,-15-31 21,1 0-1,0 0 0,0-1 0,0 1 0,1-1 0,-1 1 1,0-1-1,1 0 0,0 0 0,-1 0 0,1 0 0,0-1 1,0 1-1,0-1 0,0 0 0,0 1 0,0-1 1,1-1-1,-1 1 0,0 0 0,1-1 0,-1 0 0,0 0 1,0 0-1,1 0 0,2-1 0,8 0-1,-1-2-1,0 0 1,0 0-1,0-1 1,13-7-1,65-29-124,25-9-2502,-104 44 1437,0 0-1,1-1 1,-2 0 0,19-13 0,-11 2-2930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8:25.738"/>
    </inkml:context>
    <inkml:brush xml:id="br0">
      <inkml:brushProperty name="width" value="0.1" units="cm"/>
      <inkml:brushProperty name="height" value="0.1" units="cm"/>
      <inkml:brushProperty name="color" value="#E71224"/>
    </inkml:brush>
  </inkml:definitions>
  <inkml:trace contextRef="#ctx0" brushRef="#br0">171 51 9472,'-1'-3'751,"0"-1"-1,0 0 1,-1 1 0,0-1 0,0 1 0,1 0 0,-2-1 0,1 1-1,0 0 1,-6-5 0,7 7-642,0 0-1,0 0 1,0 0 0,0 1 0,-1-1-1,1 0 1,0 1 0,0-1-1,-1 1 1,1 0 0,0-1-1,-1 1 1,1 0 0,0 0-1,-1-1 1,1 1 0,0 0 0,-1 0-1,1 1 1,0-1 0,-1 0-1,1 0 1,0 1 0,-1-1-1,1 1 1,0-1 0,0 1-1,-1-1 1,1 1 0,0 0 0,0 0-1,0-1 1,0 1 0,-2 2-1,-6 8 106,0-1-1,0 2 1,1-1-1,0 1 1,1 1-1,1-1 0,-7 17 1,9-20-167,-1 3 22,0 1-1,1 0 1,0 0-1,1 1 1,1-1 0,0 1-1,1-1 1,0 1 0,1-1-1,3 26 1,0-22-3,0 0 0,1 0 0,1 0 0,1 0 0,0-1 0,1 0 0,1 0 0,11 16 0,-16-27-50,1 0 0,-1 0 0,1 0 0,1 0 0,-1-1 0,1 0-1,7 6 1,-9-8-7,0 0 0,0-1 0,0 1-1,1-1 1,-1 0 0,0 0-1,1 0 1,-1 0 0,1 0 0,-1-1-1,1 1 1,0-1 0,-1 0-1,1 0 1,3-1 0,21-5 58,0-2 0,-1 0 0,-1-2 0,45-22 0,23-10-3101,-93 42 2972,9-4-1953,1 0 0,-1 1 0,15-2 0,-6 4-2438</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8:26.317"/>
    </inkml:context>
    <inkml:brush xml:id="br0">
      <inkml:brushProperty name="width" value="0.1" units="cm"/>
      <inkml:brushProperty name="height" value="0.1" units="cm"/>
      <inkml:brushProperty name="color" value="#E71224"/>
    </inkml:brush>
  </inkml:definitions>
  <inkml:trace contextRef="#ctx0" brushRef="#br0">1 1 8320,'0'0'9093,"0"8"-8400,0 20 1398,0-26-1465,0-3 8,0-16 591,3 35-726,7 22-1,-9-33-469,1 0 94,1-12 72,-1-7 353,-1 1 0,0-1 0,-2-19 0,-2 58-2397,2 2-3726,1-24 4263</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8:29.532"/>
    </inkml:context>
    <inkml:brush xml:id="br0">
      <inkml:brushProperty name="width" value="0.1" units="cm"/>
      <inkml:brushProperty name="height" value="0.1" units="cm"/>
      <inkml:brushProperty name="color" value="#E71224"/>
    </inkml:brush>
  </inkml:definitions>
  <inkml:trace contextRef="#ctx0" brushRef="#br0">5 23 768,'-3'-9'10101,"2"-4"-5786,8 98-2506,0-31-1421,-1 20-82,30 264 758,-33-308-802,-1 51 0,-3-53-1463</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8:29.998"/>
    </inkml:context>
    <inkml:brush xml:id="br0">
      <inkml:brushProperty name="width" value="0.1" units="cm"/>
      <inkml:brushProperty name="height" value="0.1" units="cm"/>
      <inkml:brushProperty name="color" value="#E71224"/>
    </inkml:brush>
  </inkml:definitions>
  <inkml:trace contextRef="#ctx0" brushRef="#br0">10 26 8064,'-10'0'5066,"25"1"-1892,-4 2-2648,0-1 0,0-1 0,0 0 0,0 0 0,0-1 0,0-1 1,0 0-1,20-4 0,25-2 290,59-2 87,54-1 77,9 10-712,-101 0-5533,-68-1 2422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1:47.191"/>
    </inkml:context>
    <inkml:brush xml:id="br0">
      <inkml:brushProperty name="width" value="0.1" units="cm"/>
      <inkml:brushProperty name="height" value="0.1" units="cm"/>
      <inkml:brushProperty name="color" value="#E71224"/>
    </inkml:brush>
  </inkml:definitions>
  <inkml:trace contextRef="#ctx0" brushRef="#br0">342 1 8832,'-13'3'6536,"10"-2"-5883,-11 11 2278,-8 19-1745,-9 24-636,-29 72 1,-18 35-575,58-127-164,-52 84-3549,62-102 2476,8-12 301,-1-1-1,1 0 1,-1 0-1,0 0 1,-3 3-1</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8:30.981"/>
    </inkml:context>
    <inkml:brush xml:id="br0">
      <inkml:brushProperty name="width" value="0.1" units="cm"/>
      <inkml:brushProperty name="height" value="0.1" units="cm"/>
      <inkml:brushProperty name="color" value="#E71224"/>
    </inkml:brush>
  </inkml:definitions>
  <inkml:trace contextRef="#ctx0" brushRef="#br0">19 1 7040,'-19'3'10869,"25"10"-9728,17 15-473,1-1 1,1-1-1,38 31 1,-56-52-607,90 78 493,119 109 1173,-208-182-1498,-6-8-118,0 1 1,-1-1-1,1 0 0,0 0 0,0 0 1,0 0-1,1 0 0,-1-1 1,0 1-1,1-1 0,-1 1 1,1-1-1,3 1 0,-6-1-71,0-1-1,0 0 1,0 0-1,0 1 0,0-1 1,0 0-1,0 1 1,0-1-1,0 0 1,0 1-1,0-1 1,0 0-1,0 1 0,0-1 1,0 0-1,0 1 1,0-1-1,0 0 1,0 0-1,0 1 1,0-1-1,-1 1 1,1 0 84,-3 1-76,0 0-1,-1 1 1,1-1-1,0 0 1,-1 0-1,0-1 1,1 1-1,-7 1 1,6-1-27,-23 6-19,0-2 1,-1 0-1,1-2 0,-32 1 1,-39 7-794,89-10 394,0 0 1,-1 0 0,1 1 0,0 0 0,1 1-1,-1 0 1,1 0 0,0 1 0,-10 7 0,18-12 267,-1 1 0,1-1-1,-1 0 1,1 1 0,-1-1 0,1 1 0,0-1 0,-1 1 0,1 0 0,0-1 0,-1 1 0,1-1 0,0 1 0,0-1 0,0 1 0,0 0-1,-1-1 1,1 1 0,0 0 0,0-1 0,0 1 0,0 0 0,0-1 0,0 1 0,1-1 0,-1 1 0,0 0 0,0-1 0,0 1 0,1-1 0,-1 1-1,0 0 1,0-1 0,2 2 0,-2-1-162,1-1-1,0 1 0,0 0 1,0 0-1,0 0 0,0-1 1,0 1-1,0 0 0,0-1 1,0 1-1,0-1 0,0 1 1,0-1-1,0 0 0,1 1 1,-1-1-1,0 0 0,2 0 1,14-3-3598</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8:31.725"/>
    </inkml:context>
    <inkml:brush xml:id="br0">
      <inkml:brushProperty name="width" value="0.1" units="cm"/>
      <inkml:brushProperty name="height" value="0.1" units="cm"/>
      <inkml:brushProperty name="color" value="#E71224"/>
    </inkml:brush>
  </inkml:definitions>
  <inkml:trace contextRef="#ctx0" brushRef="#br0">62 88 8704,'0'-1'300,"-1"0"1,0 0 0,1 0-1,-1 0 1,0 0 0,0 0-1,0 1 1,0-1 0,0 0-1,0 1 1,0-1 0,0 1 0,0-1-1,0 1 1,0-1 0,0 1-1,-1 0 1,1-1 0,0 1-1,-2 0 1,-12-4 2248,15 4-2465,0 0-1,-1 0 0,1 0 0,0 0 0,-1 0 0,1 0 0,0 0 0,-1 0 0,1 0 0,0 0 0,-1 1 0,1-1 0,0 0 0,-1 0 0,1 0 0,0 0 1,0 0-1,-1 1 0,1-1 0,0 0 0,0 0 0,-1 1 0,1-1 0,0 0 0,0 0 0,-1 1 0,1-1 0,0 0 0,0 0 0,0 1 0,0-1 1,0 0-1,0 1 0,-1-1 0,1 1 0,-5 14 20,1 3 25,2-1 0,-1 1 0,1 34 0,9 55 272,-5-78-232,2 1 1,1-1-1,1 0 0,11 30 1,-14-49-132,1-1 1,0 1-1,1-1 0,0 0 1,1 0-1,-1 0 0,2 0 1,-1-1-1,1 0 1,1-1-1,-1 0 0,1 0 1,0 0-1,17 9 0,-13-10 61,0 0-1,0-2 0,0 1 1,0-2-1,0 1 0,1-2 1,0 0-1,-1 0 0,1-1 1,0-1-1,21-1 1,-27 0-9,0 0 1,1 0 0,-1-1-1,0 0 1,0 0 0,0 0-1,0-1 1,-1 0 0,1-1-1,-1 0 1,0 0 0,0 0-1,0 0 1,0-1 0,-1 0-1,1 0 1,-2-1 0,1 0-1,0 0 1,-1 0 0,5-9 0,-3 0 10,0 0 0,-1 0 1,0 0-1,-1-1 1,-1 0-1,2-26 1,-4 17-29,0 0 0,-2 0 0,-6-39 1,5 52-52,-1-1 1,0 1-1,-1 0 1,0 0-1,-1 0 1,-9-16-1,9 20-42,-1 0 0,1 0 0,-1 1 0,-1 0 0,0 0 1,1 0-1,-2 1 0,1 0 0,-11-6 0,-13-6-808,-1 2 0,-1 1 1,-1 1-1,-51-13 0,61 19-1358,5-1-485</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8:34.942"/>
    </inkml:context>
    <inkml:brush xml:id="br0">
      <inkml:brushProperty name="width" value="0.1" units="cm"/>
      <inkml:brushProperty name="height" value="0.1" units="cm"/>
      <inkml:brushProperty name="color" value="#E71224"/>
    </inkml:brush>
  </inkml:definitions>
  <inkml:trace contextRef="#ctx0" brushRef="#br0">6 0 8064,'-5'17'14523,"11"-9"-15372,-3-3 935,1-1-1,0-1 1,0 1-1,0-1 1,0 1 0,0-1-1,1 0 1,0-1-1,0 1 1,-1-1 0,1 0-1,0 0 1,11 2-1,6 0 118,0 0-1,25 0 0,-18-2 57,205 3 867,-151-6-1041,-54-31-13834</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8:35.609"/>
    </inkml:context>
    <inkml:brush xml:id="br0">
      <inkml:brushProperty name="width" value="0.1" units="cm"/>
      <inkml:brushProperty name="height" value="0.1" units="cm"/>
      <inkml:brushProperty name="color" value="#E71224"/>
    </inkml:brush>
  </inkml:definitions>
  <inkml:trace contextRef="#ctx0" brushRef="#br0">1 16 7040,'0'-16'10138,"0"25"-8367,0 160 1284,0 227-1486,0-393-1561,0 1 0,0-1 1,0 1-1,1-1 0,-1 1 0,1-1 1,0 0-1,0 1 0,0-1 1,0 0-1,0 1 0,1-1 1,0 0-1,0 0 0,0 0 1,0 0-1,0-1 0,0 1 1,1 0-1,-1-1 0,1 0 1,0 0-1,-1 0 0,1 0 0,0 0 1,0 0-1,1-1 0,-1 1 1,0-1-1,0 0 0,1 0 1,-1 0-1,4 0 0,8 1 118,0 0 0,0-2-1,0 0 1,-1 0 0,1-1-1,27-7 1,-22 5-72,10-3-32,32-11 1,-29 8-2036,-27 7 798,0 0 1,-1 0-1,1 0 1,-1 0-1,0-1 1,9-6 0,-2 1-3058</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8:36.158"/>
    </inkml:context>
    <inkml:brush xml:id="br0">
      <inkml:brushProperty name="width" value="0.1" units="cm"/>
      <inkml:brushProperty name="height" value="0.1" units="cm"/>
      <inkml:brushProperty name="color" value="#E71224"/>
    </inkml:brush>
  </inkml:definitions>
  <inkml:trace contextRef="#ctx0" brushRef="#br0">68 88 8064,'-6'-5'1878,"5"4"-1597,0 0 0,0 0-1,0 0 1,0 0 0,0 0-1,0 0 1,0 1 0,0-1 0,-1 0-1,1 1 1,0-1 0,0 1-1,-1-1 1,1 1 0,0 0 0,-3-1-1,2 1-51,1 0-1,0-1 1,-1 1-1,1 0 1,-1-1-1,1 1 1,0-1-1,-1 1 1,1-1-1,0 0 1,0 0-1,-2-1 1,-1-1 800,3 4-954,0 1-1,0-1 1,0 0 0,0 1-1,1-1 1,-1 0-1,0 1 1,1-1 0,-1 1-1,1-1 1,0 1 0,-1 2-1,0 0 7,-1 10-39,0 0-1,0 0 1,2 0 0,1 26 0,14 57 282,-11-79-185,0 1 1,2-1-1,0 1 1,2-2-1,10 22 0,-12-30-90,0 0-1,0 0 0,1 0 0,0-1 0,0 0 0,1 0 0,0-1 0,0 0 0,1 0 0,16 9 0,-13-10 48,0-1 0,0 0 0,1-1 0,-1 0 0,1-1 0,-1 0 0,1-1 0,0-1 0,0 0 0,0 0 0,0-2 0,13-1-1,-18 1 35,0 0 0,0-1 0,0 0-1,-1-1 1,1 0 0,-1 0 0,0-1-1,0 1 1,8-6 0,-10 5-19,-1 0 1,1 0-1,0-1 1,-1 1-1,0-1 1,0 0 0,-1 0-1,1 0 1,-1-1-1,0 1 1,-1-1-1,4-10 1,-1-3-15,-1 0 0,-1 1-1,-1-1 1,0 0 0,-2 0 0,0 0 0,-1 0-1,-1 0 1,-1 0 0,0 0 0,-2 0 0,-6-19 0,4 24-55,1-1 1,-2 1 0,0 0-1,-11-14 1,14 21-87,-1 1 1,0-1 0,0 2-1,0-1 1,0 1-1,-1-1 1,0 2-1,0-1 1,-1 1-1,1 0 1,-1 1 0,0 0-1,0 0 1,0 0-1,0 1 1,-11-1-1,-4 0-1007,1 1 0,-1 1 0,1 1 0,-44 6-1,39-2-1918,7-3-2267</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8:38.323"/>
    </inkml:context>
    <inkml:brush xml:id="br0">
      <inkml:brushProperty name="width" value="0.1" units="cm"/>
      <inkml:brushProperty name="height" value="0.1" units="cm"/>
      <inkml:brushProperty name="color" value="#E71224"/>
    </inkml:brush>
  </inkml:definitions>
  <inkml:trace contextRef="#ctx0" brushRef="#br0">0 1 7808,'0'0'6736,"0"3"-5526,1 3-1048,-1 0 0,1 0-1,1 0 1,-1 0 0,3 6-1,1 3 26,26 85 569,20 72 168,-25-56-377,14 151 0,-24-114-286,-15-106-362,-1-45-609,-10-27-9081</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8:38.766"/>
    </inkml:context>
    <inkml:brush xml:id="br0">
      <inkml:brushProperty name="width" value="0.1" units="cm"/>
      <inkml:brushProperty name="height" value="0.1" units="cm"/>
      <inkml:brushProperty name="color" value="#E71224"/>
    </inkml:brush>
  </inkml:definitions>
  <inkml:trace contextRef="#ctx0" brushRef="#br0">9 58 8320,'-9'-4'7361,"24"5"-5891,156 5 1945,-150-5-3150,194-4 1176,-2-16-830,-148 12-577,71 4-760,-95 3-3258,-40 0 3608,0 0 0,1 0 0,-1 0 0,1-1 0,-1 1 1,0 0-1,1-1 0,-1 1 0,0-1 0,1 1 0,-1-1 0,0 1 0,0-1 0,1 0 0,-1 0 0,0 0 0,0 0 0,0 0 0,0 0 0,0 0 0,1-1 0,7-14-3160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8:39.455"/>
    </inkml:context>
    <inkml:brush xml:id="br0">
      <inkml:brushProperty name="width" value="0.1" units="cm"/>
      <inkml:brushProperty name="height" value="0.1" units="cm"/>
      <inkml:brushProperty name="color" value="#E71224"/>
    </inkml:brush>
  </inkml:definitions>
  <inkml:trace contextRef="#ctx0" brushRef="#br0">4 1 8576,'-4'8'7813,"32"20"-6322,43 44 148,195 194 436,-212-215-1776,93 74 615,-59-52-282,-80-67-334,-1 1-1,1 0 1,-2 1 0,12 13-1,-18-20-261,0-1-1,0 1 1,1-1 0,-1 1-1,0-1 1,0 1-1,0 0 1,0-1 0,1 1-1,-1-1 1,0 1-1,0 0 1,0-1 0,0 1-1,0-1 1,-1 1 0,1 0-1,0-1 1,0 1-1,0-1 1,0 1 0,-1-1-1,1 1 1,0 0-1,-1-1 1,1 1 0,0-1-1,-1 0 1,1 1-1,0-1 1,-1 1 0,1-1-1,-1 1 1,1-1-1,-1 0 1,1 1 0,-1-1-1,1 0 1,-1 0-1,0 1 1,1-1 0,-1 0-1,1 0 1,-2 0-1,-3 2-50,-1 0-1,0-1 0,-9 2 0,14-3 45,-36 4-150,-70-4-1,51-1-237,-10 1-317,-140 0-4355,206 0 5013,-15-1-2586,15 1 2516,0 0 0,-1 0 1,1 0-1,0-1 0,0 1 0,-1 0 1,1 0-1,0 0 0,0 0 0,0 0 0,-1-1 1,0 0-352,1 1 351,0 0 0,0 0 0,0-1 1,0 1-1,0 0 0,0 0 0,0-1 1,0 1-1,-1 0 0,1 0 0,0-1 1,0 1-1,0 0 0,0 0 0,0-1 0,0 1 1,0 0-1,1-1 0,-1 1 0,0 0 1,0 0-1,0-1 0,0 1 0,0 0 1,0 0-1,0-1 0,0 1 0,1 0 0,-1 0 1,0 0-1,1-1-175,11-10-3705</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8:40.050"/>
    </inkml:context>
    <inkml:brush xml:id="br0">
      <inkml:brushProperty name="width" value="0.1" units="cm"/>
      <inkml:brushProperty name="height" value="0.1" units="cm"/>
      <inkml:brushProperty name="color" value="#E71224"/>
    </inkml:brush>
  </inkml:definitions>
  <inkml:trace contextRef="#ctx0" brushRef="#br0">38 44 7680,'-1'-2'618,"0"0"-1,0 1 1,-1-1 0,1 1 0,0-1-1,-1 1 1,1-1 0,-1 1 0,0 0-1,1 0 1,-1 0 0,0 0 0,0 0-1,0 0 1,1 1 0,-1-1 0,-4 0-1,6 1-571,0 0 0,-1 1 0,1-1 0,0 0-1,-1 0 1,1 1 0,0-1 0,0 0 0,-1 1-1,1-1 1,0 0 0,0 1 0,0-1-1,-1 0 1,1 1 0,0-1 0,0 0 0,0 1-1,0-1 1,0 1 0,0-1 0,0 0 0,0 1-1,0-1 1,0 1 0,-1 12 115,1-12-121,1 32 165,2-1 0,9 48 0,24 61 631,-29-117-686,2 0 0,0 0-1,2 0 1,1-1 0,19 28 0,-21-36-112,2-1 0,0 0 0,0 0 0,1-1 1,1-1-1,0 0 0,1-1 0,19 11 1,-18-13-13,0 0 1,0-2 0,0 0 0,28 7-1,-38-12 38,1-1 0,-1 0 0,0 0 0,0 0 0,1-1 0,-1 0 0,0 0 0,0-1 0,1 0 0,-1 0 0,0 0 0,0-1 0,0 0 0,0 0 0,0 0 0,8-6 0,-10 5 6,0 0 1,-1 0-1,0 0 1,1 0-1,-1-1 1,0 0-1,-1 0 1,1 0-1,-1 0 1,0 0-1,0 0 1,0 0-1,0-1 1,-1 1-1,2-9 1,0-4 63,-1 1 0,0-1 0,-1-20 0,-2 17-54,0-1 1,-1 1 0,-1-1-1,-9-28 1,8 35-54,-1 0 1,0 1 0,-1 0-1,0 0 1,-1 0 0,-1 1-1,-12-16 1,1 7-18,-1 1 1,0 1 0,-42-30-1,21 22-660,-57-29-1,65 40-2042,-68-22 0,84 31-262</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8:41.365"/>
    </inkml:context>
    <inkml:brush xml:id="br0">
      <inkml:brushProperty name="width" value="0.1" units="cm"/>
      <inkml:brushProperty name="height" value="0.1" units="cm"/>
      <inkml:brushProperty name="color" value="#E71224"/>
    </inkml:brush>
  </inkml:definitions>
  <inkml:trace contextRef="#ctx0" brushRef="#br0">38 18 8576,'-1'-1'720,"-35"-15"8309,37 24-8347,0-5-626,0 0 0,0-1-1,0 1 1,1 0-1,-1-1 1,1 1 0,0-1-1,0 0 1,0 1 0,0-1-1,0 0 1,0 0-1,1-1 1,-1 1 0,0 0-1,1-1 1,0 1-1,-1-1 1,1 0 0,0 0-1,0 0 1,3 1 0,6 1 265,0-1 1,0 0-1,25 1 1,169-3 1731,-75-2-1429,292 5-1157</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1:47.633"/>
    </inkml:context>
    <inkml:brush xml:id="br0">
      <inkml:brushProperty name="width" value="0.1" units="cm"/>
      <inkml:brushProperty name="height" value="0.1" units="cm"/>
      <inkml:brushProperty name="color" value="#E71224"/>
    </inkml:brush>
  </inkml:definitions>
  <inkml:trace contextRef="#ctx0" brushRef="#br0">1 1 9984,'80'62'9621,"-1"13"-7451,70 91-2442,-105-111 249,-19-24-657,0-1 0,38 34-1,-45-51-1927,-17-13 2355,-1 1 0,1-1 0,0 0 0,0 1 0,0-1 0,0 0 0,0 0 0,-1 0 0,1 0 0,0 0 0,0 0 0,0 0 0,0 0 0,0 0 0,0 0 0,-1 0-1,1 0 1,0-1 0,2 0 0,6-3-3453</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8:41.766"/>
    </inkml:context>
    <inkml:brush xml:id="br0">
      <inkml:brushProperty name="width" value="0.1" units="cm"/>
      <inkml:brushProperty name="height" value="0.1" units="cm"/>
      <inkml:brushProperty name="color" value="#E71224"/>
    </inkml:brush>
  </inkml:definitions>
  <inkml:trace contextRef="#ctx0" brushRef="#br0">1 3 8960,'0'-3'8225,"5"14"-6552,9 11-1400,-1 0-1,-2 0 1,0 1 0,-1 0-1,-2 1 1,0 0 0,5 30-1,23 104-106,-34-147-175,0-5-173,0 1-1,-1 0 1,0-1 0,0 8 0,0-13-25,-1 0-1,0 1 0,0-1 1,-1 0-1,1 0 1,0 0-1,0 0 1,0 0-1,-1 0 0,1 0 1,0 0-1,-1 0 1,1 0-1,-1 0 0,0 0 1,1 0-1,-1 0 1,0 0-1,1 0 0,-1-1 1,0 1-1,0 0 1,0-1-1,0 1 0,1 0 1,-1-1-1,0 1 1,0-1-1,0 1 0,0-1 1,-2 1-1,-6-1-3834</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8:42.128"/>
    </inkml:context>
    <inkml:brush xml:id="br0">
      <inkml:brushProperty name="width" value="0.1" units="cm"/>
      <inkml:brushProperty name="height" value="0.1" units="cm"/>
      <inkml:brushProperty name="color" value="#E71224"/>
    </inkml:brush>
  </inkml:definitions>
  <inkml:trace contextRef="#ctx0" brushRef="#br0">1 135 8448,'0'1'296,"0"0"0,0 0 0,0 0 0,0 0 0,0-1 0,0 1-1,0 0 1,1 0 0,-1 0 0,0 0 0,1-1 0,-1 1 0,4 4 2072,-2-3-2072,-1-1-103,0-1 0,0 1 0,1-1 0,-1 1 0,0-1 0,0 0 0,1 0 0,-1 1 0,0-1 0,1 0 0,-1 0 0,3 0 0,3-2-8,1 1 0,0-1-1,14-6 1,-18 7 114,156-67 1200,-120 54-1581,0 2 1,1 1 0,59-6-1,-82 15-479,6-1-1785,26-6 0,-26 2-1872</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8:42.571"/>
    </inkml:context>
    <inkml:brush xml:id="br0">
      <inkml:brushProperty name="width" value="0.1" units="cm"/>
      <inkml:brushProperty name="height" value="0.1" units="cm"/>
      <inkml:brushProperty name="color" value="#E71224"/>
    </inkml:brush>
  </inkml:definitions>
  <inkml:trace contextRef="#ctx0" brushRef="#br0">34 320 9600,'-1'1'422,"0"-2"1,-1 1 0,1 0-1,0 0 1,0 0 0,0 0-1,0-1 1,0 1 0,0-1 0,-1 1-1,1-1 1,-2-1 1268,0 0-1269,2 1-130,0-1 0,0 1 0,0-1 0,0 1 0,0-1 0,0 0 0,0 1 0,1-1 0,-2-3 0,1-3-169,0 0 0,0 1 0,1-1 0,0-8 0,0 6 287,0-18-180,-1-1-25,4-30 1,-2 50-182,1 1 1,-1-1 0,1 1 0,1 0 0,0 0 0,0 0-1,0 0 1,6-9 0,-7 14-24,0 0 1,1 1-1,-1-1 1,1 0-1,-1 1 0,1-1 1,0 1-1,0 0 0,0 0 1,0 0-1,1 0 1,-1 1-1,0-1 0,1 1 1,-1 0-1,1 0 1,0 0-1,-1 0 0,1 1 1,0 0-1,-1-1 0,1 1 1,0 0-1,-1 1 1,1-1-1,3 2 0,4 0 5,0 0 0,-1 1 0,1 1 0,-1 0 0,0 0 0,0 1 0,16 11 0,-10-5 25,0 2-1,-1 0 0,27 30 0,32 52-1228,-53-67-391,-3-8-3232</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8:42.994"/>
    </inkml:context>
    <inkml:brush xml:id="br0">
      <inkml:brushProperty name="width" value="0.1" units="cm"/>
      <inkml:brushProperty name="height" value="0.1" units="cm"/>
      <inkml:brushProperty name="color" value="#E71224"/>
    </inkml:brush>
  </inkml:definitions>
  <inkml:trace contextRef="#ctx0" brushRef="#br0">123 61 7040,'1'-2'312,"-1"0"0,0 1 0,0-1 1,0 0-1,0 1 0,0-1 0,0 0 1,0 1-1,-1-1 0,1 1 0,-1-1 0,1 0 1,-1 1-1,1-1 0,-1 1 0,0-1 1,0 1-1,0 0 0,0-1 0,0 1 1,0 0-1,0 0 0,0-1 0,-1 1 0,1 0 1,0 0-1,-3-1 0,1 0 118,-1-1-1,1 1 1,-1 0 0,0 1-1,1-1 1,-1 0 0,0 1-1,0 0 1,0 0 0,0 0-1,-5 0 1,7 1-372,0 1 0,1-1 0,-1 1 0,0-1 0,1 1 0,-1-1 0,1 1 0,-1 0 0,1 0 0,0 0 0,-1 0 0,1 0 0,0 0 0,-1 0 0,1 0 1,0 1-1,0-1 0,0 0 0,0 1 0,0-1 0,0 1 0,0 2 0,-3 3-56,1 0 0,1 0 1,-4 14-1,3-4 18,1-1 0,0 1 0,1 23 0,7 52 15,-5-83-27,-1-9-7,1 21 18,2-1 0,0 0 0,1 0 0,8 21 0,-10-36 7,0 0 0,0 0 0,0-1 0,1 1 0,0-1 0,0 1 0,0-1 0,1 0 0,5 5 0,-7-7 18,1 0 0,-1 0 0,1-1 0,0 1 0,0-1 0,0 1 0,0-1 0,0 0 0,0 0 0,0-1 0,0 1 0,0 0 0,1-1 0,-1 0 0,0 0 0,6 0 0,4-2 19,-1-1 1,0 0 0,0 0-1,0-1 1,21-10-1,55-35-1514,-87 48 1379,42-26-2562,39-21-7531,-63 42 6485</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8:43.383"/>
    </inkml:context>
    <inkml:brush xml:id="br0">
      <inkml:brushProperty name="width" value="0.1" units="cm"/>
      <inkml:brushProperty name="height" value="0.1" units="cm"/>
      <inkml:brushProperty name="color" value="#E71224"/>
    </inkml:brush>
  </inkml:definitions>
  <inkml:trace contextRef="#ctx0" brushRef="#br0">9 31 7296,'-7'-31'8755,"5"41"-8930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8:44.318"/>
    </inkml:context>
    <inkml:brush xml:id="br0">
      <inkml:brushProperty name="width" value="0.1" units="cm"/>
      <inkml:brushProperty name="height" value="0.1" units="cm"/>
      <inkml:brushProperty name="color" value="#E71224"/>
    </inkml:brush>
  </inkml:definitions>
  <inkml:trace contextRef="#ctx0" brushRef="#br0">4 21 8320,'-3'-11'5117,"11"27"-2057,-3-7-3371,211 431 3922,-198-395-3519,-2 1 1,10 47-1,11 30 63,-35-117-127,0 0 0,0-1 1,0 1-1,1-1 0,0 1 1,1-1-1,-1 0 0,1-1 1,0 1-1,0 0 0,0-1 1,0 0-1,1 0 0,0 0 1,9 5-1,-12-9 3,-1 1 0,1-1 0,0 1 0,0-1 0,0 0 0,0 0 0,-1 1 0,1-1 0,0-1 0,0 1 0,0 0 0,0 0 0,-1-1 0,1 1 0,0-1 1,0 1-1,-1-1 0,1 0 0,0 0 0,-1 0 0,1 0 0,-1 0 0,1 0 0,-1 0 0,1 0 0,-1-1 0,2-1 0,3-5 131,1 1 0,-2-1 0,10-16 0,-14 23-138,45-88 1318,-41 76-1133,0 0 1,-1 0-1,0-1 0,-1 1 0,2-18 1,-3-1 84,-2 1 0,-5-51 0,-18-61 18,18 120-265,0-1 0,-1 1 0,-14-32 0,16 46-79,-1 0 0,0 0-1,0 0 1,-1 1 0,0-1 0,-1 2 0,1-1 0,-2 1 0,1 0 0,-15-11 0,1 5-199,0 1-1,-1 1 1,0 1 0,-28-9-1,14 8-787,-74-13 0,88 22-527,-34 0 0,47 2 564,56 11-9321,-21-8 7838,27 7-1108</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8:44.926"/>
    </inkml:context>
    <inkml:brush xml:id="br0">
      <inkml:brushProperty name="width" value="0.1" units="cm"/>
      <inkml:brushProperty name="height" value="0.1" units="cm"/>
      <inkml:brushProperty name="color" value="#E71224"/>
    </inkml:brush>
  </inkml:definitions>
  <inkml:trace contextRef="#ctx0" brushRef="#br0">55 178 8704,'0'2'267,"0"0"-1,0-1 1,0 1 0,0 0 0,0-1 0,0 1-1,0 0 1,1-1 0,-1 1 0,1 0 0,-1-1-1,1 1 1,0-1 0,0 1 0,0-1 0,0 1 0,0-1-1,0 1 1,0-1 0,0 0 0,0 0 0,0 0-1,1 1 1,-1-1 0,0 0 0,1-1 0,-1 1-1,1 0 1,0 0 0,-1-1 0,1 1 0,-1-1-1,1 1 1,1-1 0,0 1-92,0 0 0,1-1 0,-1 0 0,0 0 0,0 0 0,0 0 0,0-1 0,0 1 0,0-1 0,0 1 0,0-1 0,0 0 0,0 0 0,0-1 0,-1 1 0,1 0 0,0-1 0,-1 0 0,1 0 0,-1 0 0,4-3 0,-3 2-13,-1 0 0,1 0 0,-1-1 0,0 1 0,0-1 0,0 0 0,0 1 0,0-1 0,-1 0 0,0 0 0,0 0 0,0 0 0,0 0 0,-1 0 1,1-6-1,-1 2-46,-1 0 1,0 0-1,0 0 1,0 0 0,-1 1-1,0-1 1,-1 1-1,0-1 1,0 1 0,-1 0-1,-7-12 1,9 16-101,0 1 1,0-1-1,0 1 0,0-1 1,0 1-1,-1 0 1,1 0-1,-1 0 1,1 0-1,-1 1 1,0-1-1,0 1 0,0 0 1,0-1-1,0 1 1,0 0-1,0 1 1,0-1-1,0 1 1,-1-1-1,1 1 0,0 0 1,0 0-1,0 0 1,-1 1-1,1-1 1,0 1-1,0 0 1,0 0-1,0 0 0,-3 1 1,2-1-23,1 1 1,0 0-1,0-1 1,0 1-1,0 0 1,0 0-1,0 1 0,0-1 1,0 1-1,1-1 1,0 1-1,-1 0 1,1 0-1,0 0 0,0 0 1,0 0-1,-1 4 1,1-2-10,1 1 0,0-1 0,0 0 0,0 1 1,0-1-1,1 1 0,0-1 0,0 1 0,1-1 0,1 9 0,0-3-4,2 1 0,-1-1 0,1 0 0,1 0-1,0-1 1,0 1 0,1-1 0,0 0 0,1 0-1,8 8 1,-10-12-116,0-1 1,0-1-1,0 1 0,1-1 0,0 0 0,0 0 0,0 0 1,0-1-1,0 0 0,1 0 0,-1-1 0,1 1 1,13 1-1,-14-3-300,1-1 0,0 0 1,-1 0-1,1 0 0,0-1 1,-1 0-1,1 0 0,0-1 0,7-3 1,3-2-1785,-1-1 1,0 0-1,23-18 0,-12 6-1599</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8:45.320"/>
    </inkml:context>
    <inkml:brush xml:id="br0">
      <inkml:brushProperty name="width" value="0.1" units="cm"/>
      <inkml:brushProperty name="height" value="0.1" units="cm"/>
      <inkml:brushProperty name="color" value="#E71224"/>
    </inkml:brush>
  </inkml:definitions>
  <inkml:trace contextRef="#ctx0" brushRef="#br0">148 65 8064,'-4'-2'838,"0"-1"0,0 0 1,0 0-1,1 0 0,-1 0 1,1-1-1,-6-7 0,6 7-100,-1 0 1,1-1-1,-1 1 0,0 1 0,-8-6 0,11 8-634,0 1-1,0-1 0,0 1 0,0 0 0,0-1 0,0 1 1,0 0-1,0 0 0,-1 0 0,1 0 0,0 0 1,0 0-1,0 0 0,0 0 0,0 1 0,0-1 0,0 0 1,0 1-1,0-1 0,0 1 0,0-1 0,0 1 1,0-1-1,0 1 0,0 0 0,0-1 0,0 1 0,0 0 1,0 1-1,-3 2 59,1 0 0,-1 0 1,1 0-1,0 0 0,-3 6 1,1 1-65,1 0 1,-1 1 0,2-1-1,0 1 1,0-1 0,1 1 0,0 0-1,1 24 1,1-20-89,1 0 0,1 1 1,1-1-1,0 0 0,1-1 0,7 18 1,-9-26-1,1-1 1,1 1 0,-1 0 0,1-1-1,1 0 1,-1 0 0,1 0-1,0-1 1,0 1 0,0-1 0,1 0-1,0-1 1,0 1 0,0-1 0,1 0-1,-1-1 1,1 0 0,0 0-1,0 0 1,0-1 0,10 2 0,-8-2-272,0-1 0,0 0 0,0 0 1,1-1-1,-1 0 0,0-1 0,1 0 0,-1 0 1,0-1-1,0 0 0,0-1 0,0 0 1,-1-1-1,1 1 0,-1-2 0,14-8 0,-2-1-1897,-4 2-1539,18-10 1,-7 9-288</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8:45.793"/>
    </inkml:context>
    <inkml:brush xml:id="br0">
      <inkml:brushProperty name="width" value="0.1" units="cm"/>
      <inkml:brushProperty name="height" value="0.1" units="cm"/>
      <inkml:brushProperty name="color" value="#E71224"/>
    </inkml:brush>
  </inkml:definitions>
  <inkml:trace contextRef="#ctx0" brushRef="#br0">34 40 11008,'-6'-5'2520,"-6"-6"2519,-2-6-2519,14 17-2462,0 0 0,0 0-1,0 0 1,-1 0-1,1 0 1,0-1 0,0 1-1,0 0 1,0 0-1,0 0 1,0 0 0,0 0-1,-1-1 1,1 1-1,0 0 1,0 0 0,0 0-1,0-1 1,0 1 0,0 0-1,0 0 1,0 0-1,0-1 1,0 1 0,0 0-1,0 0 1,0 0-1,0 0 1,0-1 0,0 1-1,1 0 1,-1 0-1,0 0 1,0-1 0,0 1-1,0 0 1,8 1 356,8 9-2298,-4 5-3994,-5-6 2364</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8:46.362"/>
    </inkml:context>
    <inkml:brush xml:id="br0">
      <inkml:brushProperty name="width" value="0.1" units="cm"/>
      <inkml:brushProperty name="height" value="0.1" units="cm"/>
      <inkml:brushProperty name="color" value="#E71224"/>
    </inkml:brush>
  </inkml:definitions>
  <inkml:trace contextRef="#ctx0" brushRef="#br0">23 152 8064,'-1'0'246,"0"-1"0,1 1 0,-1 0 0,0-1 0,1 1 0,-1 0 0,0 0 0,0 0 0,1 0 0,-1 0 0,0 0 0,0 0 0,1 0 0,-1 0 0,0 0 0,1 0 0,-1 0 0,0 0 0,0 1 0,1-1 0,-1 0 0,0 1 0,1-1 0,-1 0 0,1 1 0,-1-1 0,0 1 0,0 0 0,1 0-146,-1 0 1,1 0 0,0-1-1,0 1 1,-1 0 0,1 0 0,0 0-1,0 0 1,0 0 0,0 0-1,0 0 1,1 0 0,-1 0 0,0 0-1,0 0 1,0 0 0,1 0 0,-1-1-1,1 1 1,-1 0 0,1 0-1,0 1 1,1 1 26,1 1-1,0 0 0,0-1 1,0 0-1,1 0 1,-1 0-1,1 0 1,-1-1-1,1 1 1,0-1-1,0 0 0,0 0 1,1 0-1,-1-1 1,0 1-1,7 0 1,2 1 197,0-1 0,0 0 0,0-1 0,18-1 1,1-2 327,1-2 0,42-10 1,63-24 465,-106 28-977,377-133 768,-395 137-885,-12 5-71,4-1 83,0 0 0,1 0 1,11-2-1,-17 4-103,0 0 0,0-1 0,0 1 0,0 0 0,-1 0-1,1 0 1,0 0 0,0 0 0,0 0 0,0 1 0,0-1 0,-1 0 0,1 0 0,0 1 0,0-1 0,0 0 0,0 1-1,-1-1 1,1 1 0,0-1 0,-1 1 0,1-1 0,0 1 0,-1 0 0,1-1 0,-1 1 0,1 0 0,0-1 0,-1 1 0,0 0-1,1 0 1,-1-1 0,1 1 0,-1 0 0,0 0 0,1 1 0,-1 5-1386,0 1-1,0 0 1,0-1 0,-1 1 0,0-1-1,-1 1 1,-4 13 0,-2 4-2643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1:48.312"/>
    </inkml:context>
    <inkml:brush xml:id="br0">
      <inkml:brushProperty name="width" value="0.1" units="cm"/>
      <inkml:brushProperty name="height" value="0.1" units="cm"/>
      <inkml:brushProperty name="color" value="#E71224"/>
    </inkml:brush>
  </inkml:definitions>
  <inkml:trace contextRef="#ctx0" brushRef="#br0">11 115 7424,'-7'-8'9043,"6"9"-8862,0-1-398,1-1 244,0 1 0,0 0 0,0 0 0,0 0-1,-1 0 1,1-1 0,0 1 0,0 0-1,0 0 1,0 0 0,0-1 0,0 1-1,0 0 1,0 0 0,0 0 0,0-1-1,0 1 1,0 0 0,0 0 0,0 0-1,0-1 1,0 1 0,0 0 0,0 0-1,0 0 1,0-1 0,0 1 0,0 0-1,0 0 1,0 0 0,0-1 0,0 1-1,1 0 1,-1 0 0,0 0 0,4-10 366,-4 10-299,6-6 125,0-1-1,0 1 1,0 1 0,1-1-1,0 1 1,0 0 0,0 1-1,0 0 1,16-6 0,-3 2 90,0 2 0,38-8 1,-50 12-86,0 1 0,0 0 0,1 1 0,-1 0 0,1 0 0,-1 0 0,12 3 0,-18-2-158,0-1 1,1 1-1,-1 0 1,0 0-1,0 0 1,0 0-1,1 0 1,-1 0-1,0 0 1,0 1-1,-1-1 1,1 1-1,0-1 1,0 1-1,-1 0 1,1 0-1,-1 0 1,0 0-1,1 0 1,-1 0-1,0 0 1,0 0-1,0 0 1,-1 0-1,1 1 1,0-1-1,-1 0 1,1 1-1,-1-1 1,0 0-1,0 4 1,-3 22-8,0 0 1,-2 0-1,-12 37 1,7-26 27,3-10-18,-33 160-202,40-186 130,0 0 1,-1-1 0,1 1-1,0 0 1,1 0-1,-1-1 1,0 1-1,1 0 1,0-1 0,-1 1-1,1 0 1,0-1-1,0 1 1,0-1-1,1 0 1,1 3 0,-1-2-2,1-1 0,-1 1 0,1-1 0,0 1 1,-1-1-1,1 0 0,0 0 0,1 0 0,-1-1 1,0 1-1,0-1 0,4 1 0,12 3-157,0-2-1,-1 0 0,1-1 1,0-1-1,27-1 1,-22 0-112,-12-1-1476,0 0 0,14-3 0,-11 1-1447,-1 2-1486</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8:46.870"/>
    </inkml:context>
    <inkml:brush xml:id="br0">
      <inkml:brushProperty name="width" value="0.1" units="cm"/>
      <inkml:brushProperty name="height" value="0.1" units="cm"/>
      <inkml:brushProperty name="color" value="#E71224"/>
    </inkml:brush>
  </inkml:definitions>
  <inkml:trace contextRef="#ctx0" brushRef="#br0">10 13 9856,'-9'-13'8159,"19"35"-6175,24 49-934,14 35-702,76 235-1266,-108-289-1169,-12-17-4241</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8:47.236"/>
    </inkml:context>
    <inkml:brush xml:id="br0">
      <inkml:brushProperty name="width" value="0.1" units="cm"/>
      <inkml:brushProperty name="height" value="0.1" units="cm"/>
      <inkml:brushProperty name="color" value="#E71224"/>
    </inkml:brush>
  </inkml:definitions>
  <inkml:trace contextRef="#ctx0" brushRef="#br0">0 185 9344,'11'-2'1271,"0"1"1,1 0-1,-1 0 1,12 2-1,21-1 697,-18-2-1345,0-2 1,0-1-1,0-1 1,35-13-1,96-51 30,-137 61-621,1 0 0,39-10 0,10 2-3060,-34 9-1154,-21 3 1281,3-3-811</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8:47.616"/>
    </inkml:context>
    <inkml:brush xml:id="br0">
      <inkml:brushProperty name="width" value="0.1" units="cm"/>
      <inkml:brushProperty name="height" value="0.1" units="cm"/>
      <inkml:brushProperty name="color" value="#E71224"/>
    </inkml:brush>
  </inkml:definitions>
  <inkml:trace contextRef="#ctx0" brushRef="#br0">121 461 9728,'-6'-2'883,"1"0"0,-1 0 1,1-1-1,0 0 0,0 0 0,0-1 1,0 1-1,1-1 0,-1 0 1,-7-9-1,7 6-501,-1-1 0,1 0 0,1 1 0,0-2 0,0 1 0,-4-13 0,2-1-303,1 1 0,1-1 0,1 0-1,1 0 1,1-24 0,1 32-7,0 1-1,1-1 1,1 1-1,0 0 1,6-19-1,-7 27-58,1 1 0,0-1 0,0 0 0,1 1 0,-1-1 0,1 1 0,0 0 0,0 0 0,1 0-1,-1 0 1,1 0 0,0 1 0,0 0 0,0 0 0,0 0 0,1 0 0,4-2 0,0 1 11,1 0 0,-1 0 1,1 1-1,0 1 1,0 0-1,0 0 0,0 1 1,0 0-1,1 0 1,-1 2-1,16 1 0,-18-1-4,0 1 0,0 0 0,-1 0-1,1 1 1,-1 0 0,1 0-1,-1 1 1,0 0 0,0 0-1,-1 1 1,1 0 0,-1 0-1,0 0 1,0 1 0,5 7 0,3 5-46,-1 0 0,-1 2 1,13 28-1,23 66-1876,-12-24-2915,-35-89 4730,-1 1-229,1 0-1,0 0 0,0 0 0,0 0 0,0 0 1,0 0-1,0 0 0,1-1 0,-1 1 0,1 0 0,-1-1 1,1 1-1,2 1 0,-3-3 2,0 0 0,0 0 0,-1 0 0,1 0-1,0 0 1,0 0 0,0 0 0,0-1 0,0 1 0,0 0 0,2-1 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8:47.966"/>
    </inkml:context>
    <inkml:brush xml:id="br0">
      <inkml:brushProperty name="width" value="0.1" units="cm"/>
      <inkml:brushProperty name="height" value="0.1" units="cm"/>
      <inkml:brushProperty name="color" value="#E71224"/>
    </inkml:brush>
  </inkml:definitions>
  <inkml:trace contextRef="#ctx0" brushRef="#br0">153 111 7296,'3'-10'1234,"3"-11"3853,-6 20-4931,0 0 0,0 0 0,0 1 0,0-1 1,0 0-1,0 0 0,0 1 0,0-1 0,-1 0 0,1 0 0,0 1 0,-1-1 0,1 0 0,0 1 0,-1-1 0,1 0 0,-1 1 0,1-1 0,-1 0 0,0 1 0,1-1 0,-1 1 0,1-1 0,-1 1 0,-1-1 0,-34-22 2176,22 14-1502,0 1 0,-19-10-1,32 18-757,0-1-1,0 1 0,0-1 1,-1 1-1,1 0 0,0 0 0,0-1 1,-1 1-1,1 0 0,0 0 1,0 0-1,-1 0 0,1 0 1,0 0-1,0 1 0,0-1 0,-1 0 1,1 1-1,0-1 0,0 0 1,0 1-1,0 0 0,0-1 1,-2 2-1,2-1-31,-1 1-1,0 0 1,1 0 0,-1 0-1,1 0 1,0 0 0,0 0 0,0 0-1,0 1 1,0-1 0,-1 4 0,0 6-39,0 0 1,0-1 0,1 24 0,2 13 59,2 0 0,2-1-1,2 0 1,13 47 0,-15-77-27,0 0 1,2-1-1,-1 0 1,2 0-1,0-1 1,17 24-1,-20-33-28,-1 0-1,1-1 1,0 0-1,1 0 1,-1 0-1,1 0 1,0-1-1,0 0 1,1 0 0,-1-1-1,1 0 1,-1 0-1,1 0 1,0-1-1,0 0 1,1 0-1,-1-1 1,8 1 0,-6-2 28,0 0 0,-1 0 0,1-1 1,0 0-1,0-1 0,-1 0 0,16-6 1,-8 1-253,0 0 0,28-18 1,-36 18-575,1 0 0,-1 0 0,-1 0 1,1-1-1,-1-1 0,-1 1 0,1-1 0,8-16 0,0 1-2155,3-1-1645</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8:48.330"/>
    </inkml:context>
    <inkml:brush xml:id="br0">
      <inkml:brushProperty name="width" value="0.1" units="cm"/>
      <inkml:brushProperty name="height" value="0.1" units="cm"/>
      <inkml:brushProperty name="color" value="#E71224"/>
    </inkml:brush>
  </inkml:definitions>
  <inkml:trace contextRef="#ctx0" brushRef="#br0">19 13 9984,'0'8'8602,"0"16"-4127,-9-32-3355,8 5-983,-1 0 0,1 0 0,0 0 0,0 0 0,0 0 0,0 0 0,1 0 0,-1 0 0,1-7 0,5 27 214,-1-9-270,5 32-680,-5-24-445,6 21-1,-9-35 421,2 5-918</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9:02.081"/>
    </inkml:context>
    <inkml:brush xml:id="br0">
      <inkml:brushProperty name="width" value="0.1" units="cm"/>
      <inkml:brushProperty name="height" value="0.1" units="cm"/>
      <inkml:brushProperty name="color" value="#E71224"/>
    </inkml:brush>
  </inkml:definitions>
  <inkml:trace contextRef="#ctx0" brushRef="#br0">1 333 8064,'-1'3'10997,"9"6"-8941,12 6-2502,6-3 1105,1-1 0,1-1 0,33 7 0,34 11 124,-79-22-666,51 20 211,77 18 0,14-13-40,-2-10 6,20 3-6,49 1-283,-3-5 262,37-3-251,16-14 5,32-3 112,13 0 33,33 0-140,8-7 33,13-11 5,41-1-11,-54 4-62,-308 14 40,8-1 4,314-5 74,-93 3-189,-127 1 85,-36 1 34,200-4 13,108-13 140,37 4-112,2 2-128,13-6 208,-118-5-113,-240 13 12,-116 11-54,510-47 262,-10-4-203,19 3-96,-171 22 32,-216 18 11,328-23 63,-349 23-111,199-15 0,105-19 31,-56 6 12,-4 5 68,-68 6-148,-34 9 164,-57 2-99,-152 10-40,377-15 134,-125 19-1455,-285-1-671,0 0 0,30-5 0,-43 5 1372,-1 0 1,1 0-1,0 0 0,-1-1 0,1 1 1,0-1-1,-1 1 0,5-5 0,-2 2-501,14-9-3315</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9:02.686"/>
    </inkml:context>
    <inkml:brush xml:id="br0">
      <inkml:brushProperty name="width" value="0.1" units="cm"/>
      <inkml:brushProperty name="height" value="0.1" units="cm"/>
      <inkml:brushProperty name="color" value="#E71224"/>
    </inkml:brush>
  </inkml:definitions>
  <inkml:trace contextRef="#ctx0" brushRef="#br0">28 0 11136,'-5'8'1659,"-17"21"5492,22-28-6973,1 1-1,-1-1 0,1 1 1,0-1-1,-1 1 1,1-1-1,0 0 1,0 1-1,0-1 1,2 2-1,2 2-41,1-1-1,0 0 1,0 0-1,0 0 1,0-1-1,1 0 1,-1 0-1,1-1 1,0 0-1,10 2 1,-6 0 32,118 27 1032,-42-15-724,-25-6-243,145 21 2,-205-31-235,49 8 26,-1 1 1,0 3 0,81 31-1,-117-38 52,0 2 0,0 0 0,-1 0-1,20 15 1,-26-17 3,-1 0-1,-1 0 1,1 1-1,-1 0 0,0 0 1,0 0-1,-1 1 1,0-1-1,0 1 1,0 0-1,2 9 1,-2-1-10,-1-1 1,0 1 0,-2 0-1,0 0 1,0 0 0,-3 26-1,0-25-81,-1 1 1,-1-1-1,0-1 0,-1 1 0,-8 19 1,7-21-2,-69 165-3,69-166 17,-85 176-18,40-90-375,-43 76-1707,23-61-4270,53-84 933</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9:03.935"/>
    </inkml:context>
    <inkml:brush xml:id="br0">
      <inkml:brushProperty name="width" value="0.1" units="cm"/>
      <inkml:brushProperty name="height" value="0.1" units="cm"/>
      <inkml:brushProperty name="color" value="#E71224"/>
    </inkml:brush>
  </inkml:definitions>
  <inkml:trace contextRef="#ctx0" brushRef="#br0">525 0 8704,'-6'4'10727,"-7"5"-9419,-17 17 0,-109 122-54,-38 47-1388,137-144 198,-62 106 0,99-149-50,0-1-1,0 0 1,1 1-1,0-1 1,0 1 0,1-1-1,0 1 1,1 0-1,-1 0 1,2-1-1,-1 1 1,2 10-1,1-2 82,0-1 1,0 0-1,2-1 0,0 1 0,7 15 0,39 62 524,67 110 186,120 186-629,-235-383-192,13 22-782,-8-13-1,1 0 0,14 18 0,-19-28-234,-1 0 0,1-1 0,0 0 1,7 6-1,-8-8-110,0 1-1,0-1 1,0 0-1,0 1 1,0-1-1,0-1 1,0 1-1,4 0 1,15 0-3305</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9:16.818"/>
    </inkml:context>
    <inkml:brush xml:id="br0">
      <inkml:brushProperty name="width" value="0.1" units="cm"/>
      <inkml:brushProperty name="height" value="0.1" units="cm"/>
      <inkml:brushProperty name="color" value="#E71224"/>
    </inkml:brush>
  </inkml:definitions>
  <inkml:trace contextRef="#ctx0" brushRef="#br0">19 67 7296,'0'-8'2139,"1"6"-1769,-1 1 0,0-1 0,0 1 0,0-1 1,0 1-1,-1-1 0,1 1 0,0-1 0,0 1 0,-1 0 0,1-1 0,-1 1 0,0-1 0,1 1 0,-1 0 0,0-1 1,0 1-1,0 0 0,-1-2 0,1 2-188,0 0 1,1-1-1,-1 1 0,1 0 1,-1-1-1,1 1 0,0 0 1,-1-1-1,1-2 0,-4-8 1803,4 36 207,0 41-1318,9 158 513,5 55-416,-9-168-1472,10 174 1985,0-142-3629,9-1-4997,-24-139 6427,1 1 0,-1-1 0,1 0 0,0 0 0,-1 0 0,1 0 0,0 1 0,1-1 0,-1-1 0,0 1 0,0 0 0,1 0 0,-1 0 0,1-1 0,1 3 0,11 8-3370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9:17.804"/>
    </inkml:context>
    <inkml:brush xml:id="br0">
      <inkml:brushProperty name="width" value="0.1" units="cm"/>
      <inkml:brushProperty name="height" value="0.1" units="cm"/>
      <inkml:brushProperty name="color" value="#E71224"/>
    </inkml:brush>
  </inkml:definitions>
  <inkml:trace contextRef="#ctx0" brushRef="#br0">5 56 9216,'-4'-37'5456,"3"18"-673,1 30-4153,1 46 410,8 46 181,17 156 587,2 28-1179,9 157-3210,-35-419-19,10 45 0,-2-36-2402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1:49.433"/>
    </inkml:context>
    <inkml:brush xml:id="br0">
      <inkml:brushProperty name="width" value="0.1" units="cm"/>
      <inkml:brushProperty name="height" value="0.1" units="cm"/>
      <inkml:brushProperty name="color" value="#E71224"/>
    </inkml:brush>
  </inkml:definitions>
  <inkml:trace contextRef="#ctx0" brushRef="#br0">0 21 8320,'5'-1'8623,"6"1"-4376,64-3-3912,-24-1-493,112-6 320,-53 7-4310,-107 3 4016,13 0-5130,29 4 0,-25 0 1225</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9:18.806"/>
    </inkml:context>
    <inkml:brush xml:id="br0">
      <inkml:brushProperty name="width" value="0.1" units="cm"/>
      <inkml:brushProperty name="height" value="0.1" units="cm"/>
      <inkml:brushProperty name="color" value="#E71224"/>
    </inkml:brush>
  </inkml:definitions>
  <inkml:trace contextRef="#ctx0" brushRef="#br0">6 13 9472,'-4'-12'5511,"4"11"-5374,-1 10 3276,2 43-1771,11 154-383,-3-54-614,-8-111-522,20 266 272,-19-279-379,26 301-710,13-11-5652,-27-235-2859,-10-56 5301</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9:19.755"/>
    </inkml:context>
    <inkml:brush xml:id="br0">
      <inkml:brushProperty name="width" value="0.1" units="cm"/>
      <inkml:brushProperty name="height" value="0.1" units="cm"/>
      <inkml:brushProperty name="color" value="#E71224"/>
    </inkml:brush>
  </inkml:definitions>
  <inkml:trace contextRef="#ctx0" brushRef="#br0">1 1 10368,'0'0'9381,"0"10"-7744,1-9-1531,0 1 0,0 0 0,0-1 0,0 1 0,0-1 0,0 0-1,1 1 1,-1-1 0,0 0 0,1 1 0,-1-1 0,1 0 0,-1 0 0,1 0 0,0-1 0,2 2 0,31 8 725,-26-8-599,13 3-10,1-2 0,-1 0 0,1-2 1,27-1-1,92-13-127,-125 11-80,21-3-99,25-3-297,-21 10-3020,-40-2 2848,1 1 1,-1-1 0,0 1 0,0 0 0,0 0 0,0 0-1,0 0 1,0 0 0,0 0 0,0 1 0,0-1-1,2 3 1</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9:20.151"/>
    </inkml:context>
    <inkml:brush xml:id="br0">
      <inkml:brushProperty name="width" value="0.1" units="cm"/>
      <inkml:brushProperty name="height" value="0.1" units="cm"/>
      <inkml:brushProperty name="color" value="#E71224"/>
    </inkml:brush>
  </inkml:definitions>
  <inkml:trace contextRef="#ctx0" brushRef="#br0">6 2 9472,'-4'-1'10877,"3"7"-8987,2 15-2295,8 40 1466,26 144 70,23 48-1083,13 11-1200,-63-235 686,32 105-2739,-30-106 694,15 28 0,-5-18-1990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9:21.125"/>
    </inkml:context>
    <inkml:brush xml:id="br0">
      <inkml:brushProperty name="width" value="0.1" units="cm"/>
      <inkml:brushProperty name="height" value="0.1" units="cm"/>
      <inkml:brushProperty name="color" value="#E71224"/>
    </inkml:brush>
  </inkml:definitions>
  <inkml:trace contextRef="#ctx0" brushRef="#br0">387 111 7552,'0'-1'200,"-1"1"1,0-1 0,0 1 0,1-1-1,-1 0 1,1 1 0,-1-1 0,1 0-1,-1 1 1,1-1 0,-1 0-1,1 0 1,-1 0 0,1 0 0,0 1-1,0-1 1,-1 0 0,1 0-1,0 0 1,0 0 0,0-1 0,-1-1 148,1 0 0,-1 1 0,0-1 0,0 1 0,0-1 0,0 1 0,0 0 0,-1-1 0,1 1 0,-1 0 0,1 0 0,-1 0 0,-2-2 0,0 0-105,0-1 27,-1 0 0,0 1 0,0-1 0,0 1 0,0 1 0,-1-1 0,0 1 0,0 0 0,0 0 0,0 0 0,0 1 0,0 0 0,-1 0 0,-8 0-1,7 0-131,0 1 0,-1 1-1,1 0 1,-1 0 0,1 0-1,0 1 1,-1 0-1,1 1 1,0 0 0,-15 6-1,15-4-74,-1 1 0,2 1 0,-1 0 0,1 0 0,0 0 0,-10 11 0,11-10-59,0 0-1,1 1 0,0 0 1,0 0-1,1 0 0,0 1 0,-3 9 1,-15 60-9,20-70 5,-6 23 43,2 1 0,1 0 0,-2 58 0,7-62 121,3-1-1,0 1 0,1-1 0,11 36 1,-11-52-88,0 0 0,0 0-1,1 0 1,1-1 0,0 0 0,0 0 0,1 0 0,0-1 0,0 0 0,1 0 0,1-1 0,-1 0 0,13 9 0,-2-4 57,0-1 0,0-1 1,1 0-1,1-2 0,38 13 0,-47-19-29,1 0-1,1-1 1,-1 0 0,0-2-1,0 1 1,1-1-1,-1-1 1,0-1 0,0 0-1,0 0 1,0-1 0,13-5-1,-19 6-44,0 0 1,-1-1-1,0 1 0,1-1 1,-1-1-1,0 1 0,0-1 1,-1 0-1,1 0 0,-1-1 1,0 1-1,0-1 0,0-1 1,-1 1-1,7-10 0,-6 5-14,-1-1-1,0 1 0,-1-1 0,0 0 0,2-15 0,-2 3 49,0-35 0,-3 40-48,-1 1 0,-1 0 0,-1 0 0,-9-31-1,9 36-50,-1-1-1,-1 1 0,0 0 1,-1 0-1,-8-11 0,-2 0-134,-23-25 0,19 25-26,-144-151-1120,151 161 1186,10 9-1,-9-8-130,0 1-1,-22-17 1,30 26 47,0-1-1,0 1 1,0 0 0,0 0 0,0 1 0,-6-2 0,9 2-15,-1 1-1,0 0 1,0 0 0,0-1 0,0 1 0,0 0 0,0 1-1,0-1 1,0 0 0,0 1 0,0-1 0,0 1-1,0-1 1,-3 2 0,5-2 67,-1 1 0,1-1 1,-1 0-1,0 0 0,1 0 0,-1 1 1,1-1-1,-1 0 0,1 0 0,-1 1 1,1-1-1,-1 0 0,1 1 0,-1-1 1,1 1-1,0-1 0,-1 1 0,1-1 1,0 1-1,-1-1 0,1 1 0,0-1 1,-1 1-1,1-1 0,0 1 0,0-1 1,0 1-1,0-1 0,-1 1 0,1 0 1,0-1-1,0 1 0,0-1 0,0 1 1,0 0-1,1-1 0,-1 1 0,0-1 1,0 1-1,0-1 0,0 1 0,1 0 1,-1 0-1,5 11-4769</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9:22.005"/>
    </inkml:context>
    <inkml:brush xml:id="br0">
      <inkml:brushProperty name="width" value="0.1" units="cm"/>
      <inkml:brushProperty name="height" value="0.1" units="cm"/>
      <inkml:brushProperty name="color" value="#E71224"/>
    </inkml:brush>
  </inkml:definitions>
  <inkml:trace contextRef="#ctx0" brushRef="#br0">1 33 10112,'0'-33'11215,"1"37"-10564,18 45 816,39 138-273,-20-26-695,-34-139-448,27 182 190,-16-96-194,1 9-60,19 117-2774,-23-187 593,-1-17-2055</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9:24.871"/>
    </inkml:context>
    <inkml:brush xml:id="br0">
      <inkml:brushProperty name="width" value="0.1" units="cm"/>
      <inkml:brushProperty name="height" value="0.1" units="cm"/>
      <inkml:brushProperty name="color" value="#E71224"/>
    </inkml:brush>
  </inkml:definitions>
  <inkml:trace contextRef="#ctx0" brushRef="#br0">19 1 8320,'-19'3'11354,"24"6"-9823,-3-7-1406,1 0 1,-1 0 0,1 0 0,0 0-1,0-1 1,0 1 0,0-1-1,0 1 1,0-1 0,6 1 0,-2 1 85,31 8 310,1-1-1,0-2 1,0-1-1,43 0 1,164-4 287,-137-4-747,-93 0-220,15 1-287,-29 0 15,0 0 0,1 0 0,-1 1 0,-1-1 0,1 1 0,0-1 0,0 1 0,0 0 0,0 0 0,0 0 0,0 0 0,2 2 0,8 11-3456,-2-1-1313</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9:25.950"/>
    </inkml:context>
    <inkml:brush xml:id="br0">
      <inkml:brushProperty name="width" value="0.1" units="cm"/>
      <inkml:brushProperty name="height" value="0.1" units="cm"/>
      <inkml:brushProperty name="color" value="#E71224"/>
    </inkml:brush>
  </inkml:definitions>
  <inkml:trace contextRef="#ctx0" brushRef="#br0">6 1 7808,'-5'2'11187,"5"-2"-11015,0 135 1444,0 273-1162,2-321-570,0-44-2137,-1 1-5581</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9:26.385"/>
    </inkml:context>
    <inkml:brush xml:id="br0">
      <inkml:brushProperty name="width" value="0.1" units="cm"/>
      <inkml:brushProperty name="height" value="0.1" units="cm"/>
      <inkml:brushProperty name="color" value="#E71224"/>
    </inkml:brush>
  </inkml:definitions>
  <inkml:trace contextRef="#ctx0" brushRef="#br0">5 170 9984,'-4'1'8035,"16"0"-5388,-1 0-3388,20-1 1235,0-2-1,-1-1 1,1-1 0,30-9 0,140-34-110,28 0-512,-223 46 129,197-34-2797,-64 20-2686,-72 9 997</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9:27.048"/>
    </inkml:context>
    <inkml:brush xml:id="br0">
      <inkml:brushProperty name="width" value="0.1" units="cm"/>
      <inkml:brushProperty name="height" value="0.1" units="cm"/>
      <inkml:brushProperty name="color" value="#E71224"/>
    </inkml:brush>
  </inkml:definitions>
  <inkml:trace contextRef="#ctx0" brushRef="#br0">60 78 6784,'-30'0'4197,"29"1"-4004,0-1 0,0 0 1,0 0-1,0 1 0,-1-1 0,1 0 1,0 1-1,0-1 0,0 1 0,-16 9 7050,16-10-7000,8 3 194,1 0-1,-1-1 0,1 0 1,0 0-1,12 1 0,40 0 232,-53-2-583,54-2 151,-1-2 0,1-2 0,108-26 0,26-12-923,-148 35-1088,0 2 1,53 1-1,-8 1-3926,-49 0 1563</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9:27.942"/>
    </inkml:context>
    <inkml:brush xml:id="br0">
      <inkml:brushProperty name="width" value="0.1" units="cm"/>
      <inkml:brushProperty name="height" value="0.1" units="cm"/>
      <inkml:brushProperty name="color" value="#E71224"/>
    </inkml:brush>
  </inkml:definitions>
  <inkml:trace contextRef="#ctx0" brushRef="#br0">5 11 8320,'-5'-10'11194,"5"161"-10469,18 131-674,-4-100-96,-13-42-2031,-1-109-2099,0 0-3537</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1:50.879"/>
    </inkml:context>
    <inkml:brush xml:id="br0">
      <inkml:brushProperty name="width" value="0.1" units="cm"/>
      <inkml:brushProperty name="height" value="0.1" units="cm"/>
      <inkml:brushProperty name="color" value="#E71224"/>
    </inkml:brush>
  </inkml:definitions>
  <inkml:trace contextRef="#ctx0" brushRef="#br0">28 80 7424,'-2'-1'908,"-1"1"1,1-1-1,-1 0 0,0 1 1,1-1-1,-1 1 1,0 0-1,-4 0 1670,19-9-1725,20-6-117,53-17 1,-81 31-701,11-3 63,-1 0-1,1 0 1,0 2-1,0 0 1,23 0-1,-30 2 88,-1 0 1,1 0-1,0 1 1,-1 1-1,1-1 0,-1 1 1,1 0-1,-1 1 0,0 0 1,0 0-1,0 0 0,9 7 1,-13-8-76,0 1 0,-1 0 0,1 0 0,-1 0 1,0 0-1,0 0 0,0 1 0,0-1 1,0 1-1,-1-1 0,1 1 0,-1 0 0,0-1 1,-1 1-1,1 0 0,0 0 0,-1 0 0,0 5 1,0 8 40,-1-1 1,-6 30-1,5-39-130,-6 41 65,-31 146-537,38-191 394,0 1 0,0 0 1,0 0-1,1 0 0,-1 0 1,1-1-1,0 1 0,0 0 0,1 0 1,-1 0-1,1 0 0,-1 0 1,1-1-1,1 1 0,-1 0 0,0-1 1,1 1-1,0-1 0,0 1 0,0-1 1,0 0-1,0 0 0,1 0 1,-1 0-1,1 0 0,0 0 0,0-1 1,4 4-1,21 9-107,0 0 1,56 19-1,-43-18 102,-8-4 452,-1 2 1,-1 1 0,45 30-1,-68-39-283,0 0 0,0 0-1,0 1 1,-1 0 0,0 0-1,-1 1 1,1 0 0,-1 0-1,-1 0 1,0 1 0,0 0-1,-1 0 1,0 0 0,0 0 0,-1 1-1,3 15 1,-5-19-5,0 0 1,-1 0 0,0 0-1,0 1 1,0-1-1,-1 0 1,0 0 0,0 0-1,0-1 1,-1 1-1,-5 11 1,4-10-55,-1 0 0,-1 0 0,1 0 0,-1-1 0,0 0 1,-1 0-1,1 0 0,-8 5 0,-4 1-70,-1 0-1,-1 0 1,0-2 0,0 0-1,-33 10 1,0-3-1062,-1-3 0,-69 9-1,48-10-2034,51-10 583,14-3-203</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9:28.368"/>
    </inkml:context>
    <inkml:brush xml:id="br0">
      <inkml:brushProperty name="width" value="0.1" units="cm"/>
      <inkml:brushProperty name="height" value="0.1" units="cm"/>
      <inkml:brushProperty name="color" value="#E71224"/>
    </inkml:brush>
  </inkml:definitions>
  <inkml:trace contextRef="#ctx0" brushRef="#br0">0 223 9728,'2'-1'11106,"3"2"-11946,17-2 1357,-1-1 0,1-1 0,-1 0 0,39-13 0,82-38-313,-27 9-81,76-15-220,-139 47-2233,97-12 0,-93 25-5526,-46 0 4219</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9:40.124"/>
    </inkml:context>
    <inkml:brush xml:id="br0">
      <inkml:brushProperty name="width" value="0.1" units="cm"/>
      <inkml:brushProperty name="height" value="0.1" units="cm"/>
      <inkml:brushProperty name="color" value="#E71224"/>
    </inkml:brush>
  </inkml:definitions>
  <inkml:trace contextRef="#ctx0" brushRef="#br0">61 1632 6272,'-10'-10'2816,"0"-1"0,-12-8 0,21 17-2642,-1 0 0,0 1 0,1-1 0,0 0 0,-1 0 0,1 0 0,0 0 0,0 0 1,0 0-1,0-1 0,1 1 0,-1 0 0,0 0 0,1-3 0,-2-35 1846,2 34-1638,0 6-350,-1-1 1,1 0-1,0 1 1,0-1-1,0 1 1,1-1 0,-1 0-1,0 1 1,0-1-1,0 1 1,0-1-1,1 1 1,-1-1-1,0 1 1,0-1-1,1 1 1,-1-1-1,0 1 1,1-1 0,-1 1-1,1-1 1,-1 1-1,0-1 1,1 1-1,-1 0 1,1-1-1,-1 1 1,1 0-1,-1 0 1,1-1-1,0 1 1,-1 0 0,1 0-1,-1 0 1,1 0-1,-1 0 1,1-1-1,0 1 1,-1 0-1,1 0 1,0 1-1,2-1 76,0 0 0,0 1 0,0 0 0,0 0 0,0 0 0,5 2 0,15 9 417,27 20-1,-18-11-298,36 19 192,60 41 140,-11 11-334,18 4 50,-53-40-137,316 275 492,-273-225-476,36 34-77,-65-36 103,135 187 0,-70-48-66,17 24-189,-26-91 209,-105-128-101,-34-34-55,28 23-1,-36-33 23,13 3 12,2-6 82,-12-1-69,-6 0-29,0 0-1,0 0 0,0 0 0,0 0 1,0 0-1,0 1 0,0-1 1,0 1-1,0 0 0,0-1 1,0 1-1,-1 0 0,1 0 1,0 0-1,0 0 0,-1 0 0,1 1 1,-1-1-1,1 0 0,-1 1 1,0-1-1,0 1 0,2 3 1,5 4 61,-7-9-72,-1 5 107,1-5-90,-1 0 0,0 0 0,0 0 0,1 0-1,-1 0 1,0 0 0,0 1 0,0-1 0,1 0 0,-1 0 0,0 0 0,0 0 0,0 0 0,1 1 0,-1-1 0,0 0 0,0 0-1,0 0 1,0 1 0,1-1 0,-1 0 0,0 0 0,0 0 0,0 1 0,0-1 0,0 0 1,0 1 1,0-1-1,0 0 0,1 0 1,-1 0-1,0 1 0,0-1 1,0 0-1,0 0 1,0 0-1,0 1 0,1-1 1,-1 0-1,0 0 0,0 0 1,0 0-1,0 0 1,1 1-1,-1-1 0,0 0 1,0 0-1,0 0 1,1 0-1,-1 0 0,0 0 1,0 0-1,0 0 0,1 0 1,-1 0-1,0 0 1,0 0-1,1 0 0,-1 0 1,0 0-1,0 0 0,0 0 1,1 0-1,-1 0 1,0 0-1,0 0 0,1 0 1,-1 0-1,0-1 0,0 1 1,1 0-1,2-3 4,0 0-1,0 0 0,0 0 0,-1-1 1,1 1-1,-1-1 0,1 0 1,2-7-1,2-2-47,19-24 42,40-43 1,-3 4-8,50-55 66,10 0-19,35-34-80,128-109 93,-145 136-154,-108 107 133,62-55-69,61-31 57,68-56 88,-116 72-105,22-20-21,-90 88 23,63-41-1,-103 73-4,55-33 16,86-71 0,58-86 25,-89 82 20,-7 13 18,-75 72-119,57-36 1,117-65 124,-167 104-82,-2-3 1,-1 0 0,-1-2-1,-1-2 1,-2 0-1,0-2 1,-2-1-1,22-35 1,-23 32 19,1 0-1,1 2 1,52-48 0,-41 46 74,2 1 1,44-27 0,-74 52 206,-9 7-294,0 0 1,0 0 0,0 1-1,0-1 1,0 0 0,0 1-1,0-1 1,0 1 0,0-1-1,0 1 1,0 0 0,0-1-1,0 1 1,1 0 0,-1 0-1,0 0 1,2 0 0,-2 0 90,3-5 22,6 5-151,0 1-1,0-1 1,0 2 0,0-1 0,-1 2 0,12 3-1,12 3 75,-20-5-28,0 0-1,0 0 1,0 2-1,17 9 1,79 49-24,85 41-70,7 5 30,-53-23 40,-104-65 5,61 22 0,-69-30 9,156 64 56,201 114 0,-210-82 71,-160-95-148,151 105-109,-126-88 111,75 45 11,62 31 0,-147-85 4,-1 2-1,52 45 1,6 22 17,-50-47-48,-38-39 25,20 21 31,1-2 0,58 41 1,88 39-116,-95-58 138,-2 3 0,108 91-1,-176-133-58,131 107-18,6-4 25,-22-34 21,-81-53-2,42 32 0,-21-15-25,-45-31 19,-1 2-1,25 20 1,16 13 8,-21-20 96,-38-25-118,1 1-1,-1-1 0,1 0 0,-1 1 0,1-1 0,0 0 0,-1 1 1,1-1-1,0 0 0,-1 0 0,1 1 0,0-1 0,-1 0 0,1 0 0,0 0 1,0 0-1,-1 0 0,1 0 0,0 0 0,-1 0 0,2 0 0,15-1 1,-15 1-6,-1-1 0,1 1 0,-1-1 0,1 1 0,-1-1 0,1 0 0,-1 0 0,1 1 1,-1-1-1,0 0 0,1 0 0,1-3 0,10-5-47,23-10 43,-1-2 0,-1-1 1,56-50-1,-51 33 30,-1-3 0,50-73 0,-66 85 31,0 0-57,3 1 0,0 1 0,2 2 0,1 0 1,1 2-1,44-29 0,-34 29 39,64-56 0,45-70-150,-109 103 121,-15 18 38,53-50 1,119-65-5,-149 112-37,-1-3 0,60-57 0,-61 47 0,46-43 11,111-68 16,-181 141-33,42-30-7,146-109-19,-12-15-78,-136 108 114,100-90 19,63-22 14,-72 67 121,-17 11-257,-107 79 116,36-17-1,-40 21-292,0 0 0,-1-1-1,23-18 1,-14 5-585,-2-2-1,32-37 1,49-71-4363,-37 43-349,-24 33 1083</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9:59.517"/>
    </inkml:context>
    <inkml:brush xml:id="br0">
      <inkml:brushProperty name="width" value="0.1" units="cm"/>
      <inkml:brushProperty name="height" value="0.1" units="cm"/>
      <inkml:brushProperty name="color" value="#E71224"/>
    </inkml:brush>
  </inkml:definitions>
  <inkml:trace contextRef="#ctx0" brushRef="#br0">14 810 7424,'-5'4'8595,"9"4"-6576,12 8-1583,-11-13-267,0 0-1,1 0 1,-1-1 0,1 0-1,-1 0 1,7 1 0,-9-2-63,1 0 1,-1-1-1,1 1 1,-1-1-1,1 0 1,-1 0-1,1 0 1,-1-1-1,0 1 1,1-1-1,5-1 1,-7 0-79,0 1 1,0-1 0,0 1 0,0-1-1,0 0 1,0 0 0,0 0 0,-1 0 0,1 0-1,-1 0 1,2-4 0,14-27 106,-16 30-114,8-22-52,-1-1 1,-1 0-1,6-43 0,-7 21-346,-1-2 0,-5-78-1,-19-94-1322,18 214 1693,-1-16-3,-2-1 0,0 1 0,-14-43-1,16 64 11,1-1 0,-1 1-1,0 0 1,0-1-1,0 1 1,-1 0-1,1 0 1,-1 1-1,1-1 1,-6-3-1,6 4 5,0 0 0,-1 1 0,1 0-1,0-1 1,-1 1 0,1 0 0,0 0-1,-1 1 1,1-1 0,-1 0 0,1 1-1,-1-1 1,0 1 0,1 0 0,-1 0-1,-3 0 1,5 1-2,0-1 0,0 1 1,-1-1-1,1 1 0,0-1 0,0 1 0,0 0 0,0-1 1,0 1-1,0 0 0,0 0 0,0 0 0,0 0 1,0 0-1,0 0 0,1 0 0,-1 0 0,0 2 0,-12 27 25,12-27-20,-1 1 0,-3 13 47,0-1 1,-5 33-1,-12 142 208,12 219-129,30 49 11,-16-422-97,22 176 153,-19-171-110,3-1 1,0-1-1,19 44 0,-27-78-66,-1-3 0,0 1-1,1-1 1,-1 0-1,1 1 1,-1-1-1,1 0 1,0 0-1,0 0 1,0-1-1,1 1 1,-1 0-1,1-1 1,-1 0-1,1 1 1,3 1-1,-5-4-12,0 1-1,0-1 1,0 0 0,0 1 0,0-1-1,-1 0 1,1 0 0,0 0-1,0 0 1,0 0 0,0 0 0,0 0-1,0 0 1,0 0 0,0 0-1,0 0 1,0 0 0,0-1 0,0 1-1,0 0 1,1-2 0,1 1 5,-1-1 0,0 1 1,0-1-1,1 0 0,-1 0 1,0 0-1,2-4 0,2-3 20,0-1-1,0 1 0,4-13 0,-6 12-25,-1-1 1,0 0 0,0 0 0,-1 0 0,-1 0-1,0 0 1,0-1 0,-3-21 0,0 11-38,-1 1 0,-1 0 0,-12-36 0,-4 14 98,14 32-139,1 0 0,-5-15 0,9 24 55,1 0 1,0-1 0,0 1 0,0 0-1,0 0 1,0-1 0,1 1-1,-1 0 1,1 0 0,0-1 0,-1 1-1,3-3 1,-1-2 1,5-11-6,0 0 1,0 1-1,2 0 1,20-30-1,52-54-1677,-78 97 1519,9-10-2646,27-23 0,-16 17-1419</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29:59.964"/>
    </inkml:context>
    <inkml:brush xml:id="br0">
      <inkml:brushProperty name="width" value="0.1" units="cm"/>
      <inkml:brushProperty name="height" value="0.1" units="cm"/>
      <inkml:brushProperty name="color" value="#E71224"/>
    </inkml:brush>
  </inkml:definitions>
  <inkml:trace contextRef="#ctx0" brushRef="#br0">20 18 10112,'-5'-17'9365,"4"21"-8949,-3 41 32,1-12-219,-3 63 86,6-67-259,0 16-91,1-1 0,8 47 1,-3-53-215,12 67-1661,-1-36-2118,-7-41-254</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0:00.552"/>
    </inkml:context>
    <inkml:brush xml:id="br0">
      <inkml:brushProperty name="width" value="0.1" units="cm"/>
      <inkml:brushProperty name="height" value="0.1" units="cm"/>
      <inkml:brushProperty name="color" value="#E71224"/>
    </inkml:brush>
  </inkml:definitions>
  <inkml:trace contextRef="#ctx0" brushRef="#br0">121 0 8448,'-6'0'7656,"-2"12"-6587,-4 15-296,4-8-346,0 0-1,-6 26 1,-27 135 357,31-120-627,-3 82 1,17 78-46,24 32-608,-24-232 46,8 27 1,-10-42 221,0 1 0,0-1 0,0 0 0,1 0 0,0 0 0,0-1 0,0 1 0,0-1 0,8 8 0,-10-11 91,0 0-1,0 0 1,0 0 0,0 0-1,1 0 1,-1-1-1,0 1 1,0 0 0,0-1-1,1 1 1,-1-1 0,0 1-1,1-1 1,-1 0-1,0 1 1,1-1 0,-1 0-1,1 0 1,-1 0 0,0 0-1,1 0 1,-1 0-1,1-1 1,1 1 0,15-5-3655</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0:00.947"/>
    </inkml:context>
    <inkml:brush xml:id="br0">
      <inkml:brushProperty name="width" value="0.1" units="cm"/>
      <inkml:brushProperty name="height" value="0.1" units="cm"/>
      <inkml:brushProperty name="color" value="#E71224"/>
    </inkml:brush>
  </inkml:definitions>
  <inkml:trace contextRef="#ctx0" brushRef="#br0">235 1 8064,'2'0'8548,"-6"18"-9088,0-2 1225,-104 370 691,89-323-1483,-32 125-1233,36-126 67,11-48 30,-1 1 1,0-1-1,-11 21 0,10-22-1967</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0:01.331"/>
    </inkml:context>
    <inkml:brush xml:id="br0">
      <inkml:brushProperty name="width" value="0.1" units="cm"/>
      <inkml:brushProperty name="height" value="0.1" units="cm"/>
      <inkml:brushProperty name="color" value="#E71224"/>
    </inkml:brush>
  </inkml:definitions>
  <inkml:trace contextRef="#ctx0" brushRef="#br0">1 1 8704,'7'10'1959,"-1"0"0,6 12 1,-6-11-1310,0-1 0,10 15 1,68 69 1042,-7-7-1290,-40-41-467,57 93 0,-6 21-3669,-78-144 1471,13 18 1,-9-18-1040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0:01.665"/>
    </inkml:context>
    <inkml:brush xml:id="br0">
      <inkml:brushProperty name="width" value="0.1" units="cm"/>
      <inkml:brushProperty name="height" value="0.1" units="cm"/>
      <inkml:brushProperty name="color" value="#E71224"/>
    </inkml:brush>
  </inkml:definitions>
  <inkml:trace contextRef="#ctx0" brushRef="#br0">0 1 8704,'30'34'4058,"7"7"-1450,10-1 11,-19-12-1930,-2 0 0,0 2 1,20 34-1,-24-30-281,-2 0 0,31 73 0,-44-89-284,-2 0 1,1 0-1,-2 1 0,-1-1 0,0 1 0,-1 0 0,-1-1 0,-2 32 0,-5-14-58,-1 0-1,-1-1 0,-18 46 1,-44 80-1565,17-59-3847,50-96 4874,1-3-355,0 0 1,0 1 0,1-1 0,-1 1 0,1 0 0,0-1-1,0 1 1,0 0 0,1-1 0,-1 7 0,1 10-3366</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0:02.396"/>
    </inkml:context>
    <inkml:brush xml:id="br0">
      <inkml:brushProperty name="width" value="0.1" units="cm"/>
      <inkml:brushProperty name="height" value="0.1" units="cm"/>
      <inkml:brushProperty name="color" value="#E71224"/>
    </inkml:brush>
  </inkml:definitions>
  <inkml:trace contextRef="#ctx0" brushRef="#br0">1 1 8832,'0'9'7884,"18"-9"-5529,-14 0-2808,12 0 552,94 2-632,-37 7-5875,-54-4 2600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0:02.778"/>
    </inkml:context>
    <inkml:brush xml:id="br0">
      <inkml:brushProperty name="width" value="0.1" units="cm"/>
      <inkml:brushProperty name="height" value="0.1" units="cm"/>
      <inkml:brushProperty name="color" value="#E71224"/>
    </inkml:brush>
  </inkml:definitions>
  <inkml:trace contextRef="#ctx0" brushRef="#br0">1 18 9216,'14'8'4192,"14"-12"-2656,-10 0-1216,1-1-96,12-3-224,-3 4-64,9 4 32,-4 0-928,-1 0-288,-4 0-2720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1:51.513"/>
    </inkml:context>
    <inkml:brush xml:id="br0">
      <inkml:brushProperty name="width" value="0.1" units="cm"/>
      <inkml:brushProperty name="height" value="0.1" units="cm"/>
      <inkml:brushProperty name="color" value="#E71224"/>
    </inkml:brush>
  </inkml:definitions>
  <inkml:trace contextRef="#ctx0" brushRef="#br0">465 1 8320,'-10'13'8922,"2"7"-7197,-7 33 1,11-39-1518,-1-1-1,-1 1 1,0-1 0,0 0 0,-17 23 0,13-21-143,-159 220-158,90-129-1564,-42 46-4124,119-148 5099</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0:03.195"/>
    </inkml:context>
    <inkml:brush xml:id="br0">
      <inkml:brushProperty name="width" value="0.1" units="cm"/>
      <inkml:brushProperty name="height" value="0.1" units="cm"/>
      <inkml:brushProperty name="color" value="#E71224"/>
    </inkml:brush>
  </inkml:definitions>
  <inkml:trace contextRef="#ctx0" brushRef="#br0">14 69 8064,'-3'-7'1519,"1"0"0,0 0 0,0-1 0,0 1 0,-1-14 0,3 20-1483,1 1-1,-1-1 1,0 0 0,0 1 0,1-1-1,-1 1 1,0-1 0,0 1-1,1-1 1,-1 1 0,1-1-1,-1 1 1,1-1 0,-1 1-1,0-1 1,1 1 0,0 0-1,-1-1 1,1 1 0,-1 0-1,1 0 1,-1-1 0,1 1-1,-1 0 1,1 0 0,0 0-1,-1 0 1,1-1 0,0 1-1,-1 0 1,1 0 0,-1 0-1,1 1 1,0-1 0,0 0 0,26 4 343,-7 1 66,0 2 0,23 10-1,-35-13-238,1 0 0,-1 1 0,0 0 0,0 1 0,-1-1 0,1 2-1,11 12 1,-14-13-82,0 1 0,0 0 0,-1 0 0,0 0 0,0 0-1,-1 1 1,0 0 0,4 15 0,-3 3 32,-1 1 1,-2-1-1,0 1 1,-2 0-1,-4 30 1,-6-7-87,-1 1 1,-35 87-1,1-3-164,40-115-20,2 0 1,-4 29-1,7-40 87,1 1 0,0 0-1,0-1 1,1 1-1,0 0 1,1-1-1,3 11 1,-4-17 32,0 0 0,1 0 1,-1 0-1,1 0 0,0 0 0,-1-1 1,1 1-1,0 0 0,1-1 0,-1 0 0,0 1 1,1-1-1,-1 0 0,1 0 0,0-1 1,5 4-1,1-1 37,0-1 0,0 0 0,0 0 0,12 1 0,72 11-449,-3 0-1783,-1 8-3938,-77-19 2867,1-1 1,13 2 0,-2 0-111</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0:03.556"/>
    </inkml:context>
    <inkml:brush xml:id="br0">
      <inkml:brushProperty name="width" value="0.1" units="cm"/>
      <inkml:brushProperty name="height" value="0.1" units="cm"/>
      <inkml:brushProperty name="color" value="#E71224"/>
    </inkml:brush>
  </inkml:definitions>
  <inkml:trace contextRef="#ctx0" brushRef="#br0">365 5 9728,'-2'-5'6576,"-6"18"-4155,-11 33-1072,-3-2-1079,-1 0 0,-49 68 1,38-66-587,3 2 0,1 2 0,-24 53 0,38-65-2924,-28 46 0,34-71-461</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0:03.886"/>
    </inkml:context>
    <inkml:brush xml:id="br0">
      <inkml:brushProperty name="width" value="0.1" units="cm"/>
      <inkml:brushProperty name="height" value="0.1" units="cm"/>
      <inkml:brushProperty name="color" value="#E71224"/>
    </inkml:brush>
  </inkml:definitions>
  <inkml:trace contextRef="#ctx0" brushRef="#br0">5 1 8704,'-3'4'4534,"3"-4"-4345,-1 1 0,1-1 0,0 1 0,0-1 0,0 1 0,0-1 0,0 0 0,0 1 0,0-1 0,0 2 0,1 3 399,3 5-137,-1 0 1,2-1 0,-1 1-1,1-1 1,1 0-1,11 16 1,0-7-269,0-2 0,31 24 0,-31-26-81,109 82 148,-80-55-1067,74 83-1,-106-108-53,23 22-3358,-22-21 277</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0:04.256"/>
    </inkml:context>
    <inkml:brush xml:id="br0">
      <inkml:brushProperty name="width" value="0.1" units="cm"/>
      <inkml:brushProperty name="height" value="0.1" units="cm"/>
      <inkml:brushProperty name="color" value="#E71224"/>
    </inkml:brush>
  </inkml:definitions>
  <inkml:trace contextRef="#ctx0" brushRef="#br0">1 5 9728,'8'0'4384,"15"8"-3360,-23-3-96,19-1-449,-6 0-31,34-4-192,-10 0-96,22-4-64,21 0-160,-31-1-32,-7 2-448,9-2-127,10 1-865,-25 4-352,-4 0-2112</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0:04.915"/>
    </inkml:context>
    <inkml:brush xml:id="br0">
      <inkml:brushProperty name="width" value="0.1" units="cm"/>
      <inkml:brushProperty name="height" value="0.1" units="cm"/>
      <inkml:brushProperty name="color" value="#E71224"/>
    </inkml:brush>
  </inkml:definitions>
  <inkml:trace contextRef="#ctx0" brushRef="#br0">609 145 7168,'0'-2'578,"-1"-1"1,0 1-1,0 0 1,0 0-1,0 0 1,0 0-1,0 0 1,0 0-1,-1 0 1,1 1-1,-1-1 1,0 0-1,1 1 1,-1-1-1,-3-2 1,-11-12 308,-4-18 154,16 26-641,0 0 0,-1 1 0,-10-14-1,13 19-335,0 1 0,-1-1 0,1 0 0,-1 1 0,1-1 1,-1 1-1,1 0 0,-1 0 0,0 0 0,0 0 0,0 0 0,1 0 0,-1 1 0,0 0 0,0-1 0,0 1 0,0 0 0,0 0 0,0 1 0,0-1 0,0 1 0,0-1 0,-4 3 0,-6 1 37,0 1 1,0 0-1,-17 10 1,23-11-34,-40 22 153,-72 54 1,108-71-231,0 1 0,0-1 0,1 2 0,1 0 0,-10 12 0,9-9 45,0 1 0,1 0 1,1 1-1,0 0 0,1 0 0,1 1 0,-7 29 0,1-8 134,-5 20 281,-9 63 1,20-86-330,2 1 0,1 0 1,3 42-1,2-62-121,0 0-1,1 0 1,0-1 0,2 1-1,0 0 1,0-1 0,11 19-1,-12-23 13,1 0-1,1-1 1,0 0 0,0 0-1,1 0 1,0-1-1,0 0 1,1 0 0,1-1-1,18 15 1,-12-13 2,0 0-1,1-1 1,0-1 0,1 0 0,0-1 0,0-1-1,1-1 1,-1 0 0,1-1 0,0-1-1,0-1 1,23 0 0,2-3 19,-1-2-1,55-12 1,82-28 297,-160 38-267,73-25 313,-83 27-277,1-2-1,-1 1 1,0-1-1,-1 0 1,1-1-1,-1 0 1,8-8-1,-14 12-67,-1 1 0,1-1 0,-1 1 0,0-1 0,1 1 0,-1-1 0,0 0 0,0 0 0,0 0 0,0 0 0,0 0-1,-1 0 1,1 0 0,0 0 0,-1 0 0,1-3 0,-2 3-11,1 1 0,0-1 0,-1 1 0,1-1 0,-1 1 0,0-1 0,0 0-1,1 1 1,-1 0 0,0-1 0,0 1 0,0 0 0,0-1 0,-1 1 0,1 0 0,0 0 0,0 0 0,-1 0 0,1 0-1,-1 0 1,1 0 0,-3 0 0,-8-5 38,0 1 0,-1 0-1,1 1 1,-27-5 0,16 5-68,0 1 0,-26 1 0,31 3-59,0 0-1,1 1 1,-1 1 0,-31 10 0,29-7-128,0 2 0,0 0 1,1 1-1,0 1 1,-20 14-1,34-21 148,-29 18-417,-5 2-774,2 2-1,0 1 0,-35 33 0,70-57 997,-13 14-1490,15-16 1713,0 0-1,0 0 0,0 0 1,0 0-1,0 0 0,0 0 0,0 1 1,0-1-1,0 0 0,0 0 0,0 0 1,0 0-1,0 0 0,0 0 0,0 0 1,0 0-1,0 0 0,0 0 1,0 0-1,0 0 0,0 1 0,0-1 1,0 0-1,1 0 0,-1 0 0,0 0 1,0 0-1,0 0 0,0 0 1,0 0-1,0 0 0,0 0 0,0 0 1,0 0-1,0 0 0,0 0 0,0 0 1,0 0-1,0 0 0,0 0 1,1 0-1,-1 0 0,0 0 0,0 0 1,0 0-1,0 1 0,0-1 0,0 0 1,0-1-1,0 1 0,0 0 0,0 0 1,0 0-1,0 0 0,1 0 1,-1 0-1,0 0 0,0 0 0,0 0 1,0 0-1,0 0 0,0 0 0,15-5-1934,29-14-2631</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0:09.035"/>
    </inkml:context>
    <inkml:brush xml:id="br0">
      <inkml:brushProperty name="width" value="0.1" units="cm"/>
      <inkml:brushProperty name="height" value="0.1" units="cm"/>
      <inkml:brushProperty name="color" value="#E71224"/>
    </inkml:brush>
  </inkml:definitions>
  <inkml:trace contextRef="#ctx0" brushRef="#br0">10 42 7808,'-10'0'9274,"12"-1"-9226,21-12 137,-18 10-185,0-1 1,0 1-1,1 1 0,-1-1 0,0 1 0,1 0 1,8-2-1,-4 2-14,1 1 1,-1 0-1,1 0 1,-1 1-1,20 3 1,-26-3 75,-1 1 0,1 0-1,-1-1 1,1 1 0,-1 1 0,0-1 0,0 0 0,0 1 0,0-1-1,0 1 1,0 0 0,0 0 0,0 1 0,-1-1 0,1 0 0,-1 1-1,1-1 1,-1 1 0,0 0 0,0 0 0,1 4 0,-1-5-8,-1 1 0,0 0 0,0 0 0,-1 0 0,1 0 0,-1 0 0,1 0 0,-1 0 0,0-1 1,0 1-1,-1 4 0,0 2 28,-2-1 1,-4 15-1,1-6-34,-55 164 42,40-117-107,-28 100-216,48-158 216,0 1 1,0-1-1,0 1 0,0 0 1,1-1-1,0 1 1,2 7-1,-2-12 23,0 0 0,1 0-1,0 1 1,-1-1 0,1 0 0,0 0-1,0 0 1,0 0 0,1 0 0,-1-1-1,0 1 1,1 0 0,-1 0-1,1-1 1,-1 1 0,1-1 0,0 0-1,0 1 1,-1-1 0,1 0-1,0 0 1,0 0 0,0 0 0,5 1-1,7 1-67,1 0 0,-1-1 0,1-1 0,27-1 0,-21 0-1661,-1 0 1,21 4 0,-18 0-2272</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0:09.455"/>
    </inkml:context>
    <inkml:brush xml:id="br0">
      <inkml:brushProperty name="width" value="0.1" units="cm"/>
      <inkml:brushProperty name="height" value="0.1" units="cm"/>
      <inkml:brushProperty name="color" value="#E71224"/>
    </inkml:brush>
  </inkml:definitions>
  <inkml:trace contextRef="#ctx0" brushRef="#br0">143 5 7296,'-14'-4'9018,"13"4"-8908,0 0-1,1 0 0,-1 0 1,0 1-1,0-1 1,0 0-1,0 1 0,1-1 1,-1 1-1,0-1 0,0 1 1,1-1-1,-1 1 1,0-1-1,1 1 0,-1 0 1,0-1-1,1 1 1,-1 0-1,1 0 0,-1 1 1,-9 20-213,8-16 242,-67 174-1137,60-154-849,2-1 0,-8 44 0,14-45-5720,1-16 4644</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0:09.982"/>
    </inkml:context>
    <inkml:brush xml:id="br0">
      <inkml:brushProperty name="width" value="0.1" units="cm"/>
      <inkml:brushProperty name="height" value="0.1" units="cm"/>
      <inkml:brushProperty name="color" value="#E71224"/>
    </inkml:brush>
  </inkml:definitions>
  <inkml:trace contextRef="#ctx0" brushRef="#br0">0 1 8576,'11'13'5704,"16"24"-4779,-10-14-836,0 0 0,2-1 0,0-1 0,2-1 0,0-1 0,41 29 0,-40-34-702,-1-1 0,1-2 0,1 0-1,38 12 1,4-2-6208,-36-17 3312</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0:10.359"/>
    </inkml:context>
    <inkml:brush xml:id="br0">
      <inkml:brushProperty name="width" value="0.1" units="cm"/>
      <inkml:brushProperty name="height" value="0.1" units="cm"/>
      <inkml:brushProperty name="color" value="#E71224"/>
    </inkml:brush>
  </inkml:definitions>
  <inkml:trace contextRef="#ctx0" brushRef="#br0">1 37 8832,'14'0'4064,"14"8"-3104,-28-3-96,9-1-544,0-1-96,10 7-160,7 2 32,-2-4-64,-1-3-96,5-5-32,0-10-288,-5 3-160,-6-1-512,16-9-192,14-3-2016,-10 2-1248,-9 6 1984</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0:10.742"/>
    </inkml:context>
    <inkml:brush xml:id="br0">
      <inkml:brushProperty name="width" value="0.1" units="cm"/>
      <inkml:brushProperty name="height" value="0.1" units="cm"/>
      <inkml:brushProperty name="color" value="#E71224"/>
    </inkml:brush>
  </inkml:definitions>
  <inkml:trace contextRef="#ctx0" brushRef="#br0">214 54 6784,'-2'-10'1211,"-2"-13"820,4 23-1952,0-1-1,0 0 1,-1 0-1,1 0 1,0 1 0,-1-1-1,1 0 1,0 0-1,-1 1 1,1-1 0,-1 0-1,1 1 1,-1-1 0,1 1-1,-1-1 1,1 1-1,-1-1 1,0 0 0,-4-3 1011,5 4-1040,0-1 1,0 1 0,0 0 0,-1 0-1,1-1 1,0 1 0,0 0 0,0 0-1,-1 0 1,1-1 0,0 1-1,0 0 1,-1 0 0,1 0 0,0 0-1,0 0 1,-1-1 0,1 1 0,0 0-1,-1 0 1,1 0 0,0 0 0,-1 0-1,1 0 1,0 0 0,0 0 0,-1 0-1,1 0 1,0 0 0,-1 0 0,1 0-1,0 0 1,0 1 0,-1-1 0,1 0-1,0 0 1,-1 0 0,1 0 0,0 0-1,0 1 1,-1-1 0,-6 4 117,0 1 1,0 0-1,0 1 1,1-1 0,0 1-1,0 0 1,-7 10-1,9-11-97,-8 9 88,0-2-30,1 1 0,0 1 0,1 0 0,1 0 0,-13 27 0,15-27-33,2 0 0,0 1 0,0-1 0,2 1 0,-3 16 0,5-4 58,0 0 1,2 0 0,0-1-1,2 1 1,10 40 0,-9-53-113,1 1 0,0-1 1,1 0-1,0 0 0,17 24 0,-5-13 109,39 40-1,-50-59-129,0 1 0,0-2 0,1 1-1,-1-1 1,1 0 0,0-1-1,0 0 1,1 0 0,0-1-1,13 4 1,5-1 29,1 0 1,29 0-1,-52-5-39,19 1 144,1 0-1,-1-1 1,33-4-1,-53 2-96,1 0-1,-1 0 0,1-1 1,-1 1-1,1-1 1,-1 0-1,0 0 0,7-5 1,-9 6-7,0-1 0,0 1 0,-1-1 0,1 1 0,0-1 0,-1 0 0,1 0 0,-1 1-1,1-1 1,-1 0 0,0 0 0,0 0 0,0-1 0,0 1 0,0 0 0,0 0 0,-1 0 0,1-1 0,-1-3 0,0 3-25,0 0 0,-1 0 0,1 0 0,-1-1 0,0 1 0,0 0-1,0 1 1,-1-1 0,1 0 0,-1 0 0,0 0 0,1 1 0,-1-1 0,0 1 0,0 0-1,-1-1 1,1 1 0,0 0 0,-1 0 0,0 0 0,-4-2 0,-2-1-53,-1 0 1,0 0-1,-1 1 1,1 0-1,-12-2 1,12 4-134,-1 0-1,0 1 1,0 0-1,0 1 1,1 0 0,-1 1-1,0 0 1,0 0 0,1 1-1,-1 1 1,1 0-1,-1 0 1,-11 6 0,-3 7-1027,23-15 1002,1 0 1,0 0-1,0 0 1,-1 0-1,1 0 0,0 0 1,0 0-1,1 0 0,-1 1 1,0-1-1,0 0 1,0 1-1,1-1 0,-1 1 1,1-1-1,-1 2 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1:51.950"/>
    </inkml:context>
    <inkml:brush xml:id="br0">
      <inkml:brushProperty name="width" value="0.1" units="cm"/>
      <inkml:brushProperty name="height" value="0.1" units="cm"/>
      <inkml:brushProperty name="color" value="#E71224"/>
    </inkml:brush>
  </inkml:definitions>
  <inkml:trace contextRef="#ctx0" brushRef="#br0">0 0 7936,'0'5'1252,"1"-1"0,-1 1 0,1 0 0,0 0 0,0-1 0,3 10 0,-1-9-505,-1 0 1,1 1 0,0-1 0,8 8 0,0 0-712,2-1 1,25 21-1,7 5 983,141 170-59,-164-183-965,48 43-1,-32-33-175,-21-17-461,-14-14-147,0 0 0,1 0 0,-1-1 0,1 1 0,0-1 0,8 6 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0:11.188"/>
    </inkml:context>
    <inkml:brush xml:id="br0">
      <inkml:brushProperty name="width" value="0.1" units="cm"/>
      <inkml:brushProperty name="height" value="0.1" units="cm"/>
      <inkml:brushProperty name="color" value="#E71224"/>
    </inkml:brush>
  </inkml:definitions>
  <inkml:trace contextRef="#ctx0" brushRef="#br0">15 25 9856,'-14'-3'7647,"18"6"-7007,6-3-288,4 0-160,0 0-96,4-3-96,10-2 32,5 1-544,2 0-128,7 0-607,0-1-161,-4 5-1024,-7 5-448,-3 7-512</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0:11.600"/>
    </inkml:context>
    <inkml:brush xml:id="br0">
      <inkml:brushProperty name="width" value="0.1" units="cm"/>
      <inkml:brushProperty name="height" value="0.1" units="cm"/>
      <inkml:brushProperty name="color" value="#E71224"/>
    </inkml:brush>
  </inkml:definitions>
  <inkml:trace contextRef="#ctx0" brushRef="#br0">5 145 7168,'-4'20'5568,"8"-28"-4640,1 4 0,18-17-576,18-11-224,10 2-96,9 2-544,-5 8-192,1 8-288,-5 2-128,-9 10-1568,-2 5-1536,2 3 1408</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0:11.982"/>
    </inkml:context>
    <inkml:brush xml:id="br0">
      <inkml:brushProperty name="width" value="0.1" units="cm"/>
      <inkml:brushProperty name="height" value="0.1" units="cm"/>
      <inkml:brushProperty name="color" value="#E71224"/>
    </inkml:brush>
  </inkml:definitions>
  <inkml:trace contextRef="#ctx0" brushRef="#br0">249 39 7296,'-2'-4'621,"1"1"1,-1-1-1,0 0 1,-1 1-1,1-1 1,-5-4 0,6 7-510,0 0 0,0 0 1,0 1-1,0-1 0,0 0 1,1 1-1,-1-1 0,0 1 1,0-1-1,-1 1 0,1-1 1,0 1-1,0 0 0,0 0 1,0-1-1,0 1 1,0 0-1,0 0 0,0 0 1,-1 0-1,1 1 0,0-1 1,0 0-1,0 0 0,0 1 1,0-1-1,0 0 0,0 1 1,0-1-1,0 1 1,0-1-1,-2 2 0,-1 1-3,0 1-1,1-1 0,-1 1 0,0-1 1,1 1-1,0 0 0,0 0 1,0 1-1,-2 4 0,-3 8 108,-7 21 0,9-24-88,-1 8-44,0 0 0,1 1-1,2-1 1,0 1 0,-1 34 0,5-38-13,0 1-1,2-1 1,0 0-1,0 0 1,2 0 0,11 35-1,-12-47-46,0-1 0,0 1 0,0-1 0,1 1 0,0-1 0,0 0 0,0 0 0,1-1 0,0 1 0,0-1 0,0 0 0,1-1 0,-1 1 0,1-1 0,1 0 0,-1 0 0,0-1 0,1 0 0,0 0 0,-1-1 0,1 1 0,0-2 0,0 1 0,1-1 0,7 1 0,1-2 37,-1 0 0,0-1 0,1-1-1,-1 0 1,0-1 0,0-1 0,-1-1 0,1 0 0,-1 0 0,0-1-1,0-1 1,23-16 0,-16 8 150,-1 0-1,-1-1 0,-1-1 1,0-1-1,-2 0 1,0-1-1,17-26 1,-29 38-118,0 1 1,0-1 0,-1 0-1,0 0 1,0-1 0,0 1-1,-1 0 1,0-1 0,1-13-1,-3 17-56,0 0 0,0 0 0,0 0 0,-1 0 0,1 0 0,-1-1 0,0 1 0,0 0-1,-1 1 1,1-1 0,-1 0 0,0 0 0,0 1 0,0-1 0,0 1 0,-1-1 0,0 1 0,1 0-1,-7-5 1,-1 0-38,-1 0 0,0 0 0,-1 2-1,0-1 1,-23-8 0,-68-18-376,74 27 5,0 0 1,0 2-1,0 1 0,-1 1 0,-30 3 0,14 2-1784,1 3 1,-67 16-1,73-14-1897</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4:31.800"/>
    </inkml:context>
    <inkml:brush xml:id="br0">
      <inkml:brushProperty name="width" value="0.1" units="cm"/>
      <inkml:brushProperty name="height" value="0.1" units="cm"/>
      <inkml:brushProperty name="color" value="#008C3A"/>
    </inkml:brush>
  </inkml:definitions>
  <inkml:trace contextRef="#ctx0" brushRef="#br0">30 1 8448,'-14'4'9557,"11"1"-9334,1 0-1,0 0 1,0-1 0,1 1 0,-1 0-1,1 1 1,0-1 0,0 7-1,1 46 917,1-26-629,0 47-125,3-1 0,4 0-1,3 0 1,3-1 0,4 0 0,33 89-1,-33-124-336,1 0 0,2-1 0,2-1 0,1-1 0,2-2 0,2 0 0,2-2 0,1-1 0,38 33 0,-23-24-18,-5-4-3660,-35-35 1342</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4:38.115"/>
    </inkml:context>
    <inkml:brush xml:id="br0">
      <inkml:brushProperty name="width" value="0.1" units="cm"/>
      <inkml:brushProperty name="height" value="0.1" units="cm"/>
      <inkml:brushProperty name="color" value="#008C3A"/>
    </inkml:brush>
  </inkml:definitions>
  <inkml:trace contextRef="#ctx0" brushRef="#br0">22 249 8320,'-21'20'10917,"21"-24"-10320,1-13-477,1 0-1,1-1 1,1 2 0,0-1-1,1 0 1,13-28-1,-14 37-55,0 0 0,0 0 0,1 0 0,0 1 0,1 0 0,0 0 0,0 0 0,0 1 0,1 0 0,0 0 0,0 0 0,0 1 0,1 0 0,0 1 0,0 0 0,0 0 0,10-3 0,-15 6 24,1 0-1,-1 0 1,0 1-1,1-1 1,-1 1-1,1 0 1,-1 0-1,0 0 1,1 0 0,-1 1-1,1-1 1,-1 1-1,0 0 1,5 2-1,-3-1 21,-1 0 1,1 1-1,-1 0 0,1 0 1,-1 0-1,0 1 0,0-1 0,5 7 1,-1 1 34,-1 0 0,1 0 1,-2 0-1,0 1 0,0 0 1,6 18-1,-5-5-8,-1 0 0,-1 0 0,-1 0 0,-2 0 0,0 0-1,-2 1 1,0-1 0,-2 1 0,-8 40 0,1 2-125,3-1-1,2 1 0,9 115 1,-4-180-4,0 16-25,2 1-1,0-1 1,7 23 0,-9-38 24,0 0 1,0 0 0,1 0 0,0 0 0,0 0 0,0 0 0,0-1 0,1 1 0,-1-1 0,1 1 0,0-1 0,0 0 0,0 0-1,0 0 1,1-1 0,-1 1 0,1-1 0,0 0 0,0 0 0,6 3 0,-2-3 103,0 0-1,1-1 1,-1 0 0,1 0-1,-1-1 1,1 0 0,16-3-1,62-17 555,-61 13-570,40-6-1,-3 7-897,-29 4-2241,-1-2 1,1-1 0,53-15 0,-39-1-2096</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1:08.305"/>
    </inkml:context>
    <inkml:brush xml:id="br0">
      <inkml:brushProperty name="width" value="0.1" units="cm"/>
      <inkml:brushProperty name="height" value="0.1" units="cm"/>
      <inkml:brushProperty name="color" value="#008C3A"/>
    </inkml:brush>
  </inkml:definitions>
  <inkml:trace contextRef="#ctx0" brushRef="#br0">24 0 6784,'-24'21'11018,"29"-13"-10170,-1-7-682,0 1 1,-1-1-1,1 0 0,0-1 1,0 1-1,0-1 0,0 0 1,7 0-1,33-5 193,-42 5-327,72-8 544,135 5-1,-114 5-1065,-90 15-5637,-4-9 3556,7 1-1226</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1:08.906"/>
    </inkml:context>
    <inkml:brush xml:id="br0">
      <inkml:brushProperty name="width" value="0.1" units="cm"/>
      <inkml:brushProperty name="height" value="0.1" units="cm"/>
      <inkml:brushProperty name="color" value="#008C3A"/>
    </inkml:brush>
  </inkml:definitions>
  <inkml:trace contextRef="#ctx0" brushRef="#br0">47 1 6528,'-13'-1'11083,"12"2"-10801,-2 7-128,0 0 1,1 0-1,0 1 1,0-1-1,1 0 0,-1 12 1,2 54 168,1-33-197,-7 63-77,2-61 4,0-5 54,0 27-28,4-45-57,0-19-193</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1:09.397"/>
    </inkml:context>
    <inkml:brush xml:id="br0">
      <inkml:brushProperty name="width" value="0.1" units="cm"/>
      <inkml:brushProperty name="height" value="0.1" units="cm"/>
      <inkml:brushProperty name="color" value="#008C3A"/>
    </inkml:brush>
  </inkml:definitions>
  <inkml:trace contextRef="#ctx0" brushRef="#br0">0 18 8320,'1'0'8906,"12"-4"-8440,1 2-1,-1 0 0,1 1 1,25 0-1,5 0-19,44-1 133,8-1-416,-84 2-387,-1 0 0,1 1 0,-1 1 1,1 0-1,22 5 0,-24-3-1915,0 0 0,-1 1 0,19 9 0,-15-5-1471</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1:09.740"/>
    </inkml:context>
    <inkml:brush xml:id="br0">
      <inkml:brushProperty name="width" value="0.1" units="cm"/>
      <inkml:brushProperty name="height" value="0.1" units="cm"/>
      <inkml:brushProperty name="color" value="#008C3A"/>
    </inkml:brush>
  </inkml:definitions>
  <inkml:trace contextRef="#ctx0" brushRef="#br0">36 207 10368,'-17'-3'7362,"6"-5"-5349,10 6-2016,0 0 1,0 0-1,0-1 0,0 1 0,0 0 0,1 0 0,-1 0 0,1-1 0,0 1 1,0 0-1,-1-1 0,2-1 0,-1-11 34,1 0 1,0 0-1,1 1 0,1-1 0,0 1 0,10-28 1,-12 40-33,0 0 1,0 0-1,0 0 1,0 0-1,0 0 1,1 0-1,-1 0 1,0 0-1,1 1 0,0-1 1,-1 1-1,1-1 1,0 1-1,0-1 1,0 1-1,-1 0 1,1 0-1,1 0 1,-1 0-1,4-1 1,-2 2 33,-1 0 0,1-1 1,0 2-1,0-1 1,0 0-1,0 1 0,-1 0 1,1 0-1,0 0 0,-1 0 1,6 3-1,1 0-16,-1 1-1,1 0 1,-1 1 0,0 0 0,0 0-1,-1 1 1,0 0 0,0 0-1,-1 1 1,0 0 0,0 1 0,-1-1-1,0 1 1,5 10 0,-10-17-243,0 0-1,0 0 1,0-1 0,0 1 0,0 0 0,0 0 0,3 2 0,-3-3 33,-1-1-1,1 0 1,-1 1 0,1-1 0,0 0 0,-1 0-1,1 0 1,-1 1 0,1-1 0,0 0 0,-1 0-1,1 0 1,0 0 0,-1 0 0,1 0 0,-1 0-1,1 0 1,0 0 0,-1-1 0,1 1-1,0 0 1,-1 0 0,1-1 0,-1 1 0,1 0-1,-1 0 1,1-1 0,-1 1 0,2-1 0,10-7-3583</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1:10.374"/>
    </inkml:context>
    <inkml:brush xml:id="br0">
      <inkml:brushProperty name="width" value="0.1" units="cm"/>
      <inkml:brushProperty name="height" value="0.1" units="cm"/>
      <inkml:brushProperty name="color" value="#008C3A"/>
    </inkml:brush>
  </inkml:definitions>
  <inkml:trace contextRef="#ctx0" brushRef="#br0">5 1 7552,'-4'5'9363,"4"-5"-9271,13 23 232,-1 0-1,-1 0 1,14 47-1,11 78-20,-17-66-166,26 150-89,-44-224-77,5 35 212,-5-40-265,0 1-1,0 0 1,0-1 0,1 1-1,-1-1 1,1 0 0,0 1-1,3 4 1,-5-8 35,0 0 0,0 1 1,1-1-1,-1 0 0,0 0 0,0 0 0,0 0 0,0 0 0,0 1 1,0-1-1,1 0 0,-1 0 0,0 0 0,0 0 0,0 0 0,1 0 1,-1 1-1,0-1 0,0 0 0,0 0 0,0 0 0,1 0 0,-1 0 1,0 0-1,0 0 0,1 0 0,-1 0 0,0 0 0,0 0 0,0 0 1,1 0-1,-1 0 0,0 0 0,0-1 0,4-6-2974,0-4-792</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1:52.393"/>
    </inkml:context>
    <inkml:brush xml:id="br0">
      <inkml:brushProperty name="width" value="0.1" units="cm"/>
      <inkml:brushProperty name="height" value="0.1" units="cm"/>
      <inkml:brushProperty name="color" value="#E71224"/>
    </inkml:brush>
  </inkml:definitions>
  <inkml:trace contextRef="#ctx0" brushRef="#br0">5 10 7296,'-5'-10'10170,"5"25"-8111,1 9-996,9 43-1,-2-14-841,49 269-1818,-44-262-1339,-9-39 424,1 0-1786</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1:10.821"/>
    </inkml:context>
    <inkml:brush xml:id="br0">
      <inkml:brushProperty name="width" value="0.1" units="cm"/>
      <inkml:brushProperty name="height" value="0.1" units="cm"/>
      <inkml:brushProperty name="color" value="#008C3A"/>
    </inkml:brush>
  </inkml:definitions>
  <inkml:trace contextRef="#ctx0" brushRef="#br0">8 66 9088,'-6'5'3172,"6"-5"-2985,-1 0 0,1 2-1,0-2-87,0 0 1,0 1-1,0-1 0,0 0 0,2 3 1092,-2-3-1092,1 0 0,-1 0 0,0 1 0,0-1 1,1 0-1,-1 0 0,1 0 0,1 1 65,0 0 0,1 0 0,-1-1 0,1 1 0,0-1 0,4 1 0,22-3 41,0-2 0,1 0 0,41-13 0,-47 11-199,115-36-3248,-116 34-614</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1:11.233"/>
    </inkml:context>
    <inkml:brush xml:id="br0">
      <inkml:brushProperty name="width" value="0.1" units="cm"/>
      <inkml:brushProperty name="height" value="0.1" units="cm"/>
      <inkml:brushProperty name="color" value="#008C3A"/>
    </inkml:brush>
  </inkml:definitions>
  <inkml:trace contextRef="#ctx0" brushRef="#br0">29 211 8576,'-4'5'1452,"3"-4"-1130,0 0-1,0 0 1,0 0 0,0 0 0,0 1 0,0-1-1,0 0 1,1 0 0,-2 5 1852,12-2-952,0-4-996,1 0 0,-1-1 0,0-1 0,0 0 0,0 0 0,0-1 0,0 0 0,-1 0 0,1-1 0,-1-1 0,0 0 0,10-7 0,-15 10-181,-1 0 0,1-1 0,-1 0 0,0 0 0,0 0 0,0 0 0,0 0 0,-1 0 0,1-1 0,-1 1 0,0-1 0,0 0 0,0 0 0,0 0 0,-1 0 0,0 0 0,0 0 0,0 0 0,0 0 0,0 0 0,-1 0 0,0-1 0,0 1 0,0 0 0,0 0-1,-1-1 1,0 1 0,1 0 0,-4-8 0,2 7-16,-1 0 0,1 0-1,-1 0 1,0 0 0,0 0-1,-1 1 1,1-1 0,-1 1-1,0 0 1,0 0 0,0 0-1,-1 1 1,-7-6 0,10 8-19,-1 0 1,1 0 0,-1 0 0,1 0 0,-1 0-1,0 0 1,1 1 0,-1-1 0,0 1 0,1 0-1,-1 0 1,0 0 0,1 0 0,-1 0 0,0 1-1,1-1 1,-1 1 0,0-1 0,1 1 0,-1 0-1,1 0 1,-1 0 0,1 1 0,0-1 0,-1 1-1,1-1 1,0 1 0,0 0 0,0-1 0,-3 5-1,-3 4-15,1 0 0,0 0-1,1 1 1,0 0 0,0 0-1,1 0 1,1 1 0,0 0-1,0 0 1,1 0 0,1 0-1,0 0 1,1 0 0,0 1-1,1-1 1,0 1 0,1-1-1,3 16 1,-4-25-4,1 1 1,0-1-1,-1 0 1,2 0-1,-1 0 1,0 0-1,1 0 1,-1 0-1,1-1 1,0 1-1,0 0 0,0-1 1,0 0-1,0 1 1,0-1-1,1 0 1,-1 0-1,1 0 1,0 0-1,-1-1 1,1 1-1,0-1 0,0 1 1,6 1-1,2-1-21,0 0 0,1-1 0,-1-1 0,0 1 0,22-4-1,63-6-3987,-31-1-6705,-42 5 6985</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1:11.622"/>
    </inkml:context>
    <inkml:brush xml:id="br0">
      <inkml:brushProperty name="width" value="0.1" units="cm"/>
      <inkml:brushProperty name="height" value="0.1" units="cm"/>
      <inkml:brushProperty name="color" value="#008C3A"/>
    </inkml:brush>
  </inkml:definitions>
  <inkml:trace contextRef="#ctx0" brushRef="#br0">111 293 9856,'-6'-7'5796,"5"7"-5581,-13-3 3090,1 0-2888,-11-3 218,19 5-540,0 0 1,1 0-1,-1 0 0,0-1 0,-5-2 0,9 3-97,0 0-1,-1 0 1,1 0-1,0 0 1,0 0-1,0 0 1,0 0-1,0 0 1,0 0-1,0-1 1,0 1-1,0 0 1,1-1-1,-1 1 1,0 0 0,1-1-1,-1 1 1,1-1-1,0 1 1,-1-1-1,1-1 1,0-5-8,0 1 0,0 0 0,1 0 0,-1 0 1,2-1-1,-1 1 0,5-12 0,0 4-758,1 0-1,11-20 1,-10 20-1193,21-25 1,-23 33 581,0 1 1,0 0 0,8-7-1,4 1-1783</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1:12.101"/>
    </inkml:context>
    <inkml:brush xml:id="br0">
      <inkml:brushProperty name="width" value="0.1" units="cm"/>
      <inkml:brushProperty name="height" value="0.1" units="cm"/>
      <inkml:brushProperty name="color" value="#008C3A"/>
    </inkml:brush>
  </inkml:definitions>
  <inkml:trace contextRef="#ctx0" brushRef="#br0">5 70 9856,'-4'5'6271,"4"-5"-6039,-1 12 1104,3 12-1458,-1-14 203,2 0-1,-1 0 1,2 0 0,-1-1-1,1 1 1,1-1 0,-1 0-1,2 0 1,-1 0 0,1-1 0,0 0-1,1 0 1,0-1 0,15 14-1,-10-13 108,0 0-1,0 0 1,26 11-1,-33-17-40,0 0 0,0 0 0,-1-1 0,1 0 0,0 0 0,1 0 0,-1 0 0,0-1 0,0 0 0,0 0 0,0 0 0,0-1 0,0 0 0,8-2 0,-10 2-39,-1 0 0,1 0 1,-1-1-1,1 1 0,-1-1 0,0 0 1,1 1-1,-1-1 0,0 0 0,0 0 1,0 0-1,-1-1 0,1 1 0,-1 0 1,1-1-1,-1 1 0,1-1 0,-1 1 0,0-1 1,0 0-1,-1 0 0,1 1 0,0-1 1,-1 0-1,0 0 0,0 0 0,0-2 1,0-5 26,0 0 0,-1 0 1,-1 0-1,1 1 1,-2-1-1,-4-14 1,-5-4-224,-1 0 1,-19-30-1,17 33-833,14 23 542,0 0 0,0 0 0,0 0 1,0 1-1,1-1 0,-1 0 0,0 0 1,0-3-1,20 5-6271,2 7 2288</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1:12.663"/>
    </inkml:context>
    <inkml:brush xml:id="br0">
      <inkml:brushProperty name="width" value="0.1" units="cm"/>
      <inkml:brushProperty name="height" value="0.1" units="cm"/>
      <inkml:brushProperty name="color" value="#008C3A"/>
    </inkml:brush>
  </inkml:definitions>
  <inkml:trace contextRef="#ctx0" brushRef="#br0">89 19 8320,'-13'-8'4851,"-10"-1"-1937,22 9-2819,0 0 0,0-1 0,0 1 0,0 0 0,0 0 0,-1 0 0,1 0 0,0 0 0,0 0 0,0 0 1,0 1-1,-1-1 0,1 0 0,0 1 0,0-1 0,0 1 0,0-1 0,0 1 0,0-1 0,0 1 0,-1 1 0,0 0-8,0 0 1,1 0-1,-1 0 0,1 0 0,0 0 0,-1 0 0,1 0 0,0 1 1,-1 3-1,-1 6 7,1 0 1,0 0-1,-1 16 0,3-21 22,-2 16 8,1 0 1,1 0-1,1 0 1,1 0-1,7 30 0,-9-52-113,0 0 0,0 0 1,1 1-1,-1-1 0,1 0 0,-1 0 0,1 0 0,0 1 0,-1-1 0,1 0 0,0 0 0,0 0 0,0 0 0,0 0 0,1 1 0,-2-2 15,1 0-1,0 0 1,-1 0 0,1 1-1,-1-1 1,1 0 0,0 0-1,-1 0 1,1 0 0,-1 0-1,1 0 1,0 0 0,-1 0-1,1 0 1,0 0 0,-1 0-1,1 0 1,-1-1 0,1 1-1,-1 0 1,1 0 0,0-1-1,2-1 78,-1 0 0,1 0 0,-1 0-1,0 0 1,0 0 0,0-1 0,0 1-1,0-1 1,-1 1 0,1-1 0,1-3-1,1-4 100,-1 1-1,1-2 1,-2 1-1,1 0 1,0-18-1,0-55 1379,-3 61-822,1 18-678,2 6-93,3 8-38,4 11-454,1 0 1,2-1-1,0-1 1,31 35-1,-32-41-592,1-1-1,1 0 1,0-1-1,16 10 0,-29-20 786,1 0-1,-1 0 1,1 0-1,0 0 0,-1-1 1,1 1-1,0-1 0,2 1 1,-3-1 69,0 0 0,-1 0 1,1 0-1,0 0 1,0 0-1,0 0 0,-1 0 1,1-1-1,0 1 0,0 0 1,-1-1-1,1 1 0,0 0 1,0-1-1,-1 1 1,1-1-1,-1 1 0,1-1 1,0 0-1,0 0 0,8-11-3287</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1:13.067"/>
    </inkml:context>
    <inkml:brush xml:id="br0">
      <inkml:brushProperty name="width" value="0.1" units="cm"/>
      <inkml:brushProperty name="height" value="0.1" units="cm"/>
      <inkml:brushProperty name="color" value="#008C3A"/>
    </inkml:brush>
  </inkml:definitions>
  <inkml:trace contextRef="#ctx0" brushRef="#br0">1 0 10112,'2'2'5931,"5"10"-3250,12 29-2443,-4-8 357,89 164 770,-80-152-1151,22 59 0,11 53-206,-23-60-444,20 69-2889,-23-56-3926,-22-78 2547,0-6 1206</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1:15.109"/>
    </inkml:context>
    <inkml:brush xml:id="br0">
      <inkml:brushProperty name="width" value="0.1" units="cm"/>
      <inkml:brushProperty name="height" value="0.1" units="cm"/>
      <inkml:brushProperty name="color" value="#008C3A"/>
    </inkml:brush>
  </inkml:definitions>
  <inkml:trace contextRef="#ctx0" brushRef="#br0">0 370 7808,'7'2'7815,"0"4"-7454,-6-5-301,1 0 1,-1-1 0,0 1 0,0 0-1,0-1 1,1 1 0,-1-1 0,0 0 0,1 1-1,-1-1 1,0 0 0,1 0 0,1 0-1,23 0 690,-12-1-377,-1 0-37,0-1 0,0 0 0,0 0 1,16-7-1,-13 5-168,-1 0 1,21-2-1,90 3 542,6-1-316,-83-1-246,83-11 126,-29 1-13,107-2 0,-123 12-143,321 12 281,-134 3-222,337-2 622,-600-7-782,237 17 30,64 0 135,-57-36 420,-56 2-436,-188 16-163,479-30 61,-1-17 162,-185 26-127,-45 6-43,812-59 280,-985 72-292,306-14 99,6-7 214,-277 12-382,6 0 18,468 7 130,-358 5-81,-191-1-44,173-5-33,262-15 179,-137 12-43,212-1-53,-144-3-96,-379 11 56,450-6 107,-175 11-103,-26 0-104,230 1 195,-335-6-14,-170 4 577</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1:17.452"/>
    </inkml:context>
    <inkml:brush xml:id="br0">
      <inkml:brushProperty name="width" value="0.1" units="cm"/>
      <inkml:brushProperty name="height" value="0.1" units="cm"/>
      <inkml:brushProperty name="color" value="#008C3A"/>
    </inkml:brush>
  </inkml:definitions>
  <inkml:trace contextRef="#ctx0" brushRef="#br0">15 85 6144,'-5'-69'8160,"5"69"-8121,0-1 0,0 1 0,0-1 0,0 0 1,0 1-1,0-1 0,-1 1 0,1-1 0,0 1 1,0-1-1,-1 1 0,1 0 0,0-1 0,-1 1 1,1-1-1,0 1 0,-1-1 0,1 1 0,-1-1 1,-3-4 1597,4 21-1337,9 257 1160,12-12-1097,10 85-38,65 299-48,-16-27 64,-34-225 65,-2-16-164,3 14-116,-10-2-184,-23-212 137,5 36 14,58 737-74,-53-425-6,-10-185-74,17 254 93,11 241-96,-28-491 213,-10-259-174,5 79 18,-2-1 7,-4-50 0,7 552 173,-10-501 268,2-66-418,1-44 101,-8 82 1,3-97 136,2 50 0,2-28-261,-2 530 0,4-440 6,1-4-12,0-80 65,-1 19-112,1 53 47,-5 171 108,0-308-246</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1:33.946"/>
    </inkml:context>
    <inkml:brush xml:id="br0">
      <inkml:brushProperty name="width" value="0.1" units="cm"/>
      <inkml:brushProperty name="height" value="0.1" units="cm"/>
      <inkml:brushProperty name="color" value="#008C3A"/>
    </inkml:brush>
  </inkml:definitions>
  <inkml:trace contextRef="#ctx0" brushRef="#br0">76 15 6144,'0'-1'200,"0"0"0,0 1 0,0-1 0,-1 0 0,1 1 0,0-1 0,0 0 0,-1 1 1,1-1-1,0 1 0,-1-1 0,1 1 0,-1-1 0,1 1 0,0-1 0,-1 1 0,0-1 0,1 1 0,-1-1 0,1 1 1,-1 0-1,1-1 0,-1 1 0,0 0 0,1 0 0,-1 0 0,1-1 0,-1 1 0,0 0 0,1 0 0,-1 0 0,0 0 1,1 0-1,-2 0 0,0 0-60,1 0 1,0 0-1,0 0 0,0 1 1,0-1-1,0 0 1,0 0-1,-1 1 0,1-1 1,0 1-1,0-1 1,0 1-1,0-1 1,0 1-1,0 0 0,1-1 1,-1 1-1,0 0 1,0 0-1,0 0 1,1-1-1,-1 1 0,-1 2 1,-3 11 139,1 0 1,1 0-1,0 0 0,0 1 1,0 27-1,1-14-48,-5 64 192,4 0 0,4 1 0,17 127 0,-13-188-372,2 0 0,0 0 0,2 0 0,2-1 0,25 52-1,-27-66-31,0-1-1,2 0 1,-1-1-1,2 1 0,0-2 1,1 0-1,0-1 1,1 0-1,1-1 1,0 0-1,21 11 0,-23-14-90,-6-5 155,1 1 0,-1-1 0,1 0 0,9 2 0,-16-5-132,1 0 0,-1-1 0,1 0 0,-1 1 0,1-1 0,-1 0 0,1 0 0,0 0 0,-1 0-1,1 0 1,-1 0 0,1 0 0,-1-1 0,1 1 0,-1 0 0,1-1 0,-1 1 0,1-1 0,-1 0 0,1 0 0,-1 1 0,0-1-1,1 0 1,-1 0 0,0 0 0,0 0 0,0 0 0,2-2 0,17-30-4227,0 1-4330,-11 19 4515</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1:34.380"/>
    </inkml:context>
    <inkml:brush xml:id="br0">
      <inkml:brushProperty name="width" value="0.1" units="cm"/>
      <inkml:brushProperty name="height" value="0.1" units="cm"/>
      <inkml:brushProperty name="color" value="#008C3A"/>
    </inkml:brush>
  </inkml:definitions>
  <inkml:trace contextRef="#ctx0" brushRef="#br0">15 0 8832,'-14'20'7903,"19"-14"-7225,12-1-224,0-1 0,1 0 0,0-2 1,-1 0-1,28 0 0,8 0 146,-26 0-1339,-1-1-3463</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1:54.764"/>
    </inkml:context>
    <inkml:brush xml:id="br0">
      <inkml:brushProperty name="width" value="0.1" units="cm"/>
      <inkml:brushProperty name="height" value="0.1" units="cm"/>
      <inkml:brushProperty name="color" value="#E71224"/>
    </inkml:brush>
  </inkml:definitions>
  <inkml:trace contextRef="#ctx0" brushRef="#br0">3 0 8320,'-3'12'12729,"14"-11"-13747,15-1 1094,17-1 236,80 10-1,-95-4-209,11 0 538,0 2 0,-1 2 0,60 21-1,-95-28-531,1-1 0,-1 1 0,0-1 0,0 1 0,0 0 0,0 0-1,0 0 1,-1 1 0,1-1 0,0 1 0,-1-1 0,2 4 0,-2-3-46,-1-1 0,0 1 0,0 0 0,0 0 0,0-1 0,0 1 0,-1 0 0,1 0 0,-1 0 0,0 0 0,0 0 0,0 0 0,0 0 0,-1 0 0,0 4 0,-10 40 352,-18 47 1,-4 16-689,31-102 158,0 1 0,0 0 0,1 1 0,1-1 0,-1 0 0,2 15 0,0-17 14,1-1 1,-1 1 0,1-1 0,1 1 0,-1-1-1,1 0 1,0 0 0,0 0 0,6 8 0,13 12-119,0 0 0,1-2 0,39 32 0,-56-51 332,-1-1 0,1 2 1,-1-1-1,-1 1 1,1-1-1,-1 1 1,0 1-1,5 8 0,-8-12-38,0-1-1,0 1 0,-1-1 0,1 1 0,0 0 0,-1-1 0,0 1 0,0 0 0,1 0 0,-2-1 0,1 1 0,0 0 0,-1-1 1,1 1-1,-1 0 0,0-1 0,1 1 0,-1-1 0,-1 1 0,1-1 0,0 1 0,0-1 0,-1 0 0,0 0 0,-2 4 1,-37 31 381,16-15-308,17-15-252,1 0-1,-1-1 1,0 1 0,-1-2-1,0 1 1,1-1-1,-2-1 1,1 1-1,0-2 1,-1 1 0,0-1-1,0-1 1,0 0-1,0 0 1,0-1 0,-11 0-1,0 0-699,13 0 16,0-1-1,0 0 1,0 0 0,0-1-1,-14-3 1,14 0-550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1:34.985"/>
    </inkml:context>
    <inkml:brush xml:id="br0">
      <inkml:brushProperty name="width" value="0.1" units="cm"/>
      <inkml:brushProperty name="height" value="0.1" units="cm"/>
      <inkml:brushProperty name="color" value="#008C3A"/>
    </inkml:brush>
  </inkml:definitions>
  <inkml:trace contextRef="#ctx0" brushRef="#br0">64 5 6784,'-2'-2'1215,"1"2"-810,0-1 0,0 1 1,0-1-1,0 1 0,0 0 0,0 0 0,0-1 0,-1 1 0,1 0 1,-2 0-1,2 0-305,0 0 0,1 1 0,-1-1 0,0 0 0,0 1 0,0-1 0,0 1 0,0-1 0,0 1 0,1-1 0,-1 1 0,0-1 0,0 1 0,1 0 0,-1-1 0,0 1 0,0 1 0,-3 4 59,0 1 1,1-1 0,0 1 0,0 0 0,0 0 0,1 0 0,0 0-1,0 1 1,0 10 0,-1 9 220,2 32 0,1-57-365,0 29 218,2 0 0,1 0 0,1 0 0,15 54 0,-14-69-144,1 0-1,0 0 1,1-1-1,1 0 1,0 0-1,1-1 1,1 0-1,0-1 1,1 0-1,19 19 0,-22-25-47,1-2 0,-1 1 0,1-1-1,0 0 1,0-1 0,1 0-1,-1 0 1,1-1 0,0 0 0,11 1-1,-14-2 32,0-1 0,0 0 0,-1-1 0,1 0 0,0 0 0,0 0 0,0-1 0,-1 0 0,1-1 0,0 1 0,-1-1 0,1 0 0,-1-1 0,0 0 0,12-6 0,-13 4 50,0 1-1,0-1 1,0 0-1,-1 0 1,0-1-1,0 1 0,0-1 1,-1 0-1,0 0 1,0 0-1,0-1 1,-1 1-1,0-1 1,0 1-1,-1-1 0,2-12 1,-1-2 66,-2-1 0,0 1-1,-5-42 1,2 44-138,0 1 0,-1 0 0,-1 0 0,-11-25 0,12 33-28,-1 0 0,-1 0 0,1 1 0,-2 0 0,1 0 0,-1 0 0,0 1 0,-17-15 0,1 6 30,-2 1 0,-37-19 0,5 8-931,12 6-3621,38 18 2971,54 20-3548,-12-5 1339</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1:35.518"/>
    </inkml:context>
    <inkml:brush xml:id="br0">
      <inkml:brushProperty name="width" value="0.1" units="cm"/>
      <inkml:brushProperty name="height" value="0.1" units="cm"/>
      <inkml:brushProperty name="color" value="#008C3A"/>
    </inkml:brush>
  </inkml:definitions>
  <inkml:trace contextRef="#ctx0" brushRef="#br0">45 53 6656,'-1'0'292,"0"1"1,0-1 0,0 0-1,0 0 1,0 0-1,0 1 1,0-1-1,1 0 1,-1 1 0,0-1-1,0 0 1,0 1-1,1 0 1,-1-1 0,0 1-1,0-1 1,0 2-1,-10 17 1672,8-9-1788,0 0 0,-1 14 0,3-20 28,-2 29 111,1 0 0,1 1-1,2-1 1,1 1 0,2-1-1,1 0 1,13 44-1,-16-68-262,0 1 54,1 1 0,1-1 0,0 0 0,6 13 1,-9-21-60,0 0 0,0 0 0,1 0 0,-1-1 0,1 1 1,-1 0-1,1 0 0,-1-1 0,1 1 0,0-1 1,0 0-1,0 1 0,0-1 0,0 0 0,0 0 0,0 0 1,0 0-1,0-1 0,0 1 0,0-1 0,1 1 1,-1-1-1,0 0 0,1 1 0,-1-1 0,3-1 0,1 1 85,-1-1 0,0 0 0,0-1 0,1 1-1,-1-1 1,0 0 0,-1 0 0,1-1 0,0 0-1,0 1 1,-1-2 0,0 1 0,0 0-1,0-1 1,0 0 0,0 0 0,-1 0 0,1 0-1,2-5 1,-2 1 32,1-1-1,-1 0 1,0 0 0,-1 0-1,0 0 1,-1-1-1,0 1 1,0-1 0,0-18-1,-1 8 2,-1-1 0,-1 0 0,-1 1 0,-1-1 0,0 1 0,-2 0 0,-12-33 0,12 40-202,-1 1 0,0 0 0,0 0 0,-2 1 0,1 0 0,-2 0-1,1 1 1,-1 0 0,-1 0 0,0 1 0,0 0 0,-21-13 0,24 17-178,3 3-20,1 0 0,-1 0 0,1 0 0,-1 0 0,1 0 0,-1 0 0,0 1 0,0 0-1,-6-1 1,9 2 168,1 0 0,0 0-1,0 0 1,-1 0 0,1 0-1,0 0 1,0 0 0,0 0-1,-1 0 1,1 0 0,0 0-1,0 0 1,-1 0 0,1 0-1,0 0 1,0 0 0,0 0-1,-1 1 1,1-1 0,0 0-1,0 0 1,0 0-1,0 0 1,-1 0 0,1 1-1,0-1 1,0 0 0,0 0-1,0 0 1,0 1 0,0-1-1,-1 0 1,1 0 0,0 0-1,0 1 1,3 9-2205,11 9-1730,7-4-3</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1:35.879"/>
    </inkml:context>
    <inkml:brush xml:id="br0">
      <inkml:brushProperty name="width" value="0.1" units="cm"/>
      <inkml:brushProperty name="height" value="0.1" units="cm"/>
      <inkml:brushProperty name="color" value="#008C3A"/>
    </inkml:brush>
  </inkml:definitions>
  <inkml:trace contextRef="#ctx0" brushRef="#br0">14 1 8704,'6'4'6240,"7"10"-3596,0-2-1443,-9-5-969,1 0 0,-1 0 0,-1 1 0,1-1 0,-1 1 0,-1 0 0,0 0 0,0 0 1,0 0-1,-1 0 0,0 0 0,0 15 0,-2-2-96,0 0 1,-1 0-1,-10 38 0,-33 73-1479,32-97-348,12-33 1284,0 0 1,0 1 0,1-1 0,-1 0-1,1 0 1,-1 1 0,1-1-1,0 0 1,0 1 0,0 3 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1:50.598"/>
    </inkml:context>
    <inkml:brush xml:id="br0">
      <inkml:brushProperty name="width" value="0.1" units="cm"/>
      <inkml:brushProperty name="height" value="0.1" units="cm"/>
      <inkml:brushProperty name="color" value="#008C3A"/>
    </inkml:brush>
  </inkml:definitions>
  <inkml:trace contextRef="#ctx0" brushRef="#br0">10 30 7808,'-9'0'12181,"9"-2"-12145,0 1 0,0 0-1,0 0 1,1 0 0,-1 0 0,0-1 0,1 1 0,-1 0 0,1 0 0,-1 0 0,1 0 0,0 0 0,-1 0 0,1 0 0,0 0-1,0 0 1,0 1 0,0-1 0,0 0 0,0 0 0,0 1 0,0-1 0,0 1 0,0-1 0,0 1 0,0-1 0,0 1 0,0 0-1,1-1 1,-1 1 0,1 0 0,6-2 103,0 1 1,1 1-1,11 0 0,-13 0-69,12 1 160,0 1 1,0 1 0,-1 0-1,31 11 1,-16-5 253,-22-6-294,-3-2 73,-1 1 1,0 1 0,1-1 0,-1 1 0,7 4-1,-12-6-204,-1 0 0,1 0-1,-1 0 1,1 0-1,-1 1 1,0-1 0,1 0-1,-1 1 1,0-1-1,0 1 1,0-1 0,0 1-1,0-1 1,-1 1-1,1 0 1,0 0 0,-1-1-1,1 1 1,-1 0-1,0 0 1,1 0 0,-1-1-1,0 1 1,0 0-1,0 0 1,-1 3 0,0 2-15,-1-1 0,1 1 0,-2-1 0,1 1 0,-1-1 1,0 0-1,-3 6 0,-30 38-83,24-34-14,12-16 20,0 0 1,-1 1-1,1-1 0,0 0 1,0 1-1,0-1 1,-1 0-1,1 1 0,0-1 1,0 0-1,0 1 1,0-1-1,0 0 0,0 1 1,0-1-1,0 0 0,0 1 1,0-1-1,0 0 1,0 1-1,0-1 0,0 0 1,0 1-1,0-1 1,0 1-1,0-1 0,0 0 1,1 1-1,9 6-295,19 1 306,-25-8-58,34 11 104,61 24 0,-87-30 15,0 1 1,-1 0 0,1 1-1,-2 0 1,1 1-1,-1 0 1,0 1 0,-1 0-1,0 0 1,0 1-1,-1 0 1,0 1-1,-1 0 1,0 0 0,-1 0-1,0 1 1,-1 0-1,4 14 1,-7-22 17,-1 1 0,0 0 0,0 0 0,-1 0 1,1 0-1,-1-1 0,0 1 0,0 0 0,-1 0 0,1 0 0,-1 0 1,0 0-1,-1-1 0,1 1 0,-1 0 0,0-1 0,0 1 0,0-1 1,-1 0-1,1 0 0,-1 0 0,0 0 0,0 0 0,-1 0 0,1-1 1,-1 1-1,0-1 0,0 0 0,0-1 0,0 1 0,0 0 0,0-1 1,-1 0-1,-9 3 0,-9 0-232,-1-1 0,0-1 1,-30 0-1,-15 2-683,15-1-412,33-4-1724</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1:51.115"/>
    </inkml:context>
    <inkml:brush xml:id="br0">
      <inkml:brushProperty name="width" value="0.1" units="cm"/>
      <inkml:brushProperty name="height" value="0.1" units="cm"/>
      <inkml:brushProperty name="color" value="#008C3A"/>
    </inkml:brush>
  </inkml:definitions>
  <inkml:trace contextRef="#ctx0" brushRef="#br0">1 0 9472,'25'44'7143,"-18"-30"-5432,17 23 0,1-6-981,3-1 1,0-1 0,37 28-1,-48-43-428,0 1-1,-1 1 1,-1 0 0,-1 2-1,0-1 1,-1 2-1,-1 0 1,-1 0-1,0 1 1,12 35 0,-11-11 32,10 73 0,-22-112-325,3 16-106,-2 0-1,0 0 1,-1 0 0,-1 0 0,-2 0 0,0 0 0,-1 0-1,0-1 1,-10 25 0,-9 14-3282,-53 94 1,71-145 2883,-1 4-393,2-6 40,1 0-1,0 0 1,0 0-1,1 0 1,-3 11 0,3 7-3328</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1:55.321"/>
    </inkml:context>
    <inkml:brush xml:id="br0">
      <inkml:brushProperty name="width" value="0.1" units="cm"/>
      <inkml:brushProperty name="height" value="0.1" units="cm"/>
      <inkml:brushProperty name="color" value="#008C3A"/>
    </inkml:brush>
  </inkml:definitions>
  <inkml:trace contextRef="#ctx0" brushRef="#br0">239 25 6400,'13'-24'10613,"-18"34"-7115,-17 51-2276,-24 99-1,14-42-1034,-80 250-379,105-341-1544,-17 37 0,20-57 392</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1:55.700"/>
    </inkml:context>
    <inkml:brush xml:id="br0">
      <inkml:brushProperty name="width" value="0.1" units="cm"/>
      <inkml:brushProperty name="height" value="0.1" units="cm"/>
      <inkml:brushProperty name="color" value="#008C3A"/>
    </inkml:brush>
  </inkml:definitions>
  <inkml:trace contextRef="#ctx0" brushRef="#br0">10 23 9856,'-10'-23'7801,"11"32"-7155,3 6-454,0 0 0,1 0 0,11 24 0,-3-6 43,-4-12 1,1 0-1,1-1 0,0-1 1,2 0-1,0 0 1,29 31-1,108 86 235,-46-45-508,-2-1 135,-29-27-2679,-72-62 2435,16 12-1368,-16-13 1374,0 0 0,-1 1 1,1-1-1,0 0 0,0 0 0,-1 0 1,1 1-1,0-1 0,0 0 0,0 0 1,-1 0-1,1 0 0,0 0 0,0-1 1,0 1-1,0 0 0,-1 0 0,1 0 1,0-1-1,0 1 0,-1 0 0,1-1 1,0 0-1,9-6-3800</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1:56.115"/>
    </inkml:context>
    <inkml:brush xml:id="br0">
      <inkml:brushProperty name="width" value="0.1" units="cm"/>
      <inkml:brushProperty name="height" value="0.1" units="cm"/>
      <inkml:brushProperty name="color" value="#008C3A"/>
    </inkml:brush>
  </inkml:definitions>
  <inkml:trace contextRef="#ctx0" brushRef="#br0">10 111 9216,'-3'5'2251,"-3"7"3007,10-17-4192,3-3-956,0 1-1,0 0 0,0 0 1,1 1-1,0 0 1,0 0-1,1 1 0,-1 0 1,16-6-1,0 2-314,1 0 1,36-7-1,-59 15 168,105-18-5413,-91 19 3066</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1:56.509"/>
    </inkml:context>
    <inkml:brush xml:id="br0">
      <inkml:brushProperty name="width" value="0.1" units="cm"/>
      <inkml:brushProperty name="height" value="0.1" units="cm"/>
      <inkml:brushProperty name="color" value="#008C3A"/>
    </inkml:brush>
  </inkml:definitions>
  <inkml:trace contextRef="#ctx0" brushRef="#br0">1 57 8704,'0'4'3328,"5"-4"-2592,9 0 384,-10 0-64,10-4-224,5 1 63,4-2-511,10 2-160,2-2-128,3 1-96,4 1 96,-5-2-832,0 0-383,-1 2-993,-3-6-416,4-2-1120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1:56.867"/>
    </inkml:context>
    <inkml:brush xml:id="br0">
      <inkml:brushProperty name="width" value="0.1" units="cm"/>
      <inkml:brushProperty name="height" value="0.1" units="cm"/>
      <inkml:brushProperty name="color" value="#008C3A"/>
    </inkml:brush>
  </inkml:definitions>
  <inkml:trace contextRef="#ctx0" brushRef="#br0">19 142 8832,'-3'0'733,"2"0"-596,1 0 0,-1 0 0,0 0 0,1-1 0,-1 1 0,-11 6 5033,13-19-2834,0 9-2213,0 1 0,0 0-1,1 0 1,0 0 0,-1 0 0,1 0 0,0 0 0,0 0 0,3-2 0,24-24 565,-13 14-173,-13 12-390,36-32 1030,-36 33-1022,0 0-1,-1 0 1,1 0-1,1 1 1,-1-1-1,0 0 1,0 1-1,1 0 0,-1 0 1,0 0-1,1 0 1,3 0-1,-5 2-31,0-1-1,0 0 0,0 1 1,0-1-1,-1 1 0,1-1 0,0 1 1,0 0-1,-1 0 0,1 0 1,-1 0-1,1 0 0,-1 0 1,1 0-1,-1 1 0,0-1 1,1 0-1,-1 1 0,0-1 0,0 1 1,0 0-1,0-1 0,0 1 1,0 2-1,3 5 152,0 1 0,-1 0 0,3 11 0,-4-11-200,-2-10-47,4 14-37,0 0 0,8 18 1,-10-28-30,0 0 0,1 0 0,-1 0 1,1 0-1,-1-1 0,1 0 1,0 1-1,0-1 0,1 0 0,-1 0 1,1-1-1,3 3 0,8 3-55,0-1-1,0 0 0,0-2 1,27 7-1,64 7-121,-78-16 342,0 1 1,0 2-1,-1 1 1,39 14 0,-62-19 10,0 0 0,0 1 0,0-1 0,0 1 0,0 0 0,0 0 0,-1 0 0,0 0 0,1 0 0,-1 1 0,0 0 0,-1-1 0,4 7 0,-3-4-26,0 0 0,-1 0 0,0 0 0,0 0 0,-1 0 0,0 1 1,0-1-1,0 0 0,-1 7 0,0-1-67,-1 0 0,0-1-1,-1 1 1,-1-1 0,0 0 0,0 0 0,-1 0-1,0 0 1,-1 0 0,-9 15 0,5-14-324,0 0 0,0 0 0,-1-1 1,-1-1-1,0 1 0,-15 10 0,-79 46-7242,98-63 6758,3-2-254,0 0 0,0 1-1,0-1 1,0 1-1,1 0 1,-1 0-1,1 0 1,0 1-1,0-1 1,-3 5-1,-7 13-3129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09:40.225"/>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30 114 7680,'-26'42'6296,"25"-36"-5926,-1 7-288,2 1 0,0 20-1,1-13 485,-1 22 453,9 58-1,-4-56-699,-3-26-242,1 0 0,6 25-1,-4-29-56,-3-11 2,-1 0-1,1 1 1,-1-1 0,0 0-1,1 9 1,-2-11-6,0 0 0,1-1 0,-1 1 0,1 0 0,-1 0 0,1-1 0,0 1 0,0 0 0,0-1 0,0 1 0,0-1 0,0 1 0,0-1 0,1 0 0,-1 1 0,0-1 0,1 0 0,-1 0 0,1 0 0,1 1 0,-3-2-13,0 0 0,1 0 0,-1 1 1,0-1-1,0 0 0,0 0 0,0 0 0,0 0 1,1 1-1,-1-1 0,0 0 0,0 0 0,0 0 1,0 0-1,0 1 0,0-1 0,0 0 0,0 0 1,0 0-1,0 1 0,0-1 0,0 0 0,0 0 1,0 0-1,0 1 0,0-1 0,0 0 0,0 0 1,0 0-1,0 0 0,0 1 0,0-1 0,0 0 2,0 0-1,-1 0 1,1 0-1,0 1 0,0-1 1,0 0-1,0 0 1,0 0-1,0 0 0,0 0 1,0 0-1,0 1 1,0-1-1,0 0 0,0 0 1,0 0-1,0 0 0,0 0 1,0 0-1,0 1 1,0-1-1,0 0 0,0 0 1,1 0-1,-1 0 1,0 0-1,0 0 0,0 0 1,0 1-1,0-1 0,0 0 1,0 0-1,0 0 1,0 0-1,0 0 0,1 0 1,-1 0-1,0 0 1,0 0-1,0 0 0,0 0 1,0 0-1,0 0 0,0 0 1,1 0-1,-1 0 1,0 0-1,0 0 0,0 0 1,0 0-1,0 0 1,0 0-1,1 0 0,-1 0 1,0 0-1,0 0 1,0 0-1,0 0 0,0 0 1,1 0-1,1 0 25,0 0 1,0 0-1,0 0 0,0 1 1,1-1-1,-1 1 0,0-1 1,0 1-1,0 0 0,0 0 1,3 1-1,-2-1 18,0-1 0,0 1 0,0-1 0,0 0-1,0 0 1,0 0 0,1 0 0,-1 0 0,0-1 0,0 0 0,0 1-1,0-1 1,4-2 0,-1-1 118,11-6-10,-16 9-150,0 1 0,0-1 0,-1 1 0,1 0 0,0 0 0,0-1 0,0 1 0,-1 0 0,1 0 1,0 0-1,0 0 0,0 0 0,0 0 0,-1 0 0,1 0 0,0 0 0,0 0 0,1 1 0,-1-1-1,0-1 0,0 1 0,1 0 0,-1 0-1,0-1 1,0 1 0,0-1 0,1 1 0,-1-1 0,0 1 0,0-1 0,0 0 0,1-1-1,4-1 18,5-2 13,1 1 1,-1 1-1,1 0 0,0 0 1,20-1-1,62 3 402,-62 2-157,42-5 0,-44 1-262,-1 1 1,1 1 0,0 2 0,-1 1 0,45 9-1,-56-7-43,37 7 202,80 6 0,10-3 69,-44-3-102,-52-5-78,53 1-1,-1-16 165,2 1-149,641 8 16,-599 8-96,-2 1 0,327-9 0,-228 5 91,-58-18-168,3 1 58,-9 3 110,-63-5-34,15-1-98,-16 8 67,136 2-111,-55 0 165,-127 0-131,40 0 49,-108 5 2,139-5 144,-24 0-232,-72 4 94,47-6 1,-10 0 75,-13 2-137,48-4 30,18-2 226,-52-1-132,54-5-80,-39 14 211,31-2-288,-21-4 88,-65 6 11,74-5-118,6 6 147,-67 3 27,39-5-46,-64 4-21,4 0-10,0 0-1,43-8 0,-53 5 15,36 0 0,1 0 79,74-1-155,-103 5 59,83-9 135,198 8-244,-168-10 127,519 10 86,-618 5-209,-3 0 236,44 3-220,-48-9 116,-12 0-17,-1 1 0,41 6 1,-40-3 38,1-1 1,50-2 0,-26-2-25,616 2 47,-657 0-68,1-1 1,-1 0-1,11-4 1,2 1-171,-5 2 261,25 0 1,385 2 34,-381-10-85,-37 11-38,-1-2-1,1 0 1,0 0 0,14-4-1,-20 4 100,0 0 0,0 1 0,1-1-1,6-4 924,-11 4-1000,0-1 0,0 1 0,-1 0 0,1-1 0,-1 1 0,0 0-1,1 0 1,-1-1 0,0 1 0,1 0 0,-1 0 0,0 0 0,0 0 0,0 0 0,0 0 0,0 0 0,0 1 0,-2-2 0,-26-15-38,19 11 77,-19-9 4,-1 1 1,0 2-1,-50-14 0,46 15-93,-19-6 35,0 2 1,-79-10 0,117 23 23,-68-6-45,-119 3 476,151 0-254,-96-20-1,111 17-200,-1 2 1,-52-2-1,-79 7-114,91 2 115,-5-1 62,-122-15 0,106 0-98,-131-3-1,53 26 97,9-1-55,-30-7 4,-120-18 225,227 12-227,-55 2-9,100 4 0,-106 1 5,-294-5-16,3-34 76,253 18-1,-150 12-52,93 4-141,100 3 183,81 1-7,-131-2 30,-291 9 6,269 5-88,139-9-1,-90 7 6,-59 10 48,-12-8-181,-13 3 272,39-2-155,-24 0-22,-7 2 50,-57 2 25,1-17 74,188-7-143,-59-1 80,92 12-57,-152 28-1,153-19 40,-143 14-83,87-10 47,68-7 9,-87 1 0,-3-3-9,135-8 6,6-1 0,-1 2 0,-28 3 0,33-3 0,8-1 0,1 0 0,0 0 0,-1 1 0,1-1 0,-6 3 0,0 1 0,-6 8 201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1:55.168"/>
    </inkml:context>
    <inkml:brush xml:id="br0">
      <inkml:brushProperty name="width" value="0.1" units="cm"/>
      <inkml:brushProperty name="height" value="0.1" units="cm"/>
      <inkml:brushProperty name="color" value="#E71224"/>
    </inkml:brush>
  </inkml:definitions>
  <inkml:trace contextRef="#ctx0" brushRef="#br0">148 18 7808,'-5'-17'8000,"4"17"-7733,0 0 1,0 1 0,0-1 0,0 1 0,0 0-1,0-1 1,0 1 0,0 0 0,0-1 0,0 1-1,0 0 1,0 0 0,0 1 0,-4 9-168,0 0 1,1 0 0,0 0-1,-3 19 1,0-2-60,-28 116 21,-12 41-2167,45-177 1632,-1 1-543,0 1-1,1-1 0,0 1 0,0 15 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1:58.068"/>
    </inkml:context>
    <inkml:brush xml:id="br0">
      <inkml:brushProperty name="width" value="0.1" units="cm"/>
      <inkml:brushProperty name="height" value="0.1" units="cm"/>
      <inkml:brushProperty name="color" value="#008C3A"/>
    </inkml:brush>
  </inkml:definitions>
  <inkml:trace contextRef="#ctx0" brushRef="#br0">5 570 7936,'-4'5'5077,"9"-5"-3808,4 2-749,0 0 0,0-1 0,0 0 0,0 0-1,15-2 1,-10 1 187,24 2 0,38 4 334,144-5 0,-86-4-536,340-15 261,-265 6-599,647-57 767,-679 45-673,308-47 123,250-38 0,127 7 195,-736 88-427,391-32 279,-428 39-393,467-26 160,-409 26-129,571-13 254,40-3 90,-114-6-320,9 26 70,-531 6-127,254 11-72,607 43-55,-419-7 249,0 39-215,-336-50 212,269 12 0,126-41 4,-412-11-47,-204 1-488,-2 0-431,0 0 0,0 0 1,0 0-1,0 1 0,6 1 0,-9-1 551,0 0 1,0 0-1,-1 0 0,1 0 0,-1 0 0,1 0 0,0 0 0,-1 1 0,0-1 0,1 0 0,-1 1 0,0-1 0,0 1 1,0-1-1,0 1 0,2 3 0,-1 0-634,-1-3 550,-1-1 0,1 1 1,0-1-1,-1 0 0,1 1 1,0-1-1,0 0 0,0 0 0,0 1 1,0-1-1,0 0 0,2 1 0,10 0-3622</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1:59.759"/>
    </inkml:context>
    <inkml:brush xml:id="br0">
      <inkml:brushProperty name="width" value="0.1" units="cm"/>
      <inkml:brushProperty name="height" value="0.1" units="cm"/>
      <inkml:brushProperty name="color" value="#008C3A"/>
    </inkml:brush>
  </inkml:definitions>
  <inkml:trace contextRef="#ctx0" brushRef="#br0">14 110 7680,'-13'4'11781,"21"-11"-11584,0 0 0,18-10 0,1-1-10,-20 12-154,7-4-3,-1 0-1,2 0 1,15-6 0,-26 13 47,1 1 1,0 1-1,0-1 0,-1 1 1,1 0-1,0 0 1,1 0-1,-1 0 0,0 1 1,0 0-1,0 0 0,0 1 1,0-1-1,8 3 0,-6-1 124,0 0-1,-1 1 0,1-1 1,-1 2-1,0-1 0,0 0 1,0 1-1,0 1 0,0-1 1,-1 1-1,0-1 0,0 1 1,5 7-1,-7-7-90,1 0-1,-1 0 0,0 1 1,-1-1-1,1 1 0,-1 0 1,0 0-1,-1-1 0,1 1 1,-1 0-1,0 1 0,-1-1 1,0 0-1,0 0 1,-1 9-1,-7 27 138,5-34-255,1-1 0,1 1 1,-1-1-1,1 1 0,1 0 0,-1-1 0,1 1 0,1 8 0,0-13-74,0 0 0,0 0 0,1 0 0,-1-1 0,0 1 0,1-1 0,0 1 0,-1-1 0,1 1 0,0-1 0,0 0 1,1 0-1,-1 0 0,0 0 0,1 0 0,-1-1 0,1 1 0,-1-1 0,1 0 0,4 2 0,7 2-165,0 0-1,26 5 1,-28-7 182,23 4-111,10 3 137,-1 1 0,80 32 0,-115-39 221,-1 1 1,1 0 0,-1 1 0,0 0 0,0 0-1,-1 1 1,0 0 0,0 0 0,-1 1 0,0 0 0,0 0-1,-1 0 1,0 1 0,0-1 0,-1 1 0,0 0-1,4 14 1,-6-16-116,-1 0 0,1 0 0,-1 0-1,0 1 1,-1-1 0,0 0 0,0 0 0,0 1-1,-1-1 1,0 0 0,0 0 0,-1 1 0,0-1 0,0 0-1,-1-1 1,0 1 0,0 0 0,-1-1 0,1 0-1,-9 10 1,3-5-265,0-1-1,-1 0 1,0-1-1,-1 0 1,0 0 0,-1-1-1,0-1 1,0 1-1,-22 8 1,9-5-578,5-2-1673,-37 11-1,55-20 1802,0 1 0,0-1 0,0 0-1,-1 0 1,1 0 0,0 0-1,0 0 1,-3 0 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2:00.475"/>
    </inkml:context>
    <inkml:brush xml:id="br0">
      <inkml:brushProperty name="width" value="0.1" units="cm"/>
      <inkml:brushProperty name="height" value="0.1" units="cm"/>
      <inkml:brushProperty name="color" value="#008C3A"/>
    </inkml:brush>
  </inkml:definitions>
  <inkml:trace contextRef="#ctx0" brushRef="#br0">95 15 6656,'-1'-2'402,"0"1"1,0 0 0,0 0-1,0 0 1,0 0 0,0 0-1,-1 0 1,1 0 0,0 1-1,-1-1 1,1 0 0,-1 1-1,1-1 1,-1 1 0,1-1-1,-1 1 1,1 0 0,-1 0-1,0 0 1,1 0 0,-4 0-1,4 0-276,0 0 0,-1 0 0,1 0-1,-1 1 1,1-1 0,0 0 0,-1 1 0,1-1-1,0 1 1,-1 0 0,1-1 0,0 1 0,0 0-1,0 0 1,0 0 0,-2 1 0,-1 3 11,1 0 1,0-1-1,0 1 1,1 1-1,-1-1 1,1 0-1,0 1 1,-1 8-1,-1 6 98,-1 22-1,4-24-95,-2 25 81,2 0-1,10 84 0,0-66-65,24 87-1,-18-102-22,2-1 0,25 49 0,54 83 77,-75-139-179,123 212 179,-128-221-175,2-2 1,1 0 0,25 27 0,-29-37-5,2-1 0,-1-1 0,2 0 0,0-1 0,28 15 0,-27-17-496,1-2 0,1 0 0,-1-1 0,2-1 0,-1-1 0,35 6 0,-52-12-123,1-1 1,0 0-1,-1 0 1,1 0-1,-1-1 0,1 1 1,-1-1-1,1 0 1,-1-1-1,5-1 1,15-9-3587</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2:00.879"/>
    </inkml:context>
    <inkml:brush xml:id="br0">
      <inkml:brushProperty name="width" value="0.1" units="cm"/>
      <inkml:brushProperty name="height" value="0.1" units="cm"/>
      <inkml:brushProperty name="color" value="#008C3A"/>
    </inkml:brush>
  </inkml:definitions>
  <inkml:trace contextRef="#ctx0" brushRef="#br0">1 1 10240,'28'50'6896,"-23"-40"-6330,-1 0 0,1 0 0,-2 1 1,0 0-1,3 18 0,12 164-536,-17-170-332,-1-23 284,6 52-1407,-5-47 1047,0 0 0,0-1 1,0 1-1,1 0 0,-1-1 0,1 1 1,0-1-1,4 5 0,-6-8 204,1 0 0,0-1 0,-1 1 0,1 0 0,-1-1 1,1 1-1,0-1 0,0 1 0,-1-1 0,1 1 0,0-1 0,1 1 0,11 0-3639</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2:01.522"/>
    </inkml:context>
    <inkml:brush xml:id="br0">
      <inkml:brushProperty name="width" value="0.1" units="cm"/>
      <inkml:brushProperty name="height" value="0.1" units="cm"/>
      <inkml:brushProperty name="color" value="#008C3A"/>
    </inkml:brush>
  </inkml:definitions>
  <inkml:trace contextRef="#ctx0" brushRef="#br0">108 14 8320,'-1'-1'243,"0"0"0,0 0 1,-1 0-1,1 0 1,0 0-1,-1 0 0,1 0 1,-1 0-1,1 0 0,-1 1 1,1-1-1,-1 1 0,0-1 1,1 1-1,-1-1 1,0 1-1,1 0 0,-1 0 1,0 0-1,1 0 0,-1 0 1,0 0-1,1 1 0,-1-1 1,0 0-1,1 1 0,-1-1 1,1 1-1,-1 0 1,1-1-1,-1 1 0,1 0 1,-1 0-1,1 0 0,0 0 1,0 0-1,-3 3 0,-1 2-27,0 0 0,0 0 0,1 0 0,0 1 0,0-1 0,1 1 0,-1 0 0,1 0 0,1 1 0,0-1 0,0 1 0,-1 8 0,2-5-127,0 1 0,1 0 0,0 0 0,1 0 0,1-1 0,0 1 0,4 14 0,72 207 135,-73-217-164,2-1-1,0 0 1,1 0-1,0-1 1,18 24-1,-22-33-52,0-1-1,0 1 0,1-1 0,0 0 0,-1 0 0,1-1 1,0 1-1,1-1 0,-1 0 0,1-1 0,-1 1 1,1-1-1,0 0 0,0-1 0,0 1 0,0-1 1,0 0-1,10 0 0,-2-2 40,-1 0 1,0-1-1,0-1 0,0 0 0,0 0 1,0-2-1,-1 1 0,1-2 0,16-9 1,-10 4 68,-1-1-1,0-1 1,-1-1 0,0 0 0,15-17 0,-25 23 53,1 0 0,-2-1 0,0 1 0,10-17 1,-15 21-98,1 1 0,-1-1 0,1 1 0,-1-1 0,0 0 0,0 0 0,-1 0 0,1 1 0,-1-1 0,0 0 0,0 0 0,0 0 0,-1 0 0,1 0 0,-1 1 0,-1-7 0,-2 1-9,0 1 1,-1 0-1,1 0 1,-1 1-1,-1-1 1,1 1-1,-1 0 1,-1 0-1,-10-8 1,-11-8-123,-33-20 1,41 30 12,-10-7-339,-50-25-1,63 38-102,-1 0-1,1 0 0,-1 2 0,-33-6 0,34 8-2008,-26 1-1,62-7-3618,3 1 2720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2:02.021"/>
    </inkml:context>
    <inkml:brush xml:id="br0">
      <inkml:brushProperty name="width" value="0.1" units="cm"/>
      <inkml:brushProperty name="height" value="0.1" units="cm"/>
      <inkml:brushProperty name="color" value="#008C3A"/>
    </inkml:brush>
  </inkml:definitions>
  <inkml:trace contextRef="#ctx0" brushRef="#br0">120 16 8576,'-2'-2'208,"0"0"0,0 1 1,1 0-1,-1-1 0,0 1 0,0 0 1,0 0-1,0 0 0,0 0 1,-1 1-1,1-1 0,0 0 0,0 1 1,-1 0-1,1-1 0,0 1 1,0 0-1,-1 0 0,1 0 0,0 1 1,0-1-1,-1 0 0,1 1 0,0 0 1,0-1-1,0 1 0,0 0 1,0 0-1,0 0 0,0 0 0,0 1 1,0-1-1,0 0 0,0 1 1,1-1-1,-3 4 0,0 0-91,0 0 0,0 0 1,0 0-1,1 1 0,0 0 0,0-1 0,1 1 0,-1 0 1,1 0-1,0 1 0,-1 10 0,1 0 49,0 0 0,1 0 0,2 21-1,0-24-40,1 1-1,0-1 0,1 0 1,1 0-1,0 0 0,1 0 0,1-1 1,7 14-1,9 10 271,36 47 0,-36-54-234,-19-26-123,7 11 79,1-1 0,0 0 0,25 22-1,-33-33-100,1 0 0,-1 0-1,1-1 1,-1 0-1,1 0 1,0 0-1,0 0 1,0 0-1,0-1 1,0 0 0,0 0-1,0 0 1,1 0-1,-1 0 1,0-1-1,1 0 1,-1 0-1,0 0 1,0-1 0,1 1-1,6-3 1,0-1 138,1 0 0,-1 0 0,-1-2 0,1 1 0,-1-1 0,0-1 0,0 0 0,-1 0 0,1-1 0,-2 0 0,12-13 0,-15 15-58,-1 0-1,1-1 0,-1 1 0,-1-1 1,1 1-1,-1-1 0,0 0 1,-1 0-1,0-1 0,0 1 1,-1 0-1,1-1 0,-1 1 0,-1-1 1,0 1-1,0-1 0,0 1 1,-1-1-1,-2-7 0,-1-2 62,-1 0-1,-1 0 0,0 1 0,-1 0 1,-16-25-1,17 32-172,0 0 1,-1 0 0,0 0-1,0 1 1,-1 1-1,0-1 1,0 1 0,-1 0-1,0 1 1,-12-7-1,4 5-383,-1 1 0,1 1 0,-1 1 0,-32-6 0,-14 4-2580,3 4-4926</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2:02.423"/>
    </inkml:context>
    <inkml:brush xml:id="br0">
      <inkml:brushProperty name="width" value="0.1" units="cm"/>
      <inkml:brushProperty name="height" value="0.1" units="cm"/>
      <inkml:brushProperty name="color" value="#008C3A"/>
    </inkml:brush>
  </inkml:definitions>
  <inkml:trace contextRef="#ctx0" brushRef="#br0">10 0 10752,'-10'0'4922,"15"1"-4605,-1 0-1,0 0 1,0 0-1,0 1 1,0-1 0,0 1-1,-1 0 1,1 0-1,-1 0 1,1 1-1,-1-1 1,0 1 0,5 4-1,9 9 302,16 13 177,47 32 0,-64-51-652,91 66 911,-86-60-705,-1 2 1,35 40-1,-22-15 62,-2 1 0,-2 2-1,-2 2 1,29 68 0,-35-63-197,-1 2 0,-3 1 0,14 83 0,-17-46-429,3 127 0,-24-64-1009,0-27-5605,8-109 3459</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2:05.438"/>
    </inkml:context>
    <inkml:brush xml:id="br0">
      <inkml:brushProperty name="width" value="0.1" units="cm"/>
      <inkml:brushProperty name="height" value="0.1" units="cm"/>
      <inkml:brushProperty name="color" value="#008C3A"/>
    </inkml:brush>
  </inkml:definitions>
  <inkml:trace contextRef="#ctx0" brushRef="#br0">194 93 5120,'-4'0'647,"-2"1"-459,1-1 1,0 0-1,-1 0 1,1 0 0,0-1-1,0 0 1,-1 0-1,1-1 1,0 1 0,0-1-1,0 0 1,-7-4-1,6 2 197,-1 1 0,0 0 0,0 0 0,1 1 0,-2 0-1,1 0 1,-12-1 0,-29 0 10371,50 3-10574,0 0 1,-1 0 0,1 0 0,0-1 0,-1 1 0,1 0-1,-1-1 1,1 1 0,2-2 0,6-2 165,49-7 894,116-6 0,-55 8-926,72 1-274</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2:05.907"/>
    </inkml:context>
    <inkml:brush xml:id="br0">
      <inkml:brushProperty name="width" value="0.1" units="cm"/>
      <inkml:brushProperty name="height" value="0.1" units="cm"/>
      <inkml:brushProperty name="color" value="#008C3A"/>
    </inkml:brush>
  </inkml:definitions>
  <inkml:trace contextRef="#ctx0" brushRef="#br0">25 43 7808,'-15'-19'4457,"13"18"-4130,1-1 155,0 1 1,0 0-1,1-1 0,-1 1 1,0 0-1,1-1 1,-1 1-1,1-1 1,-1-2-1,2-1 581,4 10-236,-2 0-603,0 0 0,0 0 0,-1 0-1,0 0 1,0 1 0,-1-1 0,2 8 0,3 42 622,-3-31-534,1 24 164,0-1-149,11 48 1,-3-37-301,18 65-1473,-29-118 1129,0-2-149,0 0-1,0-1 0,-1 1 1,2 0-1,-1-1 0,0 1 1,1 0-1,2 3 0,-4-6 305,1-1 1,0 1-1,-1 0 0,1 0 0,0-1 0,-1 1 1,1 0-1,-1-1 0,1 1 0,-1 0 0,1-1 1,-1 1-1,1-1 0,-1 1 0,1-1 0,-1 1 1,1-1-1,-1 1 0,0-1 0,1 0 0,-1 1 1,0-1-1,0 1 0,1-1 0,-1 0 0,0 1 1,0-1-1,0 0 0,3-6-1322,10-12-2110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2:06.562"/>
    </inkml:context>
    <inkml:brush xml:id="br0">
      <inkml:brushProperty name="width" value="0.1" units="cm"/>
      <inkml:brushProperty name="height" value="0.1" units="cm"/>
      <inkml:brushProperty name="color" value="#008C3A"/>
    </inkml:brush>
  </inkml:definitions>
  <inkml:trace contextRef="#ctx0" brushRef="#br0">4 135 8448,'-3'0'8571,"8"13"-6040,13 23-3190,-15-31 1389,18 39 360,21 65 1,-7-16-243,-18-49-529,-3-9 215,23 45 0,-25-65 30,-12-14-547,0-1 1,0 0-1,1 0 1,-1 0 0,0 1-1,0-1 1,0 0-1,0 0 1,1 0 0,-1 0-1,0 1 1,0-1-1,0 0 1,1 0-1,-1 0 1,0 0 0,0 0-1,1 0 1,-1 0-1,0 0 1,0 0-1,1 0 1,-1 0 0,0 0-1,0 0 1,1 0-1,-1 0 1,0 0-1,0 0 1,1 0 0,-1 0-1,0 0 1,0 0-1,1 0 1,-1 0 0,0 0-1,0 0 1,0-1-1,1 1 1,-1 0-1,0 0 1,0 0 0,0 0-1,1-1 1,-1 1-1,0 0 1,0 0-1,0 0 1,0-1 0,0 1-1,0 0 1,1 0-1,-1-1 1,0 1-1,0 0 1,0 0 0,0-1-1,0 1 1,0 0-1,0 0 1,0-1 0,0 1-1,0 0 1,0-1-1,1-14 330,0-1 0,-2 0 0,1 0 0,-5-22 0,0 0-156,-31-341-917,35 370 401,-1-28-1361,2 34 1367,0 0 0,0 1 0,0-1 0,1 0 0,-1 1 0,1-1 0,0 1 0,0-1 0,-1 1 0,3-4 0,-2 5 148,-1 0 0,1 1-1,0-1 1,-1 0-1,1 1 1,0-1 0,-1 1-1,1-1 1,0 1 0,0-1-1,-1 1 1,1 0-1,0-1 1,0 1 0,0 0-1,0 0 1,-1 0 0,1-1-1,0 1 1,1 0-1,19 3-3026,-11-1 1868,21 1-2974</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1:55.590"/>
    </inkml:context>
    <inkml:brush xml:id="br0">
      <inkml:brushProperty name="width" value="0.1" units="cm"/>
      <inkml:brushProperty name="height" value="0.1" units="cm"/>
      <inkml:brushProperty name="color" value="#E71224"/>
    </inkml:brush>
  </inkml:definitions>
  <inkml:trace contextRef="#ctx0" brushRef="#br0">0 0 9216,'0'0'7029,"10"11"-5093,3 7-1675,-1 1 1,-1 1 0,-1 0-1,12 33 1,18 34-141,-29-68-186,0 0 0,1 0 0,1-1 0,30 33 0,-30-38-571,-2-2 129,24 19 0,-8-16-3054,-24-13 2376,0 0 0,1 0 1,-1 0-1,1 0 0,-1-1 1,5 0-1,2 0-2356</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2:09.765"/>
    </inkml:context>
    <inkml:brush xml:id="br0">
      <inkml:brushProperty name="width" value="0.1" units="cm"/>
      <inkml:brushProperty name="height" value="0.1" units="cm"/>
      <inkml:brushProperty name="color" value="#008C3A"/>
    </inkml:brush>
  </inkml:definitions>
  <inkml:trace contextRef="#ctx0" brushRef="#br0">148 38 6144,'-6'-13'8341,"4"12"-8253,-40-17 2653,37 17-2476,1-1 0,0 1 0,0 1-1,0-1 1,0 1 0,-1-1 0,1 1 0,0 1-1,-6 0 1,9-1-239,0 0 0,0 1 0,0-1 0,0 1 0,0-1 0,0 1-1,0 0 1,1-1 0,-1 1 0,0 0 0,0 0 0,0 0 0,1-1 0,-1 1 0,0 0 0,1 0 0,-1 1-1,-9 21 85,8-19-35,-3 12 67,0-1 1,1 1 0,1 0-1,1 1 1,-1 25 0,7 82 179,-1-85-201,3-1-1,14 58 1,-14-74-55,2 0 0,0-1 0,2 1 0,0-2 0,21 32 0,-27-46-35,0 0 0,1 0-1,-1-1 1,2 0 0,-1 0 0,0 0 0,1 0 0,0-1 0,0 0 0,0 0 0,1 0 0,-1-1 0,1 0 0,0-1 0,0 1 0,0-1 0,0 0-1,0-1 1,15 2 0,-9-3 55,1 0 0,0 0-1,0-1 1,0-1 0,0 0 0,17-6-1,-25 6-22,1 0 0,-1 0 0,0-1 0,0 0-1,0 0 1,0 0 0,-1-1 0,1 0 0,-1 0 0,0-1-1,0 1 1,-1-1 0,1 0 0,-1 0 0,5-8 0,-3 1 49,-1 0 1,0 0-1,-1-1 1,0 0-1,-1 1 1,0-1-1,-1-1 0,-1 1 1,1-22-1,-3 12-14,-1 1 0,0 0 0,-2 0 0,-1 0 0,-7-22 0,5 26-86,-1 0 0,0 1 1,-2 0-1,0 0 1,0 1-1,-2 1 1,0 0-1,-1 0 1,0 1-1,-1 1 0,-18-14 1,17 17-246,1 1 1,-1 1-1,-1 0 1,-30-11-1,45 19 62,0 0 0,0 0 0,1-1 0,-1 1 0,0 0 0,1 0 0,-1-1 0,0 1 0,1-1 0,-1 1-1,1-1 1,-1 1 0,1-1 0,-1 1 0,1-1 0,-1 1 0,1-1 0,-1 0 0,1 1 0,0-1 0,-1 0 0,1 0 0,-1-1-258,1 1 1,0 0 0,1-1 0,-1 1 0,0-1-1,0 1 1,1-1 0,-1 1 0,0 0-1,2-3 1,2-8-4462</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2:11.801"/>
    </inkml:context>
    <inkml:brush xml:id="br0">
      <inkml:brushProperty name="width" value="0.1" units="cm"/>
      <inkml:brushProperty name="height" value="0.1" units="cm"/>
      <inkml:brushProperty name="color" value="#008C3A"/>
    </inkml:brush>
  </inkml:definitions>
  <inkml:trace contextRef="#ctx0" brushRef="#br0">1 1 5632,'0'57'6736,"9"179"-4054,10 52-1380,-9-150-795,17 175 393,-3-48-407,-11-110-191,75 1045 887,-64-833-784,7 156-319,2 427 63,44 736-288,-76-1673 134,68 1162 176,-4-276-315,-28-544 189,-5-53 1,4 182 0,-29-386-92,44 418 80,-40-415-15,-10-95-13,8 109 63,-8-87-70,9 44-1,-3-20-166,12 217-45,-20-238 415,0-20-194,1 0 0,0 0 0,1 1 0,0-1 0,4 17 0,-4-21-9,1 1 0,-1-1 0,0 0 0,-1 1-1,0 12 1,-1-4-50,1-16-4,-1 0 0,1 0 0,-1 0 0,1 0 0,-1 1 0,1-1 0,-1 0 0,1 0 0,-1 0 0,1 0 0,-1 0 0,0 0 0,1 0-1,-1 0 1,1-1 0,-1 1 0,1 0 0,-2 0 0,-1-2-369,-1 1 0,0-1 0,1 1-1,-1-1 1,1 0 0,-1 0 0,1-1 0,0 1-1,0-1 1,-3-3 0,-20-28-3981</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2:12.501"/>
    </inkml:context>
    <inkml:brush xml:id="br0">
      <inkml:brushProperty name="width" value="0.1" units="cm"/>
      <inkml:brushProperty name="height" value="0.1" units="cm"/>
      <inkml:brushProperty name="color" value="#008C3A"/>
    </inkml:brush>
  </inkml:definitions>
  <inkml:trace contextRef="#ctx0" brushRef="#br0">276 33 5632,'0'-10'1507,"-5"-12"7716,-2 50-8060,1 1 0,-3 52 0,0-1-225,-71 347 363,29-230-1136,16-69-186,-26 75-3467,61-203 3436,0 0-1,0 0 1,0 0 0,0-1-1,0 1 1,0 0 0,0 0-1,0 0 1,0 0 0,-1 0-1,1-1 1,0 1-1,0 0 1,0 0 0,0 0-1,0 0 1,-1 0 0,1 0-1,0 0 1,0-1 0,0 1-1,-1 0 1,1 0 0,0 0-1,0 0 1,0 0-1,0 0 1,-1 0 0,1 0-1,0 0 1,0 0 0,0 0-1,-1 0 1,1 0 0,0 0-1,0 0 1,0 0 0,0 0-1,-1 1 1,1-1 0,0 0-1,0 0 1,0 0-1,0 0 1,-1 0 0,1 0-1,0 0 1,0 1 0,0-1-1,0 0 1,0 0 0,0 0-1,-1 0 1,1 1 0,0-1-1,0 0 1,0 0-1,0 0 1,0 0 0,0 1-1,0-1 1,0 0 0,0 0-1,0 0 1,0 1 0,0-1-1,0 0 1,0 0 0,0 1-1,-4-14-2820,7-2-919</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2:12.919"/>
    </inkml:context>
    <inkml:brush xml:id="br0">
      <inkml:brushProperty name="width" value="0.1" units="cm"/>
      <inkml:brushProperty name="height" value="0.1" units="cm"/>
      <inkml:brushProperty name="color" value="#008C3A"/>
    </inkml:brush>
  </inkml:definitions>
  <inkml:trace contextRef="#ctx0" brushRef="#br0">2 0 9472,'-1'11'6460,"7"-4"-5294,5 4-356,-1 0 0,-1 0 0,16 25 0,-5-6-301,44 61 561,78 102-182,-88-126-838,69 88-200,-14 9-1500,-82-114 603,-8-14-1533,2 0-1,33 42 0,-27-51-1365</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2:20.546"/>
    </inkml:context>
    <inkml:brush xml:id="br0">
      <inkml:brushProperty name="width" value="0.1" units="cm"/>
      <inkml:brushProperty name="height" value="0.1" units="cm"/>
      <inkml:brushProperty name="color" value="#008C3A"/>
    </inkml:brush>
  </inkml:definitions>
  <inkml:trace contextRef="#ctx0" brushRef="#br0">5 0 7296,'-1'10'7473,"-2"51"-6056,5 37 74,29 179-1,-27-254-1425,1 0 1,2 0-1,0 0 0,14 30 0,-19-51-38,-1 1-1,0-1 1,1 0 0,0 0 0,0 1 0,-1-1-1,1 0 1,1-1 0,-1 1 0,0 0 0,0 0-1,1-1 1,-1 0 0,1 1 0,-1-1 0,1 0-1,-1 0 1,1 0 0,0-1 0,-1 1 0,1 0-1,0-1 1,0 0 0,0 0 0,4 0 0,6-1 93,0-1 1,0 0 0,0-1-1,16-6 1,-7 3 45,147-52-950,-161 55-113,-1 0-1,0 0 1,0-1-1,0 0 1,0 0-1,7-7 1,-5 3-3076</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2:20.957"/>
    </inkml:context>
    <inkml:brush xml:id="br0">
      <inkml:brushProperty name="width" value="0.1" units="cm"/>
      <inkml:brushProperty name="height" value="0.1" units="cm"/>
      <inkml:brushProperty name="color" value="#008C3A"/>
    </inkml:brush>
  </inkml:definitions>
  <inkml:trace contextRef="#ctx0" brushRef="#br0">38 2 8448,'-1'0'226,"0"-1"1,0 1-1,0 0 1,1 0 0,-1-1-1,0 1 1,0 0-1,0 0 1,0 0-1,0 0 1,0 0-1,0 0 1,0 1 0,0-1-1,0 0 1,0 0-1,0 1 1,0-1-1,0 0 1,1 1-1,-1-1 1,-2 2 0,2-1-11,0 0 0,0 1 1,0-1-1,0 1 1,0-1-1,0 1 0,0-1 1,1 1-1,-1-1 1,1 1-1,-2 3 0,1 2 94,0 1-1,0 0 0,1-1 1,1 15-1,4 15 42,2 0 0,17 53 0,-9-38-236,34 102 94,2 8-98,8 91-367,-6-21-2096,-30-143-880,-14-52 982</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2:36.045"/>
    </inkml:context>
    <inkml:brush xml:id="br0">
      <inkml:brushProperty name="width" value="0.1" units="cm"/>
      <inkml:brushProperty name="height" value="0.1" units="cm"/>
      <inkml:brushProperty name="color" value="#008C3A"/>
    </inkml:brush>
  </inkml:definitions>
  <inkml:trace contextRef="#ctx0" brushRef="#br0">0 1 6016,'0'0'6016,"0"16"-4758,1-5-898,1 0-1,0 0 1,4 16-1,2 8 65,34 184 818,3 58-500,-25-138-305,-6-51-152,27 164 59,-27-169-369,23 109 114,22 193 144,-22-118-173,-31-233-60,21 163 0,1 105 70,-5 35 180,4-32-176,2 31-84,-25-241-26,9 377 547,8 126-279,-9-356-299,11 188 67,5 172 128,-5-102-128,-5-195 58,1 49 18,32 564-7,-14-540-53,-4-74 14,2 36-23,-3 88-59,19 245 142,-22-274-50,3 34-48,-27-263 2,-5-139-132,0-24-400,0-1 0,1 1 0,0 0 0,0-1 0,0 1 0,3 6 1,-3-8-1543</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2:38.068"/>
    </inkml:context>
    <inkml:brush xml:id="br0">
      <inkml:brushProperty name="width" value="0.1" units="cm"/>
      <inkml:brushProperty name="height" value="0.1" units="cm"/>
      <inkml:brushProperty name="color" value="#008C3A"/>
    </inkml:brush>
  </inkml:definitions>
  <inkml:trace contextRef="#ctx0" brushRef="#br0">1 1 5632,'7'11'9245,"-1"-10"-7467,-3 0-1561,-1-1-1,0 1 1,1 0-1,-1 0 1,0 0-1,0 0 1,3 2-1,1 0 143,5 2-69,-1-2 1,1 1-1,0-2 1,0 1-1,1-1 0,-1-1 1,0 0-1,22-1 0,39 6 541,-39-3-531,-7 1-22,14 0 84,204-21 782,-202 13-1024,169-3 476,-66 5-397,98-6 185,224 16-219,-277-2 45,-128-3-175,145-1-1,80 5 12,-242-3-22,276 11 283,308-20-87,-379 6-120,-241-1-101,367-8 2,-255 2 18,199 16-1,-25 3 52,66-13-134,-195 8 160,-110-6-954,-1 0-6178,-27 6-4030,-14-3 6245</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2:41.602"/>
    </inkml:context>
    <inkml:brush xml:id="br0">
      <inkml:brushProperty name="width" value="0.1" units="cm"/>
      <inkml:brushProperty name="height" value="0.1" units="cm"/>
      <inkml:brushProperty name="color" value="#008C3A"/>
    </inkml:brush>
  </inkml:definitions>
  <inkml:trace contextRef="#ctx0" brushRef="#br0">0 304 7552,'10'-5'8361,"-8"5"-7829,10 9 1529,-10-7-1876,0 0 0,1 0-1,-1 0 1,1-1 0,-1 1-1,1-1 1,0 0 0,-1 0 0,1 0-1,0 0 1,0 0 0,0 0-1,0-1 1,5 1 0,4-1 362,0 0-1,17-3 1,6 0 55,38 7 322,11-1-311,-73-3-518,0-1 0,0 0 0,0-1 0,0-1 0,18-5 0,3-3 120,1 1 1,0 2-1,1 2 1,47-4-1,145-21 117,-104 12-72,-32 2-145,34-3 5,285 0 45,-271 11-185,-1 1 173,220 12 103,-130-15-22,-107 2 28,-50 5-221,235-21-119,110-11 225,-217 23-118,-93 4-68,93-6 78,-93 13-98,136-9 54,-50 6 117,-129 6-107,355-1-47,-301-8 111,40 8-58,-115 5-1233</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2:58.318"/>
    </inkml:context>
    <inkml:brush xml:id="br0">
      <inkml:brushProperty name="width" value="0.1" units="cm"/>
      <inkml:brushProperty name="height" value="0.1" units="cm"/>
      <inkml:brushProperty name="color" value="#008C3A"/>
    </inkml:brush>
  </inkml:definitions>
  <inkml:trace contextRef="#ctx0" brushRef="#br0">1 0 8960,'2'4'10040,"0"-3"-10401,37 1 1739,66 11 0,-51-4-944,-1-4 219,78-1 0,38-4-439,16 8 95,22 4 144,-1-7 19,-173-5-421,-22 0-37,210 3 223,18 9-168,-221-11-70,401 31-14,-327-22-214,-81-9 40,0 1 1,13 4 0,-15-3 39,0-1 1,0 0 0,0-1-1,11 1 1,4-1 93,26 5-1,2 0 60,-40-4-145,1 0 0,19 6-1,5 4-2991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1:56.011"/>
    </inkml:context>
    <inkml:brush xml:id="br0">
      <inkml:brushProperty name="width" value="0.1" units="cm"/>
      <inkml:brushProperty name="height" value="0.1" units="cm"/>
      <inkml:brushProperty name="color" value="#E71224"/>
    </inkml:brush>
  </inkml:definitions>
  <inkml:trace contextRef="#ctx0" brushRef="#br0">6 94 9344,'-5'-7'5093,"5"6"-4810,4-6 1551,16-1-2352,-12 6 1052,41-19 134,-29 12-266,34-11 0,-52 19-392,15-3 262,-1-1 0,1 2 0,27-3-1,-38 6-140,-1 0 0,0 1 0,1-1 0,-1 1 0,1 0 0,-1 0 0,6 3 0,-8-3-36,0 0-1,-1 1 0,1-1 1,0 1-1,-1-1 1,1 1-1,-1 0 0,0 0 1,1 1-1,-1-1 1,0 0-1,0 1 0,2 4 1,-1-1-12,0 0 0,0 1 0,-1-1 1,1 1-1,-2-1 0,1 1 0,-1 0 1,0 0-1,0 0 0,-1 8 0,-1 8 30,-8 40-1,6-41-186,-3 40 0,6-57 9,0 8 41,0 0 1,1 0 0,0 0-1,5 20 1,-5-30-77,0 0 1,0 0-1,0 0 0,0-1 0,0 1 1,1 0-1,-1-1 0,1 1 0,0-1 1,-1 0-1,1 0 0,0 1 0,0-1 1,1 0-1,-1-1 0,0 1 0,1 0 1,-1-1-1,1 1 0,0-1 1,-1 0-1,1 0 0,0 0 0,0 0 1,-1 0-1,6 0 0,53 0-5868,-41-1 1846</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2:59.542"/>
    </inkml:context>
    <inkml:brush xml:id="br0">
      <inkml:brushProperty name="width" value="0.1" units="cm"/>
      <inkml:brushProperty name="height" value="0.1" units="cm"/>
      <inkml:brushProperty name="color" value="#008C3A"/>
    </inkml:brush>
  </inkml:definitions>
  <inkml:trace contextRef="#ctx0" brushRef="#br0">9 198 6656,'-9'-5'10549,"29"5"-8747,7-12-771,-23 10-946,-1 1 0,1-1 0,-1 0 1,1 1-1,0 0 0,0 0 0,-1 0 0,8-1 1,81 4 797,-18-1-346,85-8 0,18-17 348,49-6-533,17-13-176,-10 9-26,-191 30-162,428-24 24,-117 54-628,-331-23 266,11 2-800,-17-3-1509,27 2-1,-41-4 2279,0 0 0,-1 0 1,1 0-1,-1-1 0,1 1 0,0 0 0,-1-1 0,1 1 0,-1-1 1,1 0-1,-1 0 0,1 1 0,-1-1 0,0 0 0,1 0 1,0-2-1,9-6-3347</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3:00.731"/>
    </inkml:context>
    <inkml:brush xml:id="br0">
      <inkml:brushProperty name="width" value="0.1" units="cm"/>
      <inkml:brushProperty name="height" value="0.1" units="cm"/>
      <inkml:brushProperty name="color" value="#008C3A"/>
    </inkml:brush>
  </inkml:definitions>
  <inkml:trace contextRef="#ctx0" brushRef="#br0">13 6 6528,'-11'2'10088,"11"-2"-9903,-1 1 0,1-1 0,0 1 0,0-1 0,0 1 1,0-1-1,-1 1 0,1-1 0,0 1 0,0-1 0,0 1 1,0-1-1,0 0 0,0 1 0,0-1 0,1 2 1,-1-2-86,1 1 1,-1-1-1,1 1 1,-1-1 0,1 1-1,0-1 1,-1 1 0,1-1-1,0 0 1,-1 1 0,1-1-1,0 0 1,-1 0 0,1 1-1,0-1 1,0 0 0,-1 0-1,1 0 1,0 0 0,0 0-1,1 0 1,333 7 2139,-270-7-1834,92-12 0,-21 0-77,-28 7-243,128 10-1,79 33 25,-238-27-65,-18-4-114,-23-4 26,45 12 0,45 17-5488,-120-31 4041,1 0 0,0-1 0,0 0-1,7-1 1,0 1-2066,-1 0-60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4:09.446"/>
    </inkml:context>
    <inkml:brush xml:id="br0">
      <inkml:brushProperty name="width" value="0.1" units="cm"/>
      <inkml:brushProperty name="height" value="0.1" units="cm"/>
      <inkml:brushProperty name="color" value="#008C3A"/>
    </inkml:brush>
  </inkml:definitions>
  <inkml:trace contextRef="#ctx0" brushRef="#br0">15 1 7296,'-14'0'16234,"19"2"-15951,4 0-167,0-1 1,1-1 0,-1 0-1,11-1 1,-8 0-36,-1 1 0,14 1 0,101 22 837,-68-22-748,-57-1-442,9-1-3781,-8 0 3346,1 0 0,0 0 0,-1 0 0,0 0 0,1 0 0,3-4 0,-3 3 19,19-12-4037</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4:10.361"/>
    </inkml:context>
    <inkml:brush xml:id="br0">
      <inkml:brushProperty name="width" value="0.1" units="cm"/>
      <inkml:brushProperty name="height" value="0.1" units="cm"/>
      <inkml:brushProperty name="color" value="#008C3A"/>
    </inkml:brush>
  </inkml:definitions>
  <inkml:trace contextRef="#ctx0" brushRef="#br0">232 166 5248,'1'-4'546,"2"-16"939,-2 20-1396,-1-1 0,0 1 0,0-1 0,0 1 0,0-1 0,0 1 0,0-1 0,0 0 0,0 1 0,0-1 0,0 1 0,0-1 0,0 1 0,-1-1 0,1 1 0,0-1 0,0 1 0,-1-1 0,1 1 0,0-1 0,0 1 0,-1-1-1,1 1 1,-1-1 0,1 1 0,0 0 0,-1-1 0,-1 0 134,1 0 0,0 0 0,0 0 0,0 0 0,0 0 1,0 0-1,1 0 0,-1-1 0,0 1 0,0 0 0,1-1 0,-1 1 0,1 0 0,-1-1 0,1 1 0,0-1 0,-1-2 0,-3-8 386,-4-7 931,7 15-1265,0 0 1,-1 0-1,1 1 0,-1-1 0,0 0 0,0 1 1,-1 0-1,1-1 0,0 1 0,-1 0 1,-5-4-1,5 4-70,-1 0 1,1 1-1,-1-1 1,0 1-1,0 0 1,0 0-1,-1 0 1,1 0-1,-8-1 1,10 3-148,-1-1 1,0 1-1,0 0 1,0 0-1,1 0 1,-1 0 0,0 1-1,0-1 1,1 1-1,-1 0 1,0 0 0,0 0-1,1 0 1,-1 0-1,1 0 1,-1 1-1,-2 1 1,0 2-37,0-1 0,0 1 0,1 0 1,-1 0-1,1 0 0,0 1 0,1 0 0,-1-1 0,1 1 1,-3 8-1,0 2 1,0 1 1,-6 33 0,9-23 12,0 1 1,2-1 0,3 35 0,-1-38-8,2 27 75,2-1 0,3 0 0,23 85 0,-10-70-6,2-2-1,41 78 1,-58-128-98,1-1 0,0 0 0,1 0 1,13 15-1,-18-24 5,1 1 0,0 0 0,0-1-1,0 0 1,1 0 0,-1 0 0,1 0 0,0-1 0,-1 0 0,1 0 0,0 0 0,0 0 0,1-1 0,7 1 0,1-1 75,0-1 1,1-1 0,-1 0 0,0-1-1,0 0 1,0-2 0,-1 1 0,1-2-1,-1 1 1,1-2 0,-2 0 0,1-1-1,20-13 1,-29 17-24,0 0 1,0-1-1,0 1 0,-1-1 0,1 1 0,-1-1 0,0 0 0,0 0 0,0-1 1,-1 1-1,1 0 0,-1-1 0,0 0 0,2-8 0,-3 9-23,-1-1 0,1 1 0,-1 0 0,0 0 0,0 0 1,-1-1-1,1 1 0,-1 0 0,0 0 0,0 0 0,0 0 0,-1 0 0,1 0 0,-1 0 0,0 0 0,0 1 0,-1-1 0,-2-3 0,-1 0-21,0 0 0,0 1 0,-1 0 1,0 0-1,0 0 0,0 1 0,-1 0 0,0 1 0,0 0 0,-10-4 0,14 6-22,-1 0-1,1 0 1,-1 1-1,0 0 1,0 0 0,1 0-1,-1 0 1,0 1 0,0 0-1,0 0 1,0 0-1,0 1 1,0 0 0,0 0-1,1 0 1,-1 0-1,0 1 1,1-1 0,-1 1-1,-4 3 1,4-1-230,-1 1 0,1 0 0,0 0 0,0 0 0,1 0 0,-1 1 0,1 0 0,1 0 0,-1 0 0,1 0 0,0 0 0,0 1 0,1 0 0,0-1 0,0 1 0,0 0 0,1 0 0,0 0 0,0 0 1,1 0-1,0 0 0,0 0 0,1 0 0,0 0 0,2 8 0,-3-13 19,0 0 1,1-1 0,-1 1 0,1 0-1,-1 0 1,1-1 0,0 1-1,0 0 1,0-1 0,0 1 0,0-1-1,0 1 1,0-1 0,0 0-1,0 1 1,1-1 0,-1 0-1,0 0 1,4 2 0,-3-2-99,0-1 0,0 1 0,0-1 1,1 1-1,-1-1 0,0 0 0,0 0 0,0 0 1,1 0-1,-1-1 0,0 1 0,0-1 0,0 1 1,0-1-1,0 0 0,0 1 0,3-3 0,26-12-3164</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4:11.953"/>
    </inkml:context>
    <inkml:brush xml:id="br0">
      <inkml:brushProperty name="width" value="0.1" units="cm"/>
      <inkml:brushProperty name="height" value="0.1" units="cm"/>
      <inkml:brushProperty name="color" value="#008C3A"/>
    </inkml:brush>
  </inkml:definitions>
  <inkml:trace contextRef="#ctx0" brushRef="#br0">0 75 9472,'23'-2'7414,"2"-2"-3486,-1-2-3324,-1 0 1,0-2-1,30-15 0,-41 18-422,0 0-1,0 1 0,25-6 1,-35 10-174,-1-1 1,1 1 0,0 0 0,-1-1 0,1 1 0,-1 0-1,1 0 1,0 0 0,-1 0 0,1 1 0,0-1 0,-1 0-1,1 1 1,-1-1 0,1 1 0,-1-1 0,1 1 0,-1 0-1,1-1 1,-1 1 0,1 0 0,-1 0 0,0 0 0,0 0-1,1 0 1,-1 1 0,0-1 0,0 0 0,0 0 0,0 1-1,1 2 1,-1-2-204,-1-1-1,1 1 0,0-1 1,0 1-1,0-1 0,0 0 1,1 1-1,-1-1 0,0 0 1,0 0-1,1 0 1,-1 0-1,1 0 0,-1 0 1,1 0-1,-1-1 0,3 2 1,-2-2-278,0 0 1,0 0-1,0 0 0,0-1 1,-1 1-1,1 0 1,0-1-1,0 1 1,0-1-1,0 0 1,-1 0-1,1 0 1,0 0-1,0 0 0,1-1 1,15-10-3629</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4:12.787"/>
    </inkml:context>
    <inkml:brush xml:id="br0">
      <inkml:brushProperty name="width" value="0.1" units="cm"/>
      <inkml:brushProperty name="height" value="0.1" units="cm"/>
      <inkml:brushProperty name="color" value="#008C3A"/>
    </inkml:brush>
  </inkml:definitions>
  <inkml:trace contextRef="#ctx0" brushRef="#br0">172 1 8832,'-3'5'12167,"1"-2"-12585,-11 7 1598,11-9-1069,0 1 0,0-1 0,0 1 1,0 0-1,0-1 0,0 1 0,0 0 1,-1 4-1,-16 26 80,2 1-1,2 1 1,-15 43 0,-18 111-293,46-179 87,1-1 0,0 1 0,0 0 0,1-1 0,0 1 0,0 0 0,1 0 0,2 11 0,-2-16 56,0-1-1,0 0 0,1 0 0,-1 0 0,1 0 0,0 0 1,-1 0-1,1 0 0,0 0 0,1-1 0,-1 1 0,0-1 1,1 0-1,0 1 0,-1-1 0,1 0 0,0-1 0,0 1 1,0 0-1,0-1 0,0 0 0,0 1 0,1-1 0,3 0 1,4 1 223,0 0-1,0-2 1,14 1 0,-11-1 3,23 2 0,-13 2-1038,41 1 1,-61-5-117,0-1-1,1 0 1,-1 0 0,0 0 0,0 0 0,0 0 0,0-1 0,0 0 0,0 0 0,0 0 0,0 0 0,-1-1-1,1 0 1,3-4 0,12-9-3043</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4:13.374"/>
    </inkml:context>
    <inkml:brush xml:id="br0">
      <inkml:brushProperty name="width" value="0.1" units="cm"/>
      <inkml:brushProperty name="height" value="0.1" units="cm"/>
      <inkml:brushProperty name="color" value="#008C3A"/>
    </inkml:brush>
  </inkml:definitions>
  <inkml:trace contextRef="#ctx0" brushRef="#br0">180 57 7808,'-1'-1'413,"0"-1"1,0 1-1,0 0 1,-1 0-1,1 0 1,0 0-1,-1 0 1,1 0-1,-1 1 1,1-1-1,-1 0 1,1 1-1,-1-1 0,1 1 1,-1-1-1,0 1 1,1 0-1,-4 0 1,-37 0 1285,22 1-625,16-1-848,-1 0 65,0 0-1,-1 0 0,1 1 0,0-1 1,-7 3-1,10-2-257,0 0-1,0 0 1,0 0-1,1 0 1,-1 0-1,1 0 1,-1 0 0,1 0-1,-1 1 1,1-1-1,-1 1 1,1-1-1,0 1 1,0 0 0,0-1-1,0 1 1,-1 3-1,-2 5-38,1 0 0,0 0 0,0 1 0,1-1-1,-1 17 1,3 54 145,0-64-53,2 0 0,0 0 0,0 0 0,2 0 0,0 0 0,1 0 0,1-1 0,0 0 0,2 0 0,-1 0 0,2-1 0,0-1 0,1 1 0,22 24 0,-24-31 12,0-1 0,0 0 0,1 0-1,0-1 1,1 0 0,-1 0-1,1-1 1,0-1 0,1 1 0,15 3-1,-21-6-6,0-1-1,0 0 0,1 0 1,-1-1-1,0 1 0,0-1 1,0 0-1,1-1 0,-1 1 1,0-1-1,0 0 0,0 0 1,0-1-1,0 1 0,0-1 1,0 0-1,0-1 0,-1 1 1,1-1-1,-1 0 0,0 0 1,0 0-1,0 0 0,5-6 1,-1-1 49,-1-1 0,0 0 0,0 0 0,-1 0 1,-1 0-1,0-1 0,-1 0 0,0 0 0,5-26 0,-4 2 186,-1 1 0,-2-48-1,-2 64-232,-1 1-1,0 0 1,-8-35 0,7 47-87,1 0 0,-1 0 0,-1 0 0,1 0 1,-1 0-1,0 1 0,0-1 0,-1 1 0,0 0 0,0 0 1,0 0-1,0 0 0,-1 1 0,1 0 0,-8-5 0,1 3-55,0 0 0,-1 0 0,0 2-1,0-1 1,-1 1 0,-16-2-1,11 2-351,0 2-1,-1 0 0,-35 2 1,47 1-468,0 0 0,0 0 1,0 1-1,0 0 1,0 0-1,-10 5 1</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4:18.689"/>
    </inkml:context>
    <inkml:brush xml:id="br0">
      <inkml:brushProperty name="width" value="0.1" units="cm"/>
      <inkml:brushProperty name="height" value="0.1" units="cm"/>
      <inkml:brushProperty name="color" value="#008C3A"/>
    </inkml:brush>
  </inkml:definitions>
  <inkml:trace contextRef="#ctx0" brushRef="#br0">1 27 6144,'0'-27'11183,"13"353"-9716,3-104-1014,14 113-154,43 83-203,-17-106 5,7 177 339,-57-437-373,32 402 269,-20-210-315,69 827 625,-54-700-694,14 245 229,-24-225-186,-6-73 66,2 23-5,-3-10-55,0-17 73,-4-147 65,32 356 31,-43-515-171,90 636 13,51 73 94,-73-311-172,-26-135 255,-7-20-151,-8-52-55,20 167 139,-12-80-297,-3-89 185,7 46 124,-31-112-49,-9-129-549</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4:20.594"/>
    </inkml:context>
    <inkml:brush xml:id="br0">
      <inkml:brushProperty name="width" value="0.1" units="cm"/>
      <inkml:brushProperty name="height" value="0.1" units="cm"/>
      <inkml:brushProperty name="color" value="#008C3A"/>
    </inkml:brush>
  </inkml:definitions>
  <inkml:trace contextRef="#ctx0" brushRef="#br0">15 675 7808,'-4'9'1938,"2"-5"-1193,0 0 0,1 1 0,-1 0-1,1-1 1,0 1 0,0 8 0,1-12-693,0-1 0,0 1 1,0-1-1,0 1 1,1-1-1,-1 1 0,0 0 1,1-1-1,-1 1 0,0-1 1,1 1-1,-1-1 1,0 0-1,1 1 0,-1-1 1,1 1-1,-1-1 1,1 0-1,-1 1 0,1-1 1,-1 0-1,1 1 1,0-1-1,-1 0 0,1 0 1,-1 0-1,1 0 1,-1 0-1,1 1 0,0-1 1,-1 0-1,1 0 1,0-1-1,24 1 904,-23 0-782,21-4 317,-1-1 0,-1 0-1,1-2 1,-1 0 0,0-1-1,24-14 1,-38 19-441,-1-1-1,1 0 1,-1-1 0,0 1 0,0-1-1,-1 0 1,1-1 0,-1 0 0,0 1-1,0-1 1,-1-1 0,0 1 0,0-1-1,4-9 1,-5 6-32,1-1 0,-1 0 1,-1 0-1,0 0 0,0 0 0,-1 0 0,-1 0 1,0 0-1,-2-14 0,0 5 0,-2 0 0,0 1 0,-2-1 0,0 1 0,-1 0 0,-1 1 0,0-1 0,-19-27 0,-9-7 23,-59-66 1,34 45-31,59 72-8,1 0 0,-1 0 1,0 0-1,0 0 0,1 1 0,-1-1 0,0 1 0,-3-3 1,4 4-5,1 0 1,0 0 0,-1 0-1,1 0 1,0 0 0,0 0-1,-1 0 1,1 0 0,0 0-1,-1 0 1,1 0 0,0 0-1,-1 0 1,1 0 0,0 0-1,-1 0 1,1 0 0,0 0-1,-1 0 1,1 0 0,0 0-1,-1 1 1,1-1-1,0 0 1,-1 0 0,1 1-6,-1 0 0,0 0 0,1 0 0,-1 0 0,1 0 0,0 0 0,-1 0 0,1 0-1,0 0 1,-1 0 0,1 0 0,0 1 0,-1 19-56,0-1 1,1 1-1,4 27 0,-1-25 53,10 84-98,6 0-1,4-1 0,5-1 0,45 111 1,-56-172-61,2-1 0,28 46 0,-33-66 124,0-2 0,2 0 0,0-1 0,2-1 0,29 27 0,-41-41 62,0-1 0,0 0 0,0 0 0,1 0 0,-1 0 0,1-1 0,13 4 0,-18-6-8,0-1 0,0 1-1,0-1 1,0 1 0,0-1-1,0 0 1,0 0 0,0 0 0,0 0-1,0-1 1,0 1 0,0-1-1,0 1 1,0-1 0,0 1 0,0-1-1,0 0 1,0 0 0,0 0-1,-1 0 1,1 0 0,0 0 0,-1-1-1,1 1 1,-1-1 0,1 1-1,-1-1 1,0 1 0,0-1-1,1 0 1,-1 1 0,0-1 0,0-2-1,3-7-4,0 1 0,-1-1-1,-1 0 1,1 0 0,-2 0 0,0 0-1,0 0 1,-1 0 0,0 0-1,-1 0 1,0 0 0,-1 0 0,0 0-1,-1 0 1,0 0 0,-8-18-1,3 15 23,-1 1 0,0 0-1,-1 0 1,0 1 0,-1 1-1,0-1 1,0 2 0,-26-18-1,37 27-30,0 1-1,-1 0 1,1 0-1,0 0 1,-1-1-1,1 1 1,0 0-1,0-1 1,-1 1 0,1 0-1,0 0 1,0-1-1,0 1 1,-1 0-1,1-1 1,0 1-1,0 0 1,0-1-1,0 1 1,0-1-1,0 1 1,0 0-1,0-1 1,0 1-1,0 0 1,0-1-1,0 1 1,0 0-1,0-1 1,0 1-1,0-1 1,0 1-1,0 0 1,1-1-1,-1 1 1,0 0-1,0-1 1,0 1 0,1 0-1,-1 0 1,0-1-1,0 1 1,1 0-1,-1 0 1,0-1-1,0 1 1,1 0-1,-1 0 1,0 0-1,1-1 1,24-12-59,-14 7 66,6-4-113,-1-1 0,0 0-1,-1-1 1,19-20 0,2-10-8842,-22 26 4856</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4:21"/>
    </inkml:context>
    <inkml:brush xml:id="br0">
      <inkml:brushProperty name="width" value="0.1" units="cm"/>
      <inkml:brushProperty name="height" value="0.1" units="cm"/>
      <inkml:brushProperty name="color" value="#008C3A"/>
    </inkml:brush>
  </inkml:definitions>
  <inkml:trace contextRef="#ctx0" brushRef="#br0">37 6 10112,'0'-1'184,"-1"1"0,1-1 0,-1 1 0,1 0 0,-1-1 0,0 1 0,1-1 0,-1 1 0,0 0 0,1-1 1,-1 1-1,0 0 0,0 0 0,1 0 0,-1 0 0,0-1 0,0 1 0,1 0 0,-1 0 0,0 0 0,0 0 0,1 1 0,-1-1 0,0 0 1,1 0-1,-1 0 0,0 1 0,0-1 0,1 0 0,-1 1 0,0-1 0,1 0 0,-1 1 0,1-1 0,-1 1 0,1-1 0,-1 1 1,1-1-1,-1 1 0,1 0 0,-1-1 0,1 1 0,-1 0 0,0 1 0,0 0-83,0 1 1,0 0-1,0-1 0,0 1 0,0 0 1,1 0-1,-1 0 0,1 0 0,0 0 1,-1 0-1,2 5 0,5 25 2,17 51 0,-16-61-96,19 72-1088,-11-39-2440,-11-35 1228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1:56.403"/>
    </inkml:context>
    <inkml:brush xml:id="br0">
      <inkml:brushProperty name="width" value="0.1" units="cm"/>
      <inkml:brushProperty name="height" value="0.1" units="cm"/>
      <inkml:brushProperty name="color" value="#E71224"/>
    </inkml:brush>
  </inkml:definitions>
  <inkml:trace contextRef="#ctx0" brushRef="#br0">5 62 9344,'-4'3'4288,"18"-3"-1728,0-3-1857,-5 3-63,24-8-384,-7-1-160,16 1-64,-5 1-256,5-3-96,-6 3-608,1 2-191,-4 2-769,-1-2-320,-4 5-1440</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4:21.486"/>
    </inkml:context>
    <inkml:brush xml:id="br0">
      <inkml:brushProperty name="width" value="0.1" units="cm"/>
      <inkml:brushProperty name="height" value="0.1" units="cm"/>
      <inkml:brushProperty name="color" value="#008C3A"/>
    </inkml:brush>
  </inkml:definitions>
  <inkml:trace contextRef="#ctx0" brushRef="#br0">34 6 7552,'-6'-5'8616,"-2"16"-6838,3 2-1546,2-1-1,0 1 1,0 0 0,0 17-1,1 55 209,2-67-369,8 179 153,-5-165-174,2 0 0,2-1 1,0 1-1,15 35 0,-18-56-49,1 0 0,1-1 0,-1 0-1,2 0 1,-1-1 0,11 12 0,-12-15-1,1-1 0,0 0 0,0 0 0,0 0 0,0-1 0,1 0 0,0 0 0,-1 0-1,2-1 1,7 3 0,-6-3-119,1 0 0,-1-1 0,1-1-1,0 1 1,-1-1 0,1-1 0,0 0 0,0 0-1,0-1 1,-1 0 0,1-1 0,0 0-1,11-4 1,-19 5-339,1-1 0,-1 1 0,1 0 0,-1-1 0,0 1 0,0-1 0,0 0 0,4-3 0,3-7-3702</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4:21.908"/>
    </inkml:context>
    <inkml:brush xml:id="br0">
      <inkml:brushProperty name="width" value="0.1" units="cm"/>
      <inkml:brushProperty name="height" value="0.1" units="cm"/>
      <inkml:brushProperty name="color" value="#008C3A"/>
    </inkml:brush>
  </inkml:definitions>
  <inkml:trace contextRef="#ctx0" brushRef="#br0">4 34 7552,'1'-4'813,"1"1"0,-1 0 0,0 0 0,1 0 0,0 0 1,3-4-1,-4 6-680,-1 1-1,1-1 1,0 0 0,0 1 0,-1-1 0,1 1 0,0-1 0,0 1 0,0-1 0,0 1 0,-1 0 0,1-1 0,0 1-1,0 0 1,0-1 0,0 1 0,0 0 0,0 0 0,0 0 0,0 0 0,0 0 0,0 0 0,0 0 0,0 1-1,-1-1 1,1 0 0,0 0 0,1 1 0,0 0-53,0 0 0,-1 0-1,0 0 1,1 1 0,-1-1-1,0 0 1,1 1 0,-1-1 0,0 0-1,0 1 1,0 0 0,0-1 0,0 1-1,-1-1 1,1 1 0,-1 0-1,1 0 1,0 2 0,5 40 547,-5-32-476,4 34-13,-2 0 0,-2 0 0,-3 0 0,-1-1 0,-2 1 0,-12 46 0,9-59-657,-9 39-978,14-62 521,-1-1 0,1 0 0,-2 0 0,-9 17 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4:22.344"/>
    </inkml:context>
    <inkml:brush xml:id="br0">
      <inkml:brushProperty name="width" value="0.1" units="cm"/>
      <inkml:brushProperty name="height" value="0.1" units="cm"/>
      <inkml:brushProperty name="color" value="#008C3A"/>
    </inkml:brush>
  </inkml:definitions>
  <inkml:trace contextRef="#ctx0" brushRef="#br0">0 0 9728,'24'20'9385,"19"26"-7833,1-1-1519,112 114-111,-96-97-1812,-55-57 1412,3 3-184,0 0 0,15 11 0,0-7-2580,-20-12 2429,-1 1-1,1 0 0,-1-1 1,1 0-1,0 0 0,-1 0 1,1 0-1,2 0 0,13-4-2679</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4:22.740"/>
    </inkml:context>
    <inkml:brush xml:id="br0">
      <inkml:brushProperty name="width" value="0.1" units="cm"/>
      <inkml:brushProperty name="height" value="0.1" units="cm"/>
      <inkml:brushProperty name="color" value="#008C3A"/>
    </inkml:brush>
  </inkml:definitions>
  <inkml:trace contextRef="#ctx0" brushRef="#br0">1 3 9216,'4'-1'561,"0"0"0,0 1 1,0 0-1,0 0 1,0 0-1,-1 1 0,1-1 1,0 1-1,0 0 0,0 0 1,5 2-1,7 4 1349,21 11-1,-17-7-929,-8-5-711,-1 1-1,0 1 0,0 0 1,-1 0-1,0 1 1,0 0-1,-1 1 0,15 19 1,-8-5 62,-1 0-1,-1 1 1,11 28 0,-20-40-282,0-1-1,-1 1 1,0 0 0,-1 0-1,-1 0 1,2 24 0,-4-17-200,-1 0 1,0 0-1,-9 36 1,-26 96-5456,34-147 4739,1 0-1,0 1 0,0-1 0,1 0 1,-1 1-1,2 7 0,3 3-3265</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2:22.204"/>
    </inkml:context>
    <inkml:brush xml:id="br0">
      <inkml:brushProperty name="width" value="0.1" units="cm"/>
      <inkml:brushProperty name="height" value="0.1" units="cm"/>
      <inkml:brushProperty name="color" value="#008C3A"/>
    </inkml:brush>
  </inkml:definitions>
  <inkml:trace contextRef="#ctx0" brushRef="#br0">10 618 7552,'-5'21'7919,"4"-19"-7823,0 0 0,1-1 0,-1 1 0,1 0 0,-1-1 0,1 1 0,0 0 0,0-1 0,0 1 0,0 0 0,0 0 0,0-1 0,0 1 0,0 0 0,1-1 0,-1 1 0,1 0 0,-1-1 0,2 3 0,0 0 80,0-1-1,0 1 1,1-1-1,-1 0 0,1 0 1,0 0-1,0-1 0,0 1 1,0-1-1,5 4 1,-6-5-117,1 0 1,-1 0 0,0 0 0,1-1 0,-1 1 0,1-1 0,-1 1 0,1-1-1,-1 0 1,1 0 0,-1 0 0,0 0 0,1-1 0,-1 1 0,1-1-1,-1 1 1,1-1 0,2-1 0,5-2 29,0-1 0,0-1 0,-1 1 0,1-1 0,-1-1-1,-1 0 1,1 0 0,-1-1 0,-1 0 0,1 0 0,-1-1 0,-1 0 0,1 0 0,-2 0 0,9-18 0,-4 3-31,0-1 0,-2-1 0,-1 1 0,-1-1 0,4-38 0,-8 40-50,0 1 1,-2-1 0,0 0 0,-2 0 0,-7-41 0,5 50-22,0 1 1,0 0 0,-1 0 0,-1 0 0,-1 1 0,1 0 0,-2 0 0,0 0 0,-1 1 0,-14-16 0,18 23 4,0 0 1,0 1-1,0 0 0,0 0 1,-1 0-1,0 0 1,-6-2-1,11 6 1,0-1 0,-1 0 0,1 1-1,-1-1 1,1 1 0,0 0 0,-1-1 0,1 1 0,-1 0 0,1 0-1,-1 0 1,1 0 0,-1 0 0,1 0 0,-1 0 0,1 1-1,-1-1 1,1 1 0,-1-1 0,1 1 0,0-1 0,-1 1 0,1 0-1,0 0 1,-1-1 0,1 1 0,0 0 0,0 0 0,0 0-1,0 0 1,0 1 0,0-1 0,0 0 0,0 0 0,1 0-1,-2 3 1,-2 5-20,1 0-1,1 1 1,-1-1-1,2 1 1,-1 0-1,1 0 1,0-1-1,1 1 1,2 14-1,-2 2 15,4 74 3,4 1-1,33 151 0,-29-195-9,2-1 0,3 0 0,26 59 0,-32-92 10,2 0 1,0 0 0,28 35-1,-31-45 32,2 0 1,0-1-1,0-1 0,1 0 0,0-1 0,25 15 1,-30-20-2,1-1 0,-1 0 0,1-1 1,0 1-1,0-2 0,0 1 1,13 1-1,-18-4-26,0 0-1,-1 1 1,1-1 0,-1-1-1,1 1 1,-1-1 0,1 1-1,-1-1 1,1 0 0,-1 0-1,1 0 1,-1-1 0,0 1-1,0-1 1,0 0 0,0 0 0,0 0-1,0 0 1,0-1 0,-1 1-1,1-1 1,3-4 0,-3 2 20,1-1-1,-1 0 1,0 0 0,0 0 0,-1 0 0,0 0 0,0 0 0,0-1 0,-1 1 0,0-1 0,0 0 0,0-7-1,-1 9-2,0-1-1,-1 1 0,1 0 0,-1 0 0,0 0 1,0 0-1,-1 0 0,0 0 0,1 1 0,-1-1 1,-1 0-1,1 1 0,-1-1 0,0 1 0,0 0 0,-5-5 1,1 2-33,-1 0-1,0 1 1,-1 1 0,1 0 0,-1 0 0,-11-5 0,-60-18-83,47 18 9,32 10 91,1 0 1,0 0-1,-1-1 0,1 1 0,0 0 1,0 0-1,-1 0 0,1 0 0,0 0 1,0 0-1,-1-1 0,1 1 0,0 0 1,0 0-1,-1 0 0,1-1 1,0 1-1,0 0 0,0 0 0,0-1 1,-1 1-1,1 0 0,0 0 0,0-1 1,0 1-1,0 0 0,0-1 0,0 1 1,0 0-1,0 0 0,0-1 1,0 0-1,6-9-94,21-13 22,-21 18 96,35-27 7,-2 2-235,55-55-1,-77 66-611,22-22-3894,-11 16-4087,-16 15 4801</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2:23.425"/>
    </inkml:context>
    <inkml:brush xml:id="br0">
      <inkml:brushProperty name="width" value="0.1" units="cm"/>
      <inkml:brushProperty name="height" value="0.1" units="cm"/>
      <inkml:brushProperty name="color" value="#008C3A"/>
    </inkml:brush>
  </inkml:definitions>
  <inkml:trace contextRef="#ctx0" brushRef="#br0">64 8 8064,'-1'-8'8477,"-3"17"-6543,-4 19-2433,8-27 768,-10 53-86,2 0 1,0 57 0,2-29-181,1-29-86,-4 71-986,4-18-4098,5-88 1615</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2:23.806"/>
    </inkml:context>
    <inkml:brush xml:id="br0">
      <inkml:brushProperty name="width" value="0.1" units="cm"/>
      <inkml:brushProperty name="height" value="0.1" units="cm"/>
      <inkml:brushProperty name="color" value="#008C3A"/>
    </inkml:brush>
  </inkml:definitions>
  <inkml:trace contextRef="#ctx0" brushRef="#br0">0 0 8832,'1'3'4316,"12"3"-3522,-2-1 512,3 4-840,1 0 1,-2 1 0,1 0 0,-1 2-1,-1-1 1,0 2 0,13 16 0,66 105 316,-47-65-293,-25-42-491,1-1-1,1-1 0,26 25 0,-31-35-354,2-1 0,-1 0 0,2-1 0,0-1 0,28 14-1,-17-11-940,3 1-1304,-11-8-2002,-10-7 86,-2-3 1344</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2:24.226"/>
    </inkml:context>
    <inkml:brush xml:id="br0">
      <inkml:brushProperty name="width" value="0.1" units="cm"/>
      <inkml:brushProperty name="height" value="0.1" units="cm"/>
      <inkml:brushProperty name="color" value="#008C3A"/>
    </inkml:brush>
  </inkml:definitions>
  <inkml:trace contextRef="#ctx0" brushRef="#br0">0 2 8064,'4'0'291,"0"-1"-53,0 1-1,-1 0 1,1 0 0,0 0-1,0 0 1,0 0 0,-1 1-1,1 0 1,0 0-1,0 0 1,-1 0 0,1 0-1,-1 1 1,6 3 0,14 8 751,-2 1 0,0 1 1,25 24-1,6 11 960,59 74-1,-85-90-1425,-1 2 0,-1 0 0,28 62 0,-30-49-135,-3 1 1,-2 1-1,11 57 1,-21-71-430,-1 0-1,-2 1 1,-2 0 0,-1 0 0,-5 47 0,-33 184-6786,34-232 4203,6-6-1466</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4:48.057"/>
    </inkml:context>
    <inkml:brush xml:id="br0">
      <inkml:brushProperty name="width" value="0.1" units="cm"/>
      <inkml:brushProperty name="height" value="0.1" units="cm"/>
      <inkml:brushProperty name="color" value="#008C3A"/>
    </inkml:brush>
  </inkml:definitions>
  <inkml:trace contextRef="#ctx0" brushRef="#br0">15 364 8576,'-14'-3'11413,"20"6"-11008,112 6 1327,-47-2-1149,194 21 595,-17-2-479,275 4 90,-248-19-473,-48 1-114,-116-9-106,469 2 384,-303-20-300,187-6 200,332 20 163,-12 1-255,-98-15-12,-117 2-242,-146-1 61,-217 7-169,65-8 43,-87 4 99,24 1-71,329-15 38,-388 19-5,212-5-156,-264 11 159,302-2-23,-1-17 65,-51 3-70,-185 16-3,437-8 1,-303-3-11,112-7 59,-174-2-88,227-27 152,-276 24-198,-99 13 32,180-25-58,-84-3 194,150-22-58,203 39-49,-434 20 61,-9 0 19,112 11 0,-190-8-64,10 1-52,38 9-1,48 13 79,-20-5-13,78 16-18,-59-14 145,-33-9-86,-45-9-56,51 15 0,-56-11 14,27 9-28,0-2 1,74 11-1,-56-17 30,-1 1 4,75-1 0,-31 0-33,-36 6 128,-12-2-97,-22-8 25,-1-2-1,48-4 1,49 3 0,-103 3 29,-23-2-83,28 1 0,88 0-7,-10-3 34,109-1-22,55-2 9,97-5 5,-250 0 51,267-19 26,-37 4-12,-94 8-130,-239 12 54,580-53 97,-127 31-41,-371 23-37,68-1-11,230-9-47,204-46 103,-505 49-357,136 7 0,-214 3 3,134 1-2343,-128-4 548,1-2 1,57-12-1,-11-8-3679</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5:14.359"/>
    </inkml:context>
    <inkml:brush xml:id="br0">
      <inkml:brushProperty name="width" value="0.1" units="cm"/>
      <inkml:brushProperty name="height" value="0.1" units="cm"/>
      <inkml:brushProperty name="color" value="#008C3A"/>
    </inkml:brush>
  </inkml:definitions>
  <inkml:trace contextRef="#ctx0" brushRef="#br0">5 13 6272,'-4'-13'5696,"4"22"-5322,0 1 0,0-1 0,2 0 0,-1 1 1,4 12-1,-4-3 399,-1-12 891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1:56.967"/>
    </inkml:context>
    <inkml:brush xml:id="br0">
      <inkml:brushProperty name="width" value="0.1" units="cm"/>
      <inkml:brushProperty name="height" value="0.1" units="cm"/>
      <inkml:brushProperty name="color" value="#E71224"/>
    </inkml:brush>
  </inkml:definitions>
  <inkml:trace contextRef="#ctx0" brushRef="#br0">19 55 9472,'-19'-3'8079,"21"1"-7991,-1 1 0,1-1 0,-1 1 0,1-1 0,-1 1 0,1 0 0,0 0 0,-1 0 0,1 0 0,0 0 0,4-2 0,-6 3-77,19-7 159,0 1 0,0 0 1,1 1-1,-1 1 0,1 1 0,0 1 0,0 1 1,0 1-1,1 0 0,31 6 0,-45-6 42,-1 2-1,1-1 1,0 1-1,0 0 1,-1 0-1,1 1 1,-1-1-1,11 8 1,-15-9-147,0 1 0,0-1 1,0 1-1,0 0 0,0 0 0,-1 0 1,1 0-1,0 0 0,-1 0 1,0 1-1,1-1 0,-1 0 0,0 1 1,0-1-1,0 1 0,-1-1 1,1 1-1,-1 0 0,1-1 0,-1 1 1,0-1-1,0 1 0,0 0 1,-1 5-1,0-2-64,-1 0 0,0 1 0,0-1 1,-1 0-1,0 0 0,0-1 0,0 1 0,-6 7 0,5-8-116,1 0 0,0-1-1,0 1 1,0 0 0,0 1 0,1-1-1,0 0 1,0 1 0,1-1 0,-1 1-1,1 0 1,0 6 0,2-1-114,0 1 1,0-1-1,1 0 1,1 0-1,-1 0 1,2 0-1,8 19 1,-2-12 114,0 1 1,1-2-1,18 24 0,-7-14 327,34 59 0,-50-75 168,-1 0 1,0-1-1,0 2 1,-1-1-1,-1 1 1,0-1-1,0 1 0,-2 0 1,2 15-1,-3-24-323,0 1 0,-1-1 0,1 0-1,-1 0 1,0 0 0,0 1 0,0-1-1,0 0 1,0 0 0,-1 0 0,1-1 0,-1 1-1,0 0 1,0 0 0,0-1 0,0 0-1,0 1 1,-1-1 0,1 0 0,-1 0 0,0 0-1,-4 3 1,-5 1-196,0 0 0,-1-1 1,1 0-1,-16 3 0,16-4-182,-97 19-5498</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5:22.528"/>
    </inkml:context>
    <inkml:brush xml:id="br0">
      <inkml:brushProperty name="width" value="0.1" units="cm"/>
      <inkml:brushProperty name="height" value="0.1" units="cm"/>
      <inkml:brushProperty name="color" value="#008C3A"/>
    </inkml:brush>
  </inkml:definitions>
  <inkml:trace contextRef="#ctx0" brushRef="#br0">175 152 8448,'-124'-107'6608,"74"62"-1473,103 68-4324,-35-15-773,-2 2 0,1 0 0,-2 1 0,1 0 1,-1 2-1,14 15 0,77 94 35,-52-56-66,-34-42-4,178 216 68,4 38-190,-21 18-450,16 124-2103,-192-409 2256,-1 1-1,0 0 0,-1 0 0,-1 0 0,3 22 0,-5-34 335,0 1-1,0-1 1,0 0-1,0 1 1,1-1-1,-1 1 1,0-1-1,0 1 1,0-1-1,0 1 1,0-1-1,-1 0 1,1 1-1,0-1 1,0 1-1,0-1 1,0 1-1,0-1 1,-1 0-1,1 1 1,0-1-1,0 0 1,0 1-1,-1-1 1,1 0-1,0 1 1,-1-1-1,1 0 1,0 1-1,-1-1 1,-11-7-2575,8 3 1999,-29-21-2888</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5:22.943"/>
    </inkml:context>
    <inkml:brush xml:id="br0">
      <inkml:brushProperty name="width" value="0.1" units="cm"/>
      <inkml:brushProperty name="height" value="0.1" units="cm"/>
      <inkml:brushProperty name="color" value="#008C3A"/>
    </inkml:brush>
  </inkml:definitions>
  <inkml:trace contextRef="#ctx0" brushRef="#br0">50 1540 10368,'-40'43'3429,"31"-28"-2240,9-15-1133,0 1-1,-1-1 1,1 0-1,0 1 1,0-1-1,0 1 1,0-1-1,0 0 1,0 1-1,0-1 1,0 1-1,0-1 1,0 0-1,0 1 1,0-1-1,0 1 1,0-1-1,1 0 1,-1 2-1,1-2-8,-1 0 0,1 1 0,-1-1 0,1 0 0,-1 0 0,1 1 0,0-1 0,-1 0 0,1 0 0,0 0 0,-1 1 0,1-1 0,-1 0 0,1 0 0,0 0-1,-1 0 1,1 0 0,0-1 0,-1 1 0,1 0 0,0 0 0,-1 0 0,1 0 0,-1-1 0,2 0 0,4-1 134,-1-2-1,1 1 1,-1-1 0,0 0 0,0 0 0,0 0-1,-1-1 1,1 1 0,3-7 0,50-56 789,64-51-216,-28 30-313,46-54 151,173-143 163,21 10-396,-71 59-769,-217 177 288,297-230-7174,-247 207 2304</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5:24.753"/>
    </inkml:context>
    <inkml:brush xml:id="br0">
      <inkml:brushProperty name="width" value="0.1" units="cm"/>
      <inkml:brushProperty name="height" value="0.1" units="cm"/>
      <inkml:brushProperty name="color" value="#008C3A"/>
    </inkml:brush>
  </inkml:definitions>
  <inkml:trace contextRef="#ctx0" brushRef="#br0">53 81 7680,'-3'-5'686,"-34"-56"5054,24 47-2625,38 53-2591,-17-26-327,16 24-1,-4-16 71,0 0 0,47 35 1,-32-29-94,127 132 450,-108-102-544,110 99 35,-32-32-75,94 123 35,-44-45-54,40 9 31,-27-28-302,-152-140-43,75 74-2885,-112-111 1172,-13-9 296,5 2 1335,-15-10-3294</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5:25.143"/>
    </inkml:context>
    <inkml:brush xml:id="br0">
      <inkml:brushProperty name="width" value="0.1" units="cm"/>
      <inkml:brushProperty name="height" value="0.1" units="cm"/>
      <inkml:brushProperty name="color" value="#008C3A"/>
    </inkml:brush>
  </inkml:definitions>
  <inkml:trace contextRef="#ctx0" brushRef="#br0">0 1580 9984,'3'1'4613,"16"-4"-2944,27-10-218,-34 7-1121,0 0-1,0-1 1,0-1 0,-1 1 0,18-19-1,141-130 909,-88 87-942,77-71 309,444-384 222,-494 439-798,359-278-3285,-423 329-486,1 2 0,65-33 0,-29 29-1266</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5:33.258"/>
    </inkml:context>
    <inkml:brush xml:id="br0">
      <inkml:brushProperty name="width" value="0.1" units="cm"/>
      <inkml:brushProperty name="height" value="0.1" units="cm"/>
      <inkml:brushProperty name="color" value="#008C3A"/>
    </inkml:brush>
  </inkml:definitions>
  <inkml:trace contextRef="#ctx0" brushRef="#br0">136 276 9088,'-10'-4'1864,"-11"-5"403,7 9 3132,20 11-5100,-1-2-255,1-1 51,-1 1 1,0 0 0,5 12-1,40 151 1141,-36-118-834,65 341 1443,-25 28-1162,-34-316-897,-20-105 215,0-1-1,1 1 1,-1-1-1,1 1 0,0-1 1,-1 1-1,1-1 1,0 0-1,0 1 0,0-1 1,0 0-1,0 0 1,0 0-1,0 0 0,0 0 1,1 0-1,-1 0 1,0 0-1,1 0 0,-1 0 1,1-1-1,-1 1 1,0-1-1,1 1 1,0-1-1,-1 1 0,1-1 1,-1 0-1,1 0 1,-1 0-1,1 0 0,-1 0 1,1 0-1,0 0 1,1-1-1,7-1 14,-1 0 0,1 0-1,-1-1 1,13-6 0,-15 6-7,11-5 7,0-1-1,0-1 1,-1 0 0,-1-1-1,0-1 1,0-1 0,20-21 0,-3-2 176,54-77 1,-68 83-59,-1 0 0,-2-1 0,-1-1 0,-1 0 1,13-46-1,-15 30 32,-1 0 1,-3 0-1,3-59 0,-10 78-153,0-1 0,-2 0-1,-2 0 1,0 0 0,-2 1-1,-1 0 1,-2 0 0,-1 0-1,-15-34 1,4 23-165,-1 1 0,-2 1 1,-2 1-1,-1 1 0,-60-62 0,72 84 73,-1 0-1,0 2 1,-1 0-1,-1 1 1,0 0-1,0 1 1,-34-13-1,35 17 47,0 1 0,0 1 0,-1 1 0,0 0 0,1 1 0,-1 1 0,0 0 0,0 1 0,-23 4 0,17-1-57,1 2 0,0 1 0,0 0 1,-22 10-1,31-10-213,0 0-1,0 1 1,1 1 0,0 0-1,0 0 1,0 1 0,-13 15-1,22-22 109,0 2-1,1-1 0,-1 0 0,1 0 1,0 1-1,0-1 0,0 1 0,0 0 1,1-1-1,-1 1 0,1 0 0,-1 4 1,2-5-2,0 0 1,0 0 0,0 0 0,0 0 0,1 0 0,-1-1 0,1 1 0,0 0 0,0 0-1,0-1 1,0 1 0,0-1 0,0 1 0,1-1 0,-1 1 0,1-1 0,0 0-1,0 0 1,2 3 0,41 35-4020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5:33.819"/>
    </inkml:context>
    <inkml:brush xml:id="br0">
      <inkml:brushProperty name="width" value="0.1" units="cm"/>
      <inkml:brushProperty name="height" value="0.1" units="cm"/>
      <inkml:brushProperty name="color" value="#008C3A"/>
    </inkml:brush>
  </inkml:definitions>
  <inkml:trace contextRef="#ctx0" brushRef="#br0">29 228 8704,'7'27'3854,"-5"-15"-2455,1 0 0,6 14 0,-7-22-1256,0 0 0,0-1 0,0 1 1,0 0-1,1-1 0,0 1 0,-1-1 0,1 0 0,7 6 0,-5-5-31,0-1-1,0 0 1,0 0-1,1 0 1,-1 0 0,1-1-1,0 0 1,0 0-1,0-1 1,0 1-1,0-1 1,12 0 0,-10-1 9,1-1 1,0 0 0,0 0-1,-1-1 1,1 0 0,-1 0-1,1-1 1,9-5 0,-3 1 74,-1-1 1,0-1 0,0-1-1,-1 1 1,0-2-1,-1 0 1,0-1 0,-1 0-1,11-15 1,-19 23-147,1 0 1,-2-1-1,1 1 0,0-1 1,-1 0-1,0 0 0,0 0 0,0 0 1,-1 0-1,0 0 0,0 0 1,0 0-1,0-1 0,-1 1 1,0 0-1,0-1 0,-1 1 1,1 0-1,-1 0 0,0-1 0,0 1 1,-1 0-1,0 0 0,0 0 1,0 0-1,0 1 0,-1-1 1,0 0-1,-6-7 0,3 5-8,-1 0 0,1 0 0,-2 0 0,1 0 0,-1 1 0,0 1 0,0-1 1,-1 1-1,0 1 0,0 0 0,0 0 0,0 0 0,-18-3 0,20 6-26,1 0 0,-1 0 0,0 1 0,1 0 0,-1 0 1,0 1-1,0 0 0,1 0 0,-1 0 0,1 1 0,-1 0 1,1 0-1,0 1 0,0 0 0,0 0 0,0 0 0,0 1 1,1-1-1,-1 2 0,1-1 0,-7 8 0,2-1-34,1 1-1,0 0 1,1 0-1,1 1 1,0 0 0,0 0-1,2 1 1,-8 24-1,2 3 12,-9 75-1,9 23 27,11-124-45,0 0 0,1 0 1,1 0-1,0-1 0,1 1 1,1-1-1,6 18 0,-7-27 17,-1 0-1,1 0 1,0 0-1,0 0 0,1 0 1,-1-1-1,1 1 1,0-1-1,0 0 1,1 0-1,-1-1 1,7 4-1,-4-2-5,1-2 0,-1 1-1,1-1 1,0 0 0,0 0-1,0-1 1,13 2 0,2-2-173,-1-2-1,0 0 1,0-1 0,1-1 0,29-6-1,-26 2-723,-1 0-1,35-15 0,-37 12-1109,-1-2 0,34-22-1,-23 9-2339</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5:34.276"/>
    </inkml:context>
    <inkml:brush xml:id="br0">
      <inkml:brushProperty name="width" value="0.1" units="cm"/>
      <inkml:brushProperty name="height" value="0.1" units="cm"/>
      <inkml:brushProperty name="color" value="#008C3A"/>
    </inkml:brush>
  </inkml:definitions>
  <inkml:trace contextRef="#ctx0" brushRef="#br0">220 22 8448,'-8'-4'1217,"-1"1"0,1 0 0,-1 0 0,0 0 0,0 1 0,-12-1 0,16 3-1025,0 0 1,0-1-1,-1 1 0,1 1 0,0-1 1,0 1-1,0 0 0,0 0 0,-1 1 0,1 0 1,1-1-1,-9 6 0,9-5-159,0 1-1,1 1 1,-1-1 0,1 0 0,0 1-1,0 0 1,0 0 0,1 0-1,-1 0 1,1 0 0,0 0 0,-3 9-1,0 4 15,0 0 0,-3 21-1,1 14 74,3-1 0,1 1 0,8 87 0,-4-122-64,1-1-1,1 0 0,5 18 1,-6-26-41,1 0 1,1 0 0,-1-1-1,1 1 1,0-1 0,1 0-1,7 9 1,-5-8-14,1 1 0,0-1 0,0-1 0,14 11 0,-16-15 4,-1 1 1,1-1-1,0-1 1,0 1-1,0-1 1,0 0-1,0 0 1,0-1-1,8 1 1,0-1 23,1-1 0,0 0 0,-1-1 0,1-1 0,-1 0 0,0-1 0,0-1 0,0 0 1,0-1-1,-1 0 0,25-14 0,-14 5-818,0-1-1,-1-2 1,-1 0 0,-1-2 0,24-24 0,-34 31-1530,0 2 0,18-13-1,-5 5-1403</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5:35.001"/>
    </inkml:context>
    <inkml:brush xml:id="br0">
      <inkml:brushProperty name="width" value="0.1" units="cm"/>
      <inkml:brushProperty name="height" value="0.1" units="cm"/>
      <inkml:brushProperty name="color" value="#008C3A"/>
    </inkml:brush>
  </inkml:definitions>
  <inkml:trace contextRef="#ctx0" brushRef="#br0">194 685 11648,'-31'-46'6742,"1"1"-4733,13 8-1557,1 0-1,1-1 0,-8-39 0,13 45-410,-5-27 4,-17-119 0,31 172-95,-1-11-347,0-25-1,2 38 256,0 0 0,1 0 0,-1-1 0,1 1 0,0 0 0,0 0 0,0 0 0,1 0 0,-1 0 0,1 0 0,3-4 0,-3 6 2,-1 1 0,1-1-1,-1 1 1,1-1 0,-1 1 0,1 0 0,0 0-1,0 0 1,0 0 0,0 0 0,0 0 0,0 1-1,0-1 1,0 0 0,0 1 0,0 0-1,0-1 1,0 1 0,0 0 0,0 0 0,1 0-1,3 1 1,5 1-423,-1 0-1,1 1 0,11 4 0,-17-5 386,35 13-194,0 2 0,-1 1 1,0 2-1,-2 2 1,44 34-1,-62-42 820,1 2 496,33 18 0,-52-33-894,1 0 1,0 0-1,0 0 0,0 0 0,0-1 1,0 1-1,0-1 0,0 1 0,0-1 1,0 0-1,0 0 0,0 0 0,0 0 1,0 0-1,0-1 0,0 1 0,0-1 1,0 1-1,0-1 0,0 0 0,2 0 0,-1-1 75,1 0-1,-1 0 0,0-1 0,0 1 0,-1-1 0,1 1 1,-1-1-1,1 0 0,-1 0 0,0 0 0,3-5 0,-3 3 73,1 0-1,-1 0 1,0 0-1,0-1 0,-1 1 1,1-1-1,0-8 0,-2 11-99,0 0-1,1 0 0,-1 0 1,-1 0-1,1 0 0,0 0 1,-1 0-1,0 0 0,1 0 0,-1 0 1,-1 0-1,1 0 0,-2-3 1,2 4-38,0 0 1,-1 0 0,1 0-1,-1 0 1,0 0-1,0 0 1,1 0 0,-1 1-1,0-1 1,0 1-1,-1-1 1,1 1 0,0 0-1,0 0 1,-1 0 0,1 0-1,0 0 1,-1 1-1,1-1 1,-1 1 0,1-1-1,-1 1 1,1 0-1,-1 0 1,1 0 0,-5 1-1,3 0-39,0 0 0,0 1 0,1-1 0,-1 1-1,0 0 1,1 0 0,-1 0 0,1 0 0,0 1 0,0-1-1,0 1 1,0 0 0,0 0 0,1 0 0,-1 0 0,-2 5-1,-1 2-20,1 0-1,0 1 1,1-1 0,0 1-1,1 0 1,-3 13-1,-6 68 39,12-89-37,-3 32 11,1 0-1,6 56 1,-2-77-33,0 1 1,1-1 0,0 0-1,1 0 1,1 0 0,0 0 0,1 0-1,14 22 1,-18-32-4,1 1 1,-1-1-1,2 0 0,-1-1 0,0 1 1,0 0-1,1-1 0,0 0 0,0 0 1,0 0-1,0 0 0,0-1 0,1 0 1,-1 1-1,1-2 0,-1 1 0,1 0 1,0-1-1,0 0 0,0 0 0,-1 0 1,1-1-1,0 0 0,9 0 0,5-3-263,-1 0 0,0 0-1,-1-2 1,1 0 0,-1-1-1,0-1 1,0-1 0,-1 0-1,25-17 1,-2-3-1682,-1-2-1,51-52 1,-42 37-1699</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5:35.432"/>
    </inkml:context>
    <inkml:brush xml:id="br0">
      <inkml:brushProperty name="width" value="0.1" units="cm"/>
      <inkml:brushProperty name="height" value="0.1" units="cm"/>
      <inkml:brushProperty name="color" value="#008C3A"/>
    </inkml:brush>
  </inkml:definitions>
  <inkml:trace contextRef="#ctx0" brushRef="#br0">103 5 9216,'-4'-1'618,"0"0"1,1 0-1,-1 0 1,0 1-1,0-1 1,0 1-1,1 0 1,-1 0 0,0 1-1,0-1 1,0 1-1,1 0 1,-8 2-1,8-1-520,1-1 0,0 1-1,-1-1 1,1 1 0,0 0-1,0 0 1,0 0 0,0 0-1,0 0 1,0 1 0,0-1-1,1 1 1,-1-1 0,1 1-1,0-1 1,0 1 0,0 0-1,0-1 1,-1 6 0,0 7-92,0 1 1,0-1 0,1 0 0,3 26-1,10 61 118,-10-92-105,15 78 177,-13-75-167,0-1 0,0 1 0,2-1 0,10 20 0,-14-30 1,-1 1 1,1-1-1,0 1 1,0-1-1,0 0 1,4 4-1,-6-6-20,0 0 1,1 1-1,-1-1 0,1 0 1,-1 0-1,0 0 0,1 1 1,-1-1-1,1 0 0,-1 0 1,1 0-1,-1 0 0,0 0 1,1 0-1,-1 0 0,1 0 1,-1 0-1,1 0 0,-1 0 1,1 0-1,-1 0 0,1-1 6,0 1 0,0-1 0,-1 0 0,1 1-1,0-1 1,-1 1 0,1-1 0,0 0 0,-1 1 0,1-1-1,-1 0 1,0 0 0,1 1 0,-1-1 0,1-1-1,3-10 129,1 0 0,-2 0-1,0-1 1,2-16 0,2-55 257,-11-29 65,-1 37 1804,6 82-2291,0 1 0,0-1 0,0 0-1,1 1 1,4 9 0,-3-6-12,-1-5 21,51 136-226,-45-124 54,1 0 0,1 0 0,0-1 0,1 0 0,25 25 0,-15-20-607,1-1 0,25 17 0,-32-27-869,-1-1-1,27 12 0,-40-20 1455,0 0-1,1 0 1,-1 0-1,0-1 1,1 1-1,-1-1 1,1 1-1,-1-1 0,1 0 1,-1 1-1,1-1 1,-1 0-1,1 0 1,-1 0-1,1 0 1,-1 0-1,1 0 1,-1-1-1,1 1 1,-1 0-1,1-1 1,-1 0-1,0 1 1,1-1-1,-1 1 1,0-1-1,1 0 1,1-2-1,19-19-3302</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5:35.863"/>
    </inkml:context>
    <inkml:brush xml:id="br0">
      <inkml:brushProperty name="width" value="0.1" units="cm"/>
      <inkml:brushProperty name="height" value="0.1" units="cm"/>
      <inkml:brushProperty name="color" value="#008C3A"/>
    </inkml:brush>
  </inkml:definitions>
  <inkml:trace contextRef="#ctx0" brushRef="#br0">156 185 9600,'-5'-61'4464,"4"47"-4067,1-1 626,-1 0 0,-4-21 0,3 22-334,2 10-360,0 1 1,0-1 0,-1 1-1,0-1 1,-1-6 0,2 10-318,-1 0 1,1 0-1,0-1 0,0 1 1,-1 0-1,1 0 1,0 0-1,0 0 0,0 0 1,-1 0-1,1 0 1,0 0-1,0 0 0,-1 0 1,1 0-1,0 0 1,0 0-1,-1 0 0,1 0 1,0 0-1,0 0 1,-1 0-1,1 0 0,0 0 1,0 0-1,0 0 1,-1 0-1,1 0 0,0 1 1,0-1-1,0 0 1,-1 0-1,1 0 0,0 0 1,0 1-1,0-1 1,0 0-1,-1 0 0,1 1 1,-6 6 35,0 1 1,1-1 0,0 2-1,0-1 1,0 1 0,-4 12-1,0 0-58,-56 100-107,63-117 113,0 1-1,0 0 1,0 0 0,0 0-1,1 0 1,0 0 0,0 1-1,1-1 1,-1 0 0,1 11-1,1-13-22,-1 0 0,1 1-1,0-1 1,0 0 0,0 0 0,0 0-1,1 1 1,-1-1 0,1 0 0,0-1-1,0 1 1,0 0 0,0 0-1,0-1 1,1 1 0,-1-1 0,6 4-1,3 1-70,1 0 0,0 0 0,0-1 0,18 6-1,54 13-349,2 1 427,-83-25 120,-1 0 0,1 0-1,-1 0 1,1 0-1,-1 1 1,0-1 0,1 1-1,-1-1 1,0 1-1,0 0 1,2 2 0,-3-2-25,0-1 0,0 1 1,-1-1-1,1 1 1,0 0-1,-1-1 1,1 1-1,-1 0 0,0 0 1,1-1-1,-1 1 1,0 0-1,0 0 1,0 0-1,0-1 0,-1 1 1,1 0-1,-1 1 1,-4 17 100,-2-2 0,0 1 0,-1-1 0,-1 0 0,-22 32 0,12-22-364,-34 35 0,-2 2-2803,46-48 1032,9-12-44,10-8-645,11-8-1303</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1:57.344"/>
    </inkml:context>
    <inkml:brush xml:id="br0">
      <inkml:brushProperty name="width" value="0.1" units="cm"/>
      <inkml:brushProperty name="height" value="0.1" units="cm"/>
      <inkml:brushProperty name="color" value="#E71224"/>
    </inkml:brush>
  </inkml:definitions>
  <inkml:trace contextRef="#ctx0" brushRef="#br0">237 34 8320,'0'-2'279,"-1"1"1,1-1 0,0 1 0,0 0-1,0-1 1,1 1 0,-1-1 0,0 1-1,0-1 1,1 1 0,-1 0-1,1-1 1,-1 1 0,1 0 0,-1 0-1,1-1 1,0 1 0,0 0 0,7-7 3194,-10 18-2429,-22 57 1071,8-25-1603,-6 19-556,-3-1-1,-32 55 0,33-74-3736,-46 60 1,60-88 30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5:36.240"/>
    </inkml:context>
    <inkml:brush xml:id="br0">
      <inkml:brushProperty name="width" value="0.1" units="cm"/>
      <inkml:brushProperty name="height" value="0.1" units="cm"/>
      <inkml:brushProperty name="color" value="#008C3A"/>
    </inkml:brush>
  </inkml:definitions>
  <inkml:trace contextRef="#ctx0" brushRef="#br0">38 1 11392,'-9'9'5151,"-5"31"-4191,9-23-256,0 7-480,1 8-128,4 15-512,0 10-192,4 4 320,6-4-735,4-12-161,-5-7-1728,14-6-672,-4-7 288</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5:36.964"/>
    </inkml:context>
    <inkml:brush xml:id="br0">
      <inkml:brushProperty name="width" value="0.1" units="cm"/>
      <inkml:brushProperty name="height" value="0.1" units="cm"/>
      <inkml:brushProperty name="color" value="#008C3A"/>
    </inkml:brush>
  </inkml:definitions>
  <inkml:trace contextRef="#ctx0" brushRef="#br0">134 301 6912,'-46'-82'2282,"42"77"-2084,1-1-1,1 1 0,-1-1 1,-1-7-1,-25-67 731,-9-14 2597,34 85-3077,6 19 155,0-2-514,4 9 138,11 23 1,-1-10 8,2 0 0,2-1 0,26 31 0,173 179 2654,-215-234-2846,2 0-1,-1 0 1,0-1-1,1 0 0,11 6 1,-14-9-23,-1 0 0,0 0 0,0 0 0,0 0 0,1-1 1,-1 1-1,0-1 0,1 0 0,-1 0 0,0 0 0,1 0 0,-1 0 0,0 0 1,1 0-1,-1-1 0,0 1 0,1-1 0,-1 0 0,0 0 0,0 0 1,4-2-1,1-1-80,-1-1 0,1 0 0,-1-1 0,-1 0 0,1 0 1,-1 0-1,0-1 0,6-9 0,31-64-1506,-31 56 76,20-33 1,-12 24 1712,-1 0 0,-2-1 0,24-72 0,-40 105-158,0 1 0,1-1 0,-1 1 0,0-1 0,0 0 0,0 1 0,1-1-1,-1 1 1,0-1 0,1 1 0,-1-1 0,1 1 0,-1-1 0,0 1 0,1-1 0,0 0 0,0 1-29,-1 0 0,0 0 0,0 0 0,0 0 0,1 0 0,-1 0 0,0 1 0,0-1 0,1 0 0,-1 0 0,0 0 0,0 0 0,0 0 0,0 0 0,1 0 0,-1 1 0,0-1 0,0 0 0,0 0 0,0 0 0,1 1 0,-1-1 0,0 0 0,0 0 0,0 0 0,0 1 0,0-1 0,0 0 0,5 22 665,0 24 21,14 65 1,-14-91-647,1 0 0,1-1 0,0 1 0,2-2 0,17 31 0,-9-24-58,37 41-1,-53-65 21,0 1-1,1-1 0,-1 0 1,1 1-1,-1-1 1,1 0-1,-1 0 0,3 1 1,-4-2-34,0 0 0,0 0 0,0 0 0,0 0 0,0 0 0,1 0 0,-1 0 0,0 0 0,0 0 0,0 0 0,0 0 0,0 0 0,0 0 0,1 0 0,-1 0 0,0 0 0,0 0 0,0 0 0,0 0 0,0 0 0,0 0 0,0 0 0,1 0 0,-1 0 0,0 0 0,0 0 0,0 0 0,0-1 0,0 1 0,0 0 0,0 0 0,0 0 0,0 0 0,1 0 0,-1 0 0,0 0 0,0 0 0,0 0 0,0-1 0,-2-8 84,-7-12-172,-21-35 1,10 22-4,9 10 63,8 17 76,-1-1 0,1 1 0,-1 0 0,0 0 0,-1 1-1,0-1 1,-7-7 0,14 25 70,0-8-107,0 1 0,0-1 0,0 1 0,0-1 0,5 5 0,66 63 485,78 98 134,-121-134-528,52 67 378,-69-84-225,-1 0 0,-1 1 0,15 37 0,-23-49-196,0 1 0,-1-1 0,0 1-1,-1 0 1,1-1 0,-2 1 0,1 0 0,-1 0 0,0 0 0,-1 0 0,-2 14 0,2-16-65,-1-1 0,0 0 0,0 0 1,0 0-1,-1 0 0,0 0 0,0 0 0,0 0 1,0-1-1,-1 0 0,1 0 0,-1 0 1,-1 0-1,1 0 0,0-1 0,-1 0 0,1 1 1,-8 2-1,-11 4-118,1-1 1,-1-1-1,-26 5 0,-81 10-729,123-23 669,0 1 1,0-1-1,-8-1 0,13 1 129,1 0-1,-1 0 1,1 0 0,0 0 0,-1-1-1,1 1 1,-1 0 0,1-1-1,0 1 1,0-1 0,-1 0-1,1 1 1,0-1 0,0 0 0,0 0-1,0 0 1,-1 0 0,1 0-1,1 0 1,-1 0 0,0 0 0,-1-2-1,1-1-37,1 1-1,-1-1 0,1 1 1,0 0-1,1-1 0,-1 1 1,1-1-1,-1 1 0,1-1 1,0 1-1,0 0 0,0 0 1,1-1-1,-1 1 0,3-4 1,113-176-1880,-75 123 1024,47-63-2672,-45 68 725,-5 8-927</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5:37.778"/>
    </inkml:context>
    <inkml:brush xml:id="br0">
      <inkml:brushProperty name="width" value="0.1" units="cm"/>
      <inkml:brushProperty name="height" value="0.1" units="cm"/>
      <inkml:brushProperty name="color" value="#008C3A"/>
    </inkml:brush>
  </inkml:definitions>
  <inkml:trace contextRef="#ctx0" brushRef="#br0">6 5 9728,'-5'-5'6688</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5:38.198"/>
    </inkml:context>
    <inkml:brush xml:id="br0">
      <inkml:brushProperty name="width" value="0.1" units="cm"/>
      <inkml:brushProperty name="height" value="0.1" units="cm"/>
      <inkml:brushProperty name="color" value="#008C3A"/>
    </inkml:brush>
  </inkml:definitions>
  <inkml:trace contextRef="#ctx0" brushRef="#br0">1 1 17695,'52'262'1918,"-4"-18"-1724,-36-195-221,77 362-623,-86-397 351,22 90-5183,-25-103 5393,0-1-1,0 0 1,0 0-1,0 1 1,0-1-1,1 0 1,-1 1 0,0-1-1,0 0 1,0 0-1,0 1 1,0-1-1,0 0 1,0 0 0,1 1-1,-1-1 1,0 0-1,1 1-357,-1-1 358,0 0-1,1 0 1,-1 0 0,0 1-1,0-1 1,1 0-1,4-9-3376</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5:38.614"/>
    </inkml:context>
    <inkml:brush xml:id="br0">
      <inkml:brushProperty name="width" value="0.1" units="cm"/>
      <inkml:brushProperty name="height" value="0.1" units="cm"/>
      <inkml:brushProperty name="color" value="#008C3A"/>
    </inkml:brush>
  </inkml:definitions>
  <inkml:trace contextRef="#ctx0" brushRef="#br0">1 18 8704,'0'-18'6997,"1"41"-6018,2 0 1,1 0-1,10 30 0,-8-26-715,4 12 111,2 0-1,27 61 1,-30-83-309,0 0-1,0 0 1,2-1-1,0-1 1,1 1-1,0-2 1,25 23-1,-28-29-55,1-1 1,0 0-1,0-1 1,1 0-1,-1-1 0,1 0 1,0 0-1,1-1 1,11 2-1,-16-4 14,0-1 0,-1 0 1,1-1-1,0 1 0,0-1 0,0-1 0,0 1 0,0-1 0,-1 0 1,1-1-1,0 0 0,-1 0 0,1 0 0,-1-1 0,0 0 0,1 0 1,6-5-1,-5 1 73,1 0 0,-1-1 0,-1 0 0,1 0 0,-1-1 1,-1 0-1,0 0 0,0-1 0,8-17 0,-4 4-8,-1-1 0,-1-1 1,5-29-1,3-34 29,6-31 20,-22 119-137,0-1 0,1 0 1,-1 1-1,0-1 0,0 1 1,0-1-1,0 1 0,0-1 1,1 0-1,-1 1 0,0-1 1,0 1-1,1-1 1,-1 1-1,0-1 0,1 1 1,-1 0-1,1-1 0,-1 1 1,0-1-1,1 1 0,-1 0 1,2-1-1,-2 1 5,1 0 0,-1 0 1,1 1-1,-1-1 0,1 0 0,-1 0 0,1 1 1,-1-1-1,1 0 0,-1 1 0,0-1 0,1 1 1,-1-1-1,0 0 0,1 1 0,-1-1 0,0 1 1,0-1-1,1 1 0,-1 0 0,12 31 376,47 216 1019,-17-59-1042,36 100-333,-58-219-522,2-1 0,57 120 0,-72-176-113,0 0 0,1 0 0,17 20 0,-21-29 188,-1 1 0,2-1 0,-1-1 0,0 1 0,1 0 0,0-1 0,-1 0 0,1 0 0,1-1 0,-1 1 0,0-1 0,8 2 0,-10-4 44,0 1 0,0-1-1,0 0 1,0 0 0,-1 0-1,1 0 1,6-1 0,23-9-3815</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5:39.032"/>
    </inkml:context>
    <inkml:brush xml:id="br0">
      <inkml:brushProperty name="width" value="0.1" units="cm"/>
      <inkml:brushProperty name="height" value="0.1" units="cm"/>
      <inkml:brushProperty name="color" value="#008C3A"/>
    </inkml:brush>
  </inkml:definitions>
  <inkml:trace contextRef="#ctx0" brushRef="#br0">200 681 9984,'-14'-28'10789,"14"40"-10048,1 40-981,8 61 0,-4-79-1645,12 40-1,-16-72 1675,0 1-166,-1 0 1,1 0-1,0 0 0,0-1 1,0 1-1,0 0 0,0-1 1,1 1-1,-1-1 0,1 0 1,0 1-1,-1-1 1,1 0-1,4 4 0,12 0-3505</inkml:trace>
  <inkml:trace contextRef="#ctx0" brushRef="#br0" timeOffset="1">80 74 8192,'-37'-58'3072,"23"50"-2400,0 1 1600,5 10-1792,4 9-256,5 1-736,9 4-320,5 3 448,5 5-608,4 7-192,5 13-2112</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5:39.481"/>
    </inkml:context>
    <inkml:brush xml:id="br0">
      <inkml:brushProperty name="width" value="0.1" units="cm"/>
      <inkml:brushProperty name="height" value="0.1" units="cm"/>
      <inkml:brushProperty name="color" value="#008C3A"/>
    </inkml:brush>
  </inkml:definitions>
  <inkml:trace contextRef="#ctx0" brushRef="#br0">41 336 10880,'6'7'1319,"7"10"1645,-12-16-2734,-1 0 0,0 0-1,1 0 1,-1 0 0,0 0 0,0 0-1,1 0 1,-1-1 0,0 1 0,0 0 0,0 0-1,0 0 1,0 0 0,-1 0 0,1 0-1,0 0 1,0 0 0,-1 0 0,1 0-1,0-1 1,-1 2 0,-9 16 1722,-12 24-560,22-41-1370,0-1-1,0 0 1,0 0 0,0 0-1,0 0 1,0 0 0,0 0-1,0 0 1,0 0-1,0 0 1,0 0 0,0 0-1,0 1 1,0-1 0,0 0-1,0 0 1,0 0 0,-1 0-1,1 0 1,0 0 0,0 0-1,0 0 1,0 0 0,0 0-1,0 0 1,0 0 0,0 0-1,0 0 1,0 0 0,0 0-1,0 0 1,-1 0-1,1 0 1,0 0 0,0 0-1,0 0 1,0 0 0,0 0-1,0 0 1,0 0 0,0 0-1,0 0 1,0 0 0,0 0-1,-1 0 1,1 0 0,0 0-1,0 0 1,0 0 0,0 0-1,0 0 1,0 0-1,0 0 1,0 0 0,0 0-1,0 0 1,0 0 0,0 0-1,0-1 1,0 1 0,-5-8 374,-2-13-220,3-3-150,0 1 0,2-1 0,0 1-1,2-1 1,4-40 0,1 28-29,1 1 1,2-1-1,14-35 0,-22 69 4,2-4-2,0 1 1,1-1 0,0 0 0,4-7-1,-6 12 2,-1-1-1,1 1 0,0 1 1,0-1-1,0 0 1,0 0-1,-1 0 0,1 0 1,0 0-1,0 1 1,1-1-1,-1 1 0,0-1 1,0 0-1,0 1 1,0 0-1,0-1 0,1 1 1,-1 0-1,0 0 1,0-1-1,1 1 0,-1 0 1,0 0-1,0 0 1,1 1-1,-1-1 1,2 1-1,1 0 13,-1 0-1,0 1 1,0-1 0,0 1-1,0 0 1,0 0 0,-1 0-1,1 0 1,-1 0 0,5 5-1,20 32 160,-15-22-99,66 92 270,82 126-270,-152-222-382,39 63-1382,-38-63-2024,20 21 1,-5-55-6195</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5:47.688"/>
    </inkml:context>
    <inkml:brush xml:id="br0">
      <inkml:brushProperty name="width" value="0.1" units="cm"/>
      <inkml:brushProperty name="height" value="0.1" units="cm"/>
      <inkml:brushProperty name="color" value="#008C3A"/>
    </inkml:brush>
  </inkml:definitions>
  <inkml:trace contextRef="#ctx0" brushRef="#br0">63 88 7040,'-4'0'667,"0"1"0,0-1 0,0 1 0,0 0 0,0 0 0,0 1 0,1-1 0,-1 1 0,0 0 0,1 0 0,-1 0 0,1 0 0,-8 4 1820,11-6-2449,0 0 0,0 0-1,0 0 1,0 0 0,0 0 0,-1 0 0,0 0 757,0 1-758,5-7 65,-1 1-1,0 0 1,1 0-1,0 0 1,0 1-1,1-1 1,-1 1-1,1 0 1,0 1-1,8-6 0,-4 3-33,1-1 4,1 0 0,-1 2 0,1-1 0,0 1 0,22-6 0,-24 8-10,0 1-1,0 0 1,0 1 0,0 0-1,1 0 1,-1 1 0,0 0-1,12 2 1,-17-1 29,1 0 0,-1 1-1,0-1 1,1 1 0,-1 0 0,0 0 0,0 0-1,0 1 1,0-1 0,-1 1 0,1 0 0,4 5-1,-2-2 68,-1 0 1,-1 0-1,1 1 0,-1-1 0,0 1 0,4 13 0,-1-1-4,-2 0 0,0 0 0,-1 0 0,-1 1 0,1 19 0,-4 2-78,-6 67 0,-1 6-159,6-59 45,2 69-89,0-120 129,-1 0 0,1 0 1,0 0-1,0 0 0,0 0 0,0 0 1,3 4-1,-4-7-6,1 0 0,0 0 0,-1 0 0,1 0 1,0 0-1,0 0 0,0 0 0,0-1 0,0 1 0,0 0 0,0-1 0,0 1 0,0 0 0,0-1 1,0 1-1,0-1 0,0 1 0,1-1 0,-1 0 0,0 0 0,0 0 0,0 1 0,1-1 1,-1 0-1,0 0 0,0 0 0,3-1 0,16-3 39,0-1-1,22-9 1,0 0 85,-26 10-302,31-4 0,-41 7-424,1 1-1,-1-1 1,1 2-1,-1-1 1,0 1-1,1 0 1,9 2-1,-6 0-1980,0-2-308</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5:48.521"/>
    </inkml:context>
    <inkml:brush xml:id="br0">
      <inkml:brushProperty name="width" value="0.1" units="cm"/>
      <inkml:brushProperty name="height" value="0.1" units="cm"/>
      <inkml:brushProperty name="color" value="#008C3A"/>
    </inkml:brush>
  </inkml:definitions>
  <inkml:trace contextRef="#ctx0" brushRef="#br0">1 4 8320,'5'-4'8065,"-3"16"-7382,0 5-221,5 15-75,5 51-1,-3-17-87,42 252-75,-47-295-684,-1 0-1,0 29 1</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5:49.004"/>
    </inkml:context>
    <inkml:brush xml:id="br0">
      <inkml:brushProperty name="width" value="0.1" units="cm"/>
      <inkml:brushProperty name="height" value="0.1" units="cm"/>
      <inkml:brushProperty name="color" value="#008C3A"/>
    </inkml:brush>
  </inkml:definitions>
  <inkml:trace contextRef="#ctx0" brushRef="#br0">14 10 6784,'-11'-1'9267,"8"-6"-7799,13 7 383,62 0-182,5-1-959,133 15-1,-99 11-205,-69-14-421,-14-10-973,-20-1-1826</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1:57.722"/>
    </inkml:context>
    <inkml:brush xml:id="br0">
      <inkml:brushProperty name="width" value="0.1" units="cm"/>
      <inkml:brushProperty name="height" value="0.1" units="cm"/>
      <inkml:brushProperty name="color" value="#E71224"/>
    </inkml:brush>
  </inkml:definitions>
  <inkml:trace contextRef="#ctx0" brushRef="#br0">10 1 10624,'-10'0'6069,"11"5"-4309,7 18-1433,1 0-1,1-1 1,1 0 0,1-1 0,1 0 0,28 33 0,-21-33-554,1-1 0,1-2 0,1 0 0,43 26 0,-28-23-2008,40 15 0,-23-12-3499,-31-15 2348</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5:49.829"/>
    </inkml:context>
    <inkml:brush xml:id="br0">
      <inkml:brushProperty name="width" value="0.1" units="cm"/>
      <inkml:brushProperty name="height" value="0.1" units="cm"/>
      <inkml:brushProperty name="color" value="#008C3A"/>
    </inkml:brush>
  </inkml:definitions>
  <inkml:trace contextRef="#ctx0" brushRef="#br0">1 0 8576,'0'0'7898,"5"10"-6879,27 15-221,1-1 0,65 35 1,-62-39-463,-2 1-1,59 47 1,-66-43-118,-2 2 0,37 49 0,33 65 1214,-95-140-1427,3 2 177,-1-1 0,0 2 0,-1-1 0,1 0 1,0 0-1,-1 1 0,0-1 0,0 0 0,0 1 0,0-1 0,0 1 0,-1 0 0,1 7 0,-2-10-172,1 1 1,0 0-1,-1 0 0,0 0 0,1 0 1,-1 0-1,0 0 0,0-1 0,0 1 1,0 0-1,0-1 0,0 1 0,0-1 0,-1 1 1,1-1-1,-1 0 0,1 1 0,-1-1 1,1 0-1,-1 0 0,0 0 0,1 0 0,-1 0 1,0 0-1,0-1 0,-3 2 0,-7 1 31,-1 0 0,-24 4-1,29-6-27,-83 8 57,60-7-694,0 1 0,0 1-1,-48 14 1,70-14-682</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5:50.478"/>
    </inkml:context>
    <inkml:brush xml:id="br0">
      <inkml:brushProperty name="width" value="0.1" units="cm"/>
      <inkml:brushProperty name="height" value="0.1" units="cm"/>
      <inkml:brushProperty name="color" value="#008C3A"/>
    </inkml:brush>
  </inkml:definitions>
  <inkml:trace contextRef="#ctx0" brushRef="#br0">61 50 7296,'-3'-5'1102,"0"0"0,-1 0 0,0 0 1,0 0-1,0 1 0,-1 0 0,1-1 0,-11-6 0,15 11-1041,-1 0-1,1 0 1,0 0-1,-1 0 1,1 0-1,0 0 0,-1 0 1,1 0-1,0 0 1,0 0-1,-1 0 1,1 0-1,0 0 0,-1 0 1,1 0-1,0 0 1,-1 0-1,1 1 0,0-1 1,0 0-1,-1 0 1,1 0-1,0 0 1,0 1-1,-1-1 0,1 0 1,0 0-1,0 1 1,0-1-1,-1 0 1,1 0-1,0 1 0,0-1 1,0 0-1,0 0 1,0 1-1,-1-1 1,-2 13 213,2 0-232,0 1-1,2 0 1,0 0-1,0 0 1,1-1-1,5 19 1,1 2-13,-8-31-28,28 133 147,-20-102-69,2-1 0,17 37 0,-20-54-53,1-1 0,0 0 0,2 0 0,-1-1 0,2-1 0,13 16 0,-15-21-27,-1 0-1,2-1 1,-1 0 0,1 0-1,0-1 1,1 0 0,-1 0-1,1-1 1,23 6 0,-27-8 79,1-2 1,1 1-1,-1-1 1,0 0-1,0-1 1,0 0 0,14-1-1,-17 0 0,0 0 0,0 0-1,0-1 1,0 1 0,0-1 0,-1 0 0,1 0-1,-1-1 1,1 0 0,-1 1 0,0-2-1,0 1 1,5-5 0,-2 0 88,-1 0 1,1-1-1,-2 1 0,1-1 1,-2 0-1,1-1 1,-1 1-1,5-19 0,-2 2 201,-1-1 0,2-30-1,-7 42-277,0-1 0,-1 1 0,0-1 0,-1 1 0,-1-1 0,0 1-1,-1 0 1,-1 0 0,-6-18 0,5 23-68,0-1 0,0 1 0,-1 0 0,0 0 1,-1 1-1,0-1 0,0 2 0,-1-1 0,0 1 0,-1 0 0,0 1 0,0 0 0,-11-7 0,-1 2-255,-1 1-1,0 1 0,-1 1 0,0 0 1,0 2-1,-34-6 0,24 8-1663,0 1-1,-39 1 1,54 2-1009,7-3-1807</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5:51.684"/>
    </inkml:context>
    <inkml:brush xml:id="br0">
      <inkml:brushProperty name="width" value="0.1" units="cm"/>
      <inkml:brushProperty name="height" value="0.1" units="cm"/>
      <inkml:brushProperty name="color" value="#008C3A"/>
    </inkml:brush>
  </inkml:definitions>
  <inkml:trace contextRef="#ctx0" brushRef="#br0">322 51 6016,'-2'-2'147,"-3"0"98,0 0 0,1 0 0,-1 0 0,0 0 0,0 1 0,0 0 0,0 0 0,0 0 0,0 0 0,-11 1 0,-5 4 608,-1 0-1,1 1 1,0 1-1,-39 18 1,23-10 74,17-6-270,-32 13 2685,52-21-3329,0 0 0,0 0 0,0 0 0,0 1 0,0-1 0,0 0 0,0 0 0,0 0 0,0 0 0,0 1 0,1-1 0,-1 0 0,0 0 0,0 0 0,0 0 0,0 0 0,0 0 0,1 1 0,-1-1 0,0 0 0,0 0 0,0 0 0,0 0 0,1 0 0,-1 0 0,0 0 0,0 0 0,0 0 0,0 0 0,1 0 0,-1 0 0,0 0 0,0 0 0,0 0-1,1 0 1,-1 0 0,22 1 370,0-1 0,0 0 0,29-6 0,-27 3-181,165-29 1159,-50 7-733,311-23-47,-421 46-638,100-5-1064,-127 7 956,0 0 1,0 0-1,0 0 1,0 0-1,0 1 1,0-1-1,0 1 1,0-1-1,0 1 1,-1 0-1,1 0 1,0 0-1,0 0 1,0 0-1,2 2 1,-2-1-522,0 1 0,0-1 0,0 1 0,0 0 0,0 0 0,-1 0 0,1 0 1,1 6-1,2 3-3234</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5:52.044"/>
    </inkml:context>
    <inkml:brush xml:id="br0">
      <inkml:brushProperty name="width" value="0.1" units="cm"/>
      <inkml:brushProperty name="height" value="0.1" units="cm"/>
      <inkml:brushProperty name="color" value="#008C3A"/>
    </inkml:brush>
  </inkml:definitions>
  <inkml:trace contextRef="#ctx0" brushRef="#br0">3 0 7936,'-3'10'7234,"6"1"-4419,9 13-3213,-4-12 1189,3 15-353,0 0 0,10 41 0,-4-9-109,32 80 210,7 21-262,-48-134-313,12 38-840,54 119 1,-71-176 349,15 23-1087,-18-29 1306,1 0-1,0 0 0,0 0 1,0 0-1,0 0 0,0 0 1,0 0-1,1 0 1,-1 0-1,0 0 0,0-1 1,1 1-1,-1 0 0,0-1 1,1 1-1,-1-1 1,0 0-1,4 1 0,4-1-3174</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5:52.562"/>
    </inkml:context>
    <inkml:brush xml:id="br0">
      <inkml:brushProperty name="width" value="0.1" units="cm"/>
      <inkml:brushProperty name="height" value="0.1" units="cm"/>
      <inkml:brushProperty name="color" value="#008C3A"/>
    </inkml:brush>
  </inkml:definitions>
  <inkml:trace contextRef="#ctx0" brushRef="#br0">5 565 8064,'-2'7'1097,"-1"9"2270,14-27-1047,-4 1-2085,2 0 1,0 0 0,0 1-1,1 0 1,0 1 0,0 0-1,1 1 1,0 0 0,0 0-1,20-7 1,11-3-199,75-17 1,-83 24 164,261-47-2655,-287 56 2353,59-9-919,75-21-1,-125 24 2684,-22 3 442,-17-1-588,16 4-1249,0-1 0,0 1 0,0-1-1,-9-4 1,12 5-238,1-1 1,0 1-1,0-1 1,0 1-1,0-1 1,0 0-1,1 0 1,-1 0-1,0 0 1,1 0-1,0 0 1,-1 0-1,1 0 1,0-1-1,-1-2 1,0-1 22,1 0 1,-1 0-1,1 0 1,1 0-1,-1 0 1,1 0-1,0 0 1,1 0-1,-1 0 0,1 0 1,0 0-1,3-6 1,1-6 103,2 1 1,13-28 0,-16 37-134,1 1 1,-1-1 0,1 1 0,1 0 0,-1 1 0,1-1-1,12-10 1,-14 14-19,0 1-1,0-1 0,0 0 1,0 1-1,1 0 1,-1 0-1,1 0 1,-1 1-1,1 0 0,0-1 1,-1 1-1,1 1 1,0-1-1,0 1 1,8 0-1,-3 2 31,-1 0 1,1 0-1,-1 1 1,0 1-1,0-1 0,0 1 1,0 1-1,-1 0 1,1 0-1,-1 0 0,0 1 1,11 12-1,5 6-66,-1 1 1,26 36-1,-39-47-80,-6-8-418,0 0 0,1 0 0,0 0 0,1 0 1,-1-1-1,7 6 0,-10-10 169,0 0 0,0 0 0,0 0 0,1 0 0,-1 0 0,0 0 0,1-1 0,-1 1 0,0-1 0,1 1 0,-1-1 0,0 0 0,1 0 0,-1 0 0,1 0 0,-1-1 0,0 1 0,1-1 1,-1 1-1,0-1 0,1 0 0,-1 0 0,0 0 0,3-2 0,18-8-2938</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5:53.298"/>
    </inkml:context>
    <inkml:brush xml:id="br0">
      <inkml:brushProperty name="width" value="0.1" units="cm"/>
      <inkml:brushProperty name="height" value="0.1" units="cm"/>
      <inkml:brushProperty name="color" value="#008C3A"/>
    </inkml:brush>
  </inkml:definitions>
  <inkml:trace contextRef="#ctx0" brushRef="#br0">430 192 8704,'-1'-7'743,"1"1"1,-1-1-1,-1 0 0,1 0 1,-1 1-1,0-1 1,-5-9-1,-1 0 635,-16-24 0,20 35-1193,0-1-1,-1 1 0,0 0 1,-1 0-1,1 0 0,-1 1 0,0 0 1,0 0-1,0 0 0,0 1 0,-1 0 1,1 0-1,-1 1 0,-12-3 0,7 2-10,0 0-1,0 2 0,0-1 0,-1 2 0,1-1 0,0 2 1,-20 2-1,24-1-148,0 0 1,1 0 0,-1 0-1,1 1 1,0 1 0,0-1-1,0 1 1,0 0 0,0 0-1,1 1 1,0 0 0,0 0-1,-8 9 1,7-6-21,1 1 1,0 0-1,0 0 0,1 0 0,0 1 1,0 0-1,1 0 0,1 0 0,-4 15 1,4-13-18,1 1 1,1 0 0,0 0 0,0 0 0,1 0-1,1 0 1,4 21 0,-3-24 5,0-1 0,1 1 0,0-1 0,1 1 0,0-1 0,0 0 0,1-1 0,1 1 0,-1-1 0,8 9 0,-2-6-44,0 0 1,1-1 0,0-1-1,0 1 1,1-2 0,1 0-1,-1 0 1,1-1 0,28 9-1,-30-12-426,1-1-1,0 0 0,0 0 1,0-2-1,0 1 0,0-2 1,0 0-1,0 0 0,0-1 1,1-1-1,24-6 1,-4-4-2212,2 0-1264</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5:53.920"/>
    </inkml:context>
    <inkml:brush xml:id="br0">
      <inkml:brushProperty name="width" value="0.1" units="cm"/>
      <inkml:brushProperty name="height" value="0.1" units="cm"/>
      <inkml:brushProperty name="color" value="#008C3A"/>
    </inkml:brush>
  </inkml:definitions>
  <inkml:trace contextRef="#ctx0" brushRef="#br0">45 513 6656,'4'5'967,"0"1"1,-1 0-1,6 10 1,-5-7 543,-3-8-1354,0 1 0,0-1-1,0 0 1,0 1 0,0-1 0,1 0 0,-1 0-1,0 0 1,1 0 0,-1 0 0,1 0 0,-1 0-1,1 0 1,0-1 0,-1 1 0,1-1-1,0 1 1,-1-1 0,4 1 0,4 0-37,0-1 0,15 0 0,-11 0 165,89 0 4014,-105 0-4054,0 0 0,0 0 1,0-1-1,1 1 0,-1-1 1,0 1-1,0-1 1,0 0-1,0 0 0,-5-3 1,-1 0 20,-2 1-227,0-1-1,1-1 1,-1 0 0,1 0-1,0-1 1,1 0 0,0-1-1,0 0 1,0 0 0,0-1-1,1 0 1,1-1 0,0 1-1,0-1 1,0-1 0,1 0-1,1 0 1,-1 0 0,-3-12-1,-1-3-80,2 1 0,-10-51 0,16 62-6,1 0 0,0 0 0,0 0-1,1 0 1,1 0 0,1-1 0,4-20-1,-4 29-51,-1-1 0,1 0 0,1 1 0,-1 0 0,1-1 0,0 1 0,0 0 0,1 1 0,0-1 0,-1 0 0,7-4-1,-3 3-108,0 1 0,0 0 0,0 0 0,1 1 0,0 0-1,15-6 1,5 2-803,0 1-1,0 1 0,47-2 1,-61 6 533,74-6-4342,-46-1 1205</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5:54.364"/>
    </inkml:context>
    <inkml:brush xml:id="br0">
      <inkml:brushProperty name="width" value="0.1" units="cm"/>
      <inkml:brushProperty name="height" value="0.1" units="cm"/>
      <inkml:brushProperty name="color" value="#008C3A"/>
    </inkml:brush>
  </inkml:definitions>
  <inkml:trace contextRef="#ctx0" brushRef="#br0">65 199 8192,'0'11'966,"-1"14"891,1-23-1675,0-1 0,0 1 0,1-1 0,-1 1 0,0-1-1,0 0 1,1 1 0,-1-1 0,1 0 0,0 1 0,-1-1 0,1 0 0,1 2 0,-2-3-129,1 1 0,-1-1-1,1 0 1,-1 0 0,1 0-1,-1 1 1,0-1 0,1 0-1,-1 0 1,1 0 0,-1 0-1,1 0 1,-1 0 0,1 0 0,-1 0-1,1 0 1,-1 0 0,1-1-1,-1 1 1,1 0 0,-1 0-1,1 0 1,-1 0 0,1-1-1,-1 1 1,0 0 0,1 0-1,-1-1 1,1 1 0,-1 0 0,1-1-1,11-13 737,-6 6-475,-1-1 0,0 0 0,-1-1 0,0 1 0,0-1 0,-1 0 0,0 0-1,3-18 1,-6 22-209,1 0 0,-1 1 0,0-1 0,-1 0 0,1 0 0,-1 1 0,0-1 0,-1 0 0,1 1 0,-1-1 0,0 1 0,0 0 0,-1-1 0,0 1 0,0 0-1,0 0 1,-5-6 0,5 8-40,0 0-1,0 0 1,0 0-1,0 1 1,-1-1-1,1 1 1,-1 0-1,1 0 1,-1 0-1,0 0 1,-6-2-1,9 4-41,-1 0-1,1 0 0,-1-1 0,1 1 0,0 0 0,-1 0 1,1 1-1,-1-1 0,1 0 0,-1 0 0,1 1 0,0-1 1,-1 1-1,1-1 0,-2 2 0,1-1-11,0 0 1,1 1-1,-1-1 0,1 1 0,-1-1 0,1 1 0,0-1 1,-1 1-1,1 0 0,0 0 0,0 0 0,0 0 1,-1 3-1,-2 11-6,0 1 0,1-1 0,1 1 0,0 0 1,1 0-1,2 24 0,0-14-25,5 121-18,-3-121 34,2 0 0,0 0 0,13 35 0,-17-59-8,0 1 0,0 0 0,1-1 0,-1 0 0,1 1-1,0-1 1,0 0 0,0 0 0,0 0 0,1 0 0,-1 0-1,1 0 1,-1-1 0,1 1 0,0-1 0,0 0 0,1 0-1,-1 0 1,0 0 0,1-1 0,-1 1 0,1-1 0,-1 0 0,7 2-1,-2-3-52,0 1 0,0-1 0,1 0-1,-1-1 1,0 1 0,0-2 0,0 1-1,0-1 1,0 0 0,-1-1 0,1 0 0,10-5-1,3-4-615,-1 0 1,36-29-1,-29 18-1169,-1-2 1,28-34-1,-12 12-2446,-10 14 904</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5:54.833"/>
    </inkml:context>
    <inkml:brush xml:id="br0">
      <inkml:brushProperty name="width" value="0.1" units="cm"/>
      <inkml:brushProperty name="height" value="0.1" units="cm"/>
      <inkml:brushProperty name="color" value="#008C3A"/>
    </inkml:brush>
  </inkml:definitions>
  <inkml:trace contextRef="#ctx0" brushRef="#br0">34 0 8704,'-3'4'649,"-1"-1"-1,1 1 1,0 0 0,0-1 0,0 1 0,1 1 0,0-1 0,-3 5 0,3-1-384,1-1 0,0 0 0,0 1 1,1-1-1,0 15 0,0-5-107,3 48 256,2-1 0,20 100 0,-24-161-393,2 13 31,9 27 0,-11-40-43,1 0 0,-1 0 0,0 0 0,1 0 0,-1 0 0,1 0-1,0 0 1,0-1 0,0 1 0,1-1 0,-1 1 0,0-1 0,1 0-1,0 0 1,3 2 0,-5-3 1,-1-1 0,1 0 0,-1 0 0,1 0 1,0 1-1,-1-1 0,1 0 0,-1 0 0,1 0 0,-1 0 0,1 0 0,0 0 0,-1 0 0,1 0 0,-1 0 1,1-1-1,-1 1 0,1 0 0,-1 0 0,1 0 0,-1-1 0,1 1 0,-1 0 0,1-1 0,-1 1 0,1 0 0,-1-1 1,1 1-1,-1 0 0,0-1 0,1 1 0,-1-1 0,0 1 0,1-1 0,-1 1 0,0-1 0,1 1 0,-1-1 1,7-24 437,-6 20-335,1-14 111,-1 1 0,0-1 1,-1 0-1,-1 0 0,-1 1 1,-7-33-1,8 42-157,-7-23 326,0 0 0,-22-51 0,8 41 903,21 69-1040,2-18-266,0 1 0,1-1 0,0 0 0,0 0 0,1 0 0,0 0 0,5 9 0,-1-1 4,0 2-321,2-1 0,0 1 0,1-2 0,1 1 0,0-1 0,28 29 0,-30-36 57,2 0 0,-1-1 0,1-1 0,0 0 0,1 0-1,0-1 1,0 0 0,1-1 0,0-1 0,0 0 0,16 4 0,-24-8-94,0 1 0,1-1 0,-1 0 0,0-1 0,0 1 0,1-1 1,-1 0-1,0 0 0,1-1 0,-1 1 0,0-1 0,7-2 0,20-15-3518</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5:55.302"/>
    </inkml:context>
    <inkml:brush xml:id="br0">
      <inkml:brushProperty name="width" value="0.1" units="cm"/>
      <inkml:brushProperty name="height" value="0.1" units="cm"/>
      <inkml:brushProperty name="color" value="#008C3A"/>
    </inkml:brush>
  </inkml:definitions>
  <inkml:trace contextRef="#ctx0" brushRef="#br0">127 7 7552,'-10'-7'12003,"1"23"-12071,-18 26 1076,-20 32-352,41-63-655,0 1 0,1 0 1,0 0-1,-4 22 0,8-30-56,0-1-1,1 1 1,-1 0 0,1-1 0,0 1 0,1 0 0,-1-1 0,1 7-1,0-9 27,-1 1 0,1-1-1,-1 0 1,1 1-1,0-1 1,0 0-1,-1 1 1,1-1 0,0 0-1,0 0 1,0 0-1,0 0 1,0 0-1,1 0 1,-1 0 0,0 0-1,0 0 1,1 0-1,-1-1 1,0 1-1,1 0 1,-1-1 0,1 1-1,2 0 1,3-1-15,1 1 0,-1-1 0,0 0 0,1 0 0,-1-1 0,8-1 0,45-13 58,-6-6-71,-42 15 258,0 1 1,0 0 0,1 1-1,-1 0 1,20-2-1,-31 6-139,0-1 0,0 1 0,0 0 0,0 0 0,0 0 0,0 0 0,0 0 0,0 0 0,0 1-1,0-1 1,0 0 0,0 0 0,0 1 0,0-1 0,-1 1 0,1-1 0,0 1 0,0-1 0,0 1 0,0-1-1,-1 1 1,1 0 0,0-1 0,-1 1 0,1 0 0,0 0 0,-1-1 0,1 1 0,-1 0 0,1 0 0,-1 0 0,1 0-1,-1 0 1,0 0 0,0 0 0,1 0 0,-1 0 0,0 0 0,0 0 0,0 0 0,0 0 0,0 1-1,0 5 140,-1 0-1,0 0 0,0 0 0,-4 12 1,3-14-222,-24 76 197,16-55-783,2-1 1,0 1-1,-3 28 0,10-49 121,1 0 0,0 0 1,0 0-1,0-1 0,1 1 0,-1 0 0,1 0 0,2 5 0,2-2-1924</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1:58.051"/>
    </inkml:context>
    <inkml:brush xml:id="br0">
      <inkml:brushProperty name="width" value="0.1" units="cm"/>
      <inkml:brushProperty name="height" value="0.1" units="cm"/>
      <inkml:brushProperty name="color" value="#E71224"/>
    </inkml:brush>
  </inkml:definitions>
  <inkml:trace contextRef="#ctx0" brushRef="#br0">0 33 8704,'5'-4'4064,"13"-1"-2816,-8 5 96,4 0-512,-5 0-97,14-3-351,-4-2-96,7 2-160,-2-1-96,8-1 0,-4 2-192,5 3-32,-7 0-831,7 3-353,-5 2-3104</inkml:trace>
  <inkml:trace contextRef="#ctx0" brushRef="#br0" timeOffset="1">208 349 8832,'0'7'4064,"10"-2"-2080,-6-5-1344,1 0 32,9-5-321,9-2-127,-6-1-128,2 0-160,13-4-32,15-1-511,0 1-161,-2-1-896,-3 6-288,4 2-1792</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5:55.653"/>
    </inkml:context>
    <inkml:brush xml:id="br0">
      <inkml:brushProperty name="width" value="0.1" units="cm"/>
      <inkml:brushProperty name="height" value="0.1" units="cm"/>
      <inkml:brushProperty name="color" value="#008C3A"/>
    </inkml:brush>
  </inkml:definitions>
  <inkml:trace contextRef="#ctx0" brushRef="#br0">1 1 8960,'0'8'4192,"4"12"-3360,-4-16-128,5 9-448,0-1-64,7 13-128,-3-5 32,10 8-64,-5-8-512,9 5-160,-4-3-2016,9-7-864,-5-2 384</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5:56.048"/>
    </inkml:context>
    <inkml:brush xml:id="br0">
      <inkml:brushProperty name="width" value="0.1" units="cm"/>
      <inkml:brushProperty name="height" value="0.1" units="cm"/>
      <inkml:brushProperty name="color" value="#008C3A"/>
    </inkml:brush>
  </inkml:definitions>
  <inkml:trace contextRef="#ctx0" brushRef="#br0">30 31 8704,'-30'-31'2896,"53"66"-806,7 13-3071,-16-30 336,0-1 0,19 17 0,-21-21 132,56 47-803,33 14 4712,-17-15-505,-20-7-503,-33-26-1051,1-2 0,50 31 0,-80-55-1330,-1 1 0,0 0 0,0-1 0,1 1-1,-1-1 1,1 1 0,-1-1 0,0 0 0,1 1-1,-1-1 1,1 0 0,-1 0 0,1 0 0,-1 0 0,1 0-1,-1-1 1,0 1 0,1 0 0,-1-1 0,1 1-1,0-1 1,2-1-9,-1 0-1,0 0 1,0-1-1,0 1 1,-1-1-1,4-3 1,-3 2-36,0 1 0,0 0 0,0 1 0,6-5 1,-8 6 17,0 1 0,0-1-1,1 1 1,-1-1 0,0 1 0,0-1 0,1 1 0,-1 0 0,0 0 0,1 0 0,-1-1 0,0 1 0,1 1 0,-1-1 0,0 0 0,1 0 0,-1 0 0,3 1 0,18 8-1566,-1 2 1,31 17-1,-47-25 1011,-1 0 1,1-1-1,0 0 0,0 0 1,0-1-1,0 1 0,7 0 1,11 2-3074</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5:57.006"/>
    </inkml:context>
    <inkml:brush xml:id="br0">
      <inkml:brushProperty name="width" value="0.1" units="cm"/>
      <inkml:brushProperty name="height" value="0.1" units="cm"/>
      <inkml:brushProperty name="color" value="#008C3A"/>
    </inkml:brush>
  </inkml:definitions>
  <inkml:trace contextRef="#ctx0" brushRef="#br0">186 124 8320,'0'2'6994,"-1"17"-1861,0-18-5087,-1-1-1,1 1 0,-1-1 0,1 1 1,-1-1-1,1 1 0,-1-1 0,1 0 1,-1 0-1,0 0 0,1 0 0,-1 0 1,1 0-1,-1 0 0,1 0 1,-1-1-1,1 1 0,-1 0 0,1-1 1,-1 0-1,1 1 0,-1-1 0,1 0 1,0 0-1,0 1 0,-3-3 0,-4-3-83,1-1-1,0 0 0,-8-9 0,10 11 71,-20-25-4,18 20 172,0 1-1,0 1 1,-1 0-1,0 0 0,-1 0 1,-15-10-1,24 18-194,0 0 1,0 0-1,0 0 0,0 0 0,0 0 1,0 0-1,-1 0 0,1 0 1,0 0-1,0 0 0,0 0 1,0 0-1,0 0 0,0 0 0,0 0 1,-1 0-1,1 0 0,0 0 1,0 0-1,0 0 0,0 0 1,0 0-1,0 1 0,0-1 0,0 0 1,-1 0-1,1 0 0,0 0 1,0 0-1,0 0 0,0 0 1,0 0-1,0 0 0,0 1 0,0-1 1,0 0-1,0 0 0,0 0 1,0 0-1,0 0 0,0 0 1,0 0-1,0 1 0,-2 9 82,2 16-97,0-20 25,1 20-7,7 37 0,-3-29 35,2 10-72,2 0-1,2 0 1,2-1 0,2 0-1,26 54 1,-37-89 5,0 0 0,0-1 0,1 1-1,0-1 1,1 0 0,8 9 0,-12-14 12,-1-1 1,1 1-1,0-1 0,0 0 1,0 1-1,0-1 1,0 0-1,0 0 0,0 0 1,0 0-1,0-1 1,1 1-1,-1-1 0,0 1 1,0-1-1,1 0 1,-1 1-1,0-1 0,1-1 1,-1 1-1,0 0 1,0 0-1,1-1 0,-1 1 1,0-1-1,0 0 0,0 0 1,1 0-1,2-2 1,177-105-656,-113 67 726,-68 41-50,-1-1 0,1 1 1,0-1-1,0 0 0,0 1 1,0-1-1,-1 0 0,1 1 1,0-1-1,-1 0 0,1 0 1,0 1-1,-1-1 0,1 0 1,-1 0-1,0 0 0,1 0 1,-1 0-1,0 0 0,1 0 1,-1 0-1,0 0 0,0 0 1,0 0-1,0 0 0,0 0 1,0 0-1,0 0 0,0 0 1,0 0-1,0 0 0,-1 0 1,1 0-1,0 0 0,-1 0 1,1 1-1,-1-1 0,1 0 1,-1 0-1,1 0 0,-2-1 0,-2-4-14,-1 1 0,-1-1 0,1 1 0,-10-7 0,7 5-20,-112-91-178,113 92 165,-6-5 52,11 13 46,5 8 32,3 4 49,2-1 0,-1 1 0,2-2 0,-1 1 0,15 14 0,-6-5-59,116 137 381,-46-56 50,-73-87-304,-1 2 0,0-1 0,-2 2 0,11 20 0,-18-29-109,0 0 0,0 0 0,-1 0 0,-1 1 0,1-1 0,-2 1 0,1 0-1,-2-1 1,1 1 0,-2 13 0,-2-4-33,-1 0 0,0 0 0,-1 0-1,-16 36 1,5-22-10,-35 57 0,28-57-5,-1 0 0,-56 58 0,62-75-49,0 0 0,-2-1 0,0-1 0,0-1-1,-1-1 1,-24 11 0,29-16-49,1-1-1,-2-1 0,1 0 1,-1-1-1,0-1 0,0-1 1,-33 3-1,47-6 23,0 0 1,-1 0-1,1 0 0,0 0 0,-1-1 1,1 0-1,0 1 0,0-1 1,0 0-1,0-1 0,0 1 1,0-1-1,0 1 0,0-1 1,-5-4-1,6 3-1,-1 0 0,1 0 0,0 0 0,0 0-1,0-1 1,0 1 0,1 0 0,0-1 0,-1 0 0,1 1 0,0-1-1,1 0 1,-1-5 0,-1-5-29,2 0 1,0 0-1,1 0 0,0 0 0,1 0 1,1 0-1,0 1 0,7-18 0,0 3-50,1 2 0,2-1-1,17-26 1,-2 11-434,1 1 0,51-54-1,80-64-2118,-72 74 753,86-85-4704,-127 123 2918</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6:01.829"/>
    </inkml:context>
    <inkml:brush xml:id="br0">
      <inkml:brushProperty name="width" value="0.1" units="cm"/>
      <inkml:brushProperty name="height" value="0.1" units="cm"/>
      <inkml:brushProperty name="color" value="#E71224"/>
    </inkml:brush>
  </inkml:definitions>
  <inkml:trace contextRef="#ctx0" brushRef="#br0">5 1 8576,'-5'0'9066,"22"0"-7637,275 12 571,-86 5-1322,12-14-62,-215-3-603,197-13 517,-174 11-495,233-10 349,420 40-181,-588-19-99,62 2 245,18-9-160,-86-3-106,261 9 493,-85 0-336,1 9 96,-22-14 4,-230-3-328,262 0 314,471-3-113,-596-3-168,-89 3-15,180-5 66,-12 8-70,-18 0 44,33-5 122,-11 2-139,8 3-74,372 3 111,-441 2-90,-67-1 0,166-4 0,-78 4 33,-93-1-34,207-6 26,-143 0 25,152-2-23,126 0-70,70 10 208,-101 11-271,4 21-33,-96 9 277,69 7-95,-255-43 75,142 5-609,-242-17-606,0-1 0,44-9 0,-46 4-1368,-1 0 1,0-2-1,-1-1 0,36-21 0,-28 15-2752,-8 5 1751</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6:02.525"/>
    </inkml:context>
    <inkml:brush xml:id="br0">
      <inkml:brushProperty name="width" value="0.1" units="cm"/>
      <inkml:brushProperty name="height" value="0.1" units="cm"/>
      <inkml:brushProperty name="color" value="#E71224"/>
    </inkml:brush>
  </inkml:definitions>
  <inkml:trace contextRef="#ctx0" brushRef="#br0">10 30 8448,'-1'-2'402,"0"1"-1,0-1 1,0 1 0,0-1 0,0 0-1,0 1 1,1-1 0,-1 0 0,1 0-1,-1 1 1,1-1 0,0 0 0,0 0-1,0-4 833,0 8-1036,5 5 47,-1 1 0,1-1 0,1 0 0,-1-1 0,1 1 0,1-1 0,-1 0 0,1-1 0,0 0 1,0 0-1,13 7 0,11 3 91,54 19-1,-41-17-225,1 1-13,-1 2 0,-2 2 1,54 37-1,-71-41 155,-1 1 0,-1 1 1,0 0-1,-2 2 0,0 1 0,23 35 1,-34-43-58,-1 2 0,0-1 0,-2 1 0,0 0 0,0 1 0,-2-1 0,0 1 0,-1 1 0,2 30 0,-4-13-62,-2 0-1,-1 0 0,-12 71 1,10-89-143,-1 0 0,-1 0 1,-1 0-1,0 0 0,-2-1 0,0 0 1,0-1-1,-2 0 0,0 0 1,-13 15-1,-117 138-60,64-80 76,46-52-81,-84 95 307,82-97-1161,-62 49 0,86-77 423,5-4-18,-1 0 0,0 0 1,0 0-1,0 0 0,0 0 1,-1-1-1,1 0 0,-1 0 1,1 0-1,-7 1 0,5-3-489,1 0 0,0 0-1,0 0 1,-6-2 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6:03.760"/>
    </inkml:context>
    <inkml:brush xml:id="br0">
      <inkml:brushProperty name="width" value="0.1" units="cm"/>
      <inkml:brushProperty name="height" value="0.1" units="cm"/>
      <inkml:brushProperty name="color" value="#E71224"/>
    </inkml:brush>
  </inkml:definitions>
  <inkml:trace contextRef="#ctx0" brushRef="#br0">447 70 6016,'9'-7'743,"-6"6"-507,-1-1 1,0 0 0,0 1 0,0-1 0,0 0 0,0 0 0,0-1 0,2-3-1,26-35 4767,-44 58 359,-10 9-3546,-31 26-975,54-52-812,-21 22 145,0 0 1,2 2-1,0 0 1,1 1-1,2 1 0,-19 37 1,-134 292 316,148-312-462,-18 52 1,34-78-59,1 0 1,1 0 0,1 0 0,0 0-1,1 1 1,0 28 0,4-18 51,1 0 0,2 0 1,0 0-1,10 28 0,-8-37-14,0-1-1,0 1 1,2-2-1,1 1 1,0-1-1,21 27 1,-21-33 22,1-1 0,0 0-1,0-1 1,1 0 0,0-1 0,0 0 0,1-1 0,19 8 0,15 4 32,53 13 1,-55-19-85,81 31-138,-106-36-323,0 2 0,-1 0-1,0 1 1,18 14-1,-27-17-493,-1 1-1,14 15 0,-4-2-1074,17 9-2823</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6:05.042"/>
    </inkml:context>
    <inkml:brush xml:id="br0">
      <inkml:brushProperty name="width" value="0.1" units="cm"/>
      <inkml:brushProperty name="height" value="0.1" units="cm"/>
      <inkml:brushProperty name="color" value="#E71224"/>
    </inkml:brush>
  </inkml:definitions>
  <inkml:trace contextRef="#ctx0" brushRef="#br0">0 40 6656,'5'-40'10031,"-5"42"-9684,0 12 217,1 0 1,3 16-1,0-7-214,27 191 839,7 65-762,35 177-422,-52-321-1577,0-6-6589,-17-104 4460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6:05.882"/>
    </inkml:context>
    <inkml:brush xml:id="br0">
      <inkml:brushProperty name="width" value="0.1" units="cm"/>
      <inkml:brushProperty name="height" value="0.1" units="cm"/>
      <inkml:brushProperty name="color" value="#E71224"/>
    </inkml:brush>
  </inkml:definitions>
  <inkml:trace contextRef="#ctx0" brushRef="#br0">0 252 7808,'6'-17'12093,"-3"13"-12266,0 0 0,1 0-1,7-6 1,-2 2 1370,2-1-860,0 0 1,19-11 0,22-9 107,72-29 1,-78 39-106,1 2 1,78-17-1,-109 31-153,0 0-1,1 1 0,-1 1 1,0 1-1,1 0 1,-1 1-1,0 0 1,0 2-1,0 0 0,0 1 1,25 9-1,-34-10-128,0 0 1,0 0-1,-1 1 0,1 0 0,-1 1 0,0-1 1,11 12-1,-14-12-25,1 0 0,-2 0 0,1 0 0,0 0 0,-1 1 0,0 0 0,0-1 0,0 1 0,-1 0 0,1 0 0,-1 0 0,0 0 0,0 8 0,0 38 40,-10 89 0,-1 10-187,10-139 89,-1-5-14,1 1 1,0-1-1,0 0 0,1 0 1,-1 0-1,1 0 1,1 0-1,-1 0 1,1 0-1,0 0 1,0 0-1,1 0 0,5 8 1,-3-8 8,1 0 0,-1 0 0,2 0 1,-1-1-1,0 0 0,13 8 0,49 23-106,-33-18 124,-11-6 8,0 2 0,34 28 0,-50-36 92,-1 0-1,0 1 0,-1 0 1,0 0-1,0 0 0,0 1 1,-1 0-1,0 0 0,-1 0 1,7 16-1,-10-18-8,1-1 1,-1 1-1,0 0 0,0 0 1,-1 0-1,0-1 0,0 1 1,0 0-1,-1 0 0,0 0 1,0-1-1,0 1 0,-3 7 1,-1-2 30,0 0 1,0-1 0,-1 1 0,0-1 0,-10 12 0,-4 1-67,0 0 1,-37 31-1,-48 27-39,78-62-30,-2-2 0,0 0 0,-40 15 0,59-27-8,-97 44-528,-50 21-856,139-62 1185,-139 53-2651,132-52 1515,0-2-1,0-1 1,-1-1-1,-36 2 0,18-7-3446</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0:12.892"/>
    </inkml:context>
    <inkml:brush xml:id="br0">
      <inkml:brushProperty name="width" value="0.1" units="cm"/>
      <inkml:brushProperty name="height" value="0.1" units="cm"/>
      <inkml:brushProperty name="color" value="#E71224"/>
    </inkml:brush>
  </inkml:definitions>
  <inkml:trace contextRef="#ctx0" brushRef="#br0">10 25 6656,'-9'-2'6703,"26"-3"-4889,18-2-1401,0 2 0,37 0 1,-52 4-108,0 2 0,-1 0 0,1 1 1,-1 1-1,28 8 0,-43-10-220,-1 1 0,1-1 1,0 1-1,0 0 0,-1 1 0,1-1 0,-1 1 0,0-1 0,0 1 0,0 0 1,0 0-1,0 0 0,0 1 0,-1-1 0,0 1 0,0-1 0,0 1 1,0 0-1,0 0 0,-1 0 0,1 0 0,-1 0 0,0 0 0,0 8 0,1 3-62,-1 0-1,-1 1 0,-1-1 1,0 0-1,-6 28 0,-28 90-225,11-48-92,22-76 210,0 1 0,0-1 0,1 1 0,0 0-1,1-1 1,1 18 0,-1-24 60,0 0 1,1 0-1,0 0 0,-1-1 0,1 1 1,0 0-1,0-1 0,1 1 1,-1 0-1,0-1 0,1 1 0,0-1 1,-1 0-1,1 0 0,0 0 1,0 1-1,0-2 0,1 1 0,-1 0 1,0 0-1,1-1 0,-1 1 1,1-1-1,-1 0 0,1 0 1,0 0-1,3 1 0,2-1-133,1 0 1,0-1-1,-1 0 0,1 0 0,16-3 1,0 0-888,64-9-6390,-60 8 3978</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0:13.313"/>
    </inkml:context>
    <inkml:brush xml:id="br0">
      <inkml:brushProperty name="width" value="0.1" units="cm"/>
      <inkml:brushProperty name="height" value="0.1" units="cm"/>
      <inkml:brushProperty name="color" value="#E71224"/>
    </inkml:brush>
  </inkml:definitions>
  <inkml:trace contextRef="#ctx0" brushRef="#br0">171 31 8576,'2'-31'7801,"-8"37"-6504,-17 40-1036,-15 50 0,20-50-276,-28 79-588,23-41-2533,9-30-3477,9-41 3744</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1:58.905"/>
    </inkml:context>
    <inkml:brush xml:id="br0">
      <inkml:brushProperty name="width" value="0.1" units="cm"/>
      <inkml:brushProperty name="height" value="0.1" units="cm"/>
      <inkml:brushProperty name="color" value="#E71224"/>
    </inkml:brush>
  </inkml:definitions>
  <inkml:trace contextRef="#ctx0" brushRef="#br0">52 27 8064,'4'-1'13134,"-4"8"-14082,11 152 3038,-4-76-1657,26 185-168,-25-209-253,-3-17 628,0 62 0,0-91-869,13 12 133,-16-21 110,0-1 1,0 0 0,0 1-1,0-1 1,1 0-1,-1 0 1,1 0 0,0-1-1,0 1 1,0-1 0,0 0-1,5 4 1,-1-3-9,-1 0 1,1 0-1,0-1 0,-1 0 1,1 0-1,10 1 0,2-2 9,-1 0 0,1-1 0,0 0 0,22-5 0,-25 3-9,-1-1 0,0-1-1,0 0 1,0-1 0,0-1 0,-1 0 0,25-16-1,-29 16 19,0-1-1,-1 0 1,0-1-1,0 0 0,-1-1 1,0 0-1,0 0 1,-1-1-1,-1 0 1,10-17-1,-12 18 5,0 0-1,0 0 1,-1 0 0,0 0 0,-1-1-1,0 1 1,0-1 0,-1 0 0,-1 0-1,1 1 1,-2-1 0,1 0-1,-1 0 1,-1 1 0,0-1 0,0 0-1,-1 1 1,0 0 0,-6-13 0,-4-6-194,-27-44 1,3 18-323,-1 2 0,-3 1 0,-64-61 0,93 99 263,-2 1-1,1 0 1,-1 0 0,-1 2-1,0 0 1,0 0 0,-24-10-1,36 19 103,-1-1-1,0 1 0,1 0 1,-1 0-1,0 0 0,0 0 1,0 0-1,0 1 0,0 0 0,0 0 1,0 0-1,0 0 0,0 1 1,0-1-1,1 1 0,-1 0 1,0 1-1,0-1 0,0 0 1,1 1-1,-1 0 0,1 0 1,0 0-1,-1 0 0,-4 5 0,-5 5-865,1 1 0,1 1 0,0 0-1,0 0 1,-9 18 0,5-7-2627</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0:13.711"/>
    </inkml:context>
    <inkml:brush xml:id="br0">
      <inkml:brushProperty name="width" value="0.1" units="cm"/>
      <inkml:brushProperty name="height" value="0.1" units="cm"/>
      <inkml:brushProperty name="color" value="#E71224"/>
    </inkml:brush>
  </inkml:definitions>
  <inkml:trace contextRef="#ctx0" brushRef="#br0">19 18 8320,'-18'-17'4800,"18"31"-2486,3-7-2221,-1 1-1,1-1 1,0 0-1,1 0 1,0 0 0,7 10-1,2 0-42,17 18-1,106 94 180,-105-103-1818,1-2-1,55 31 1,-63-43-1637</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0:14.139"/>
    </inkml:context>
    <inkml:brush xml:id="br0">
      <inkml:brushProperty name="width" value="0.1" units="cm"/>
      <inkml:brushProperty name="height" value="0.1" units="cm"/>
      <inkml:brushProperty name="color" value="#E71224"/>
    </inkml:brush>
  </inkml:definitions>
  <inkml:trace contextRef="#ctx0" brushRef="#br0">0 61 9472,'5'0'4288,"9"0"-2176,-5 0-1664,1 0-65,13-3-255,-6-2-96,25-2 0,-9-3-607,13 3-161,-10-1-416,6 0-160,-5 3-800,-4 1-320,-10 1-544</inkml:trace>
  <inkml:trace contextRef="#ctx0" brushRef="#br0" timeOffset="1">167 348 7552,'9'0'3520,"14"-7"-2080,-4-1-1184,-5 3-64,12-7-352,-3-1-128,15-4 160,-10 2-736,4-2-288,9-3-2016</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0:14.673"/>
    </inkml:context>
    <inkml:brush xml:id="br0">
      <inkml:brushProperty name="width" value="0.1" units="cm"/>
      <inkml:brushProperty name="height" value="0.1" units="cm"/>
      <inkml:brushProperty name="color" value="#E71224"/>
    </inkml:brush>
  </inkml:definitions>
  <inkml:trace contextRef="#ctx0" brushRef="#br0">334 83 6656,'0'-10'1908,"0"5"-910,0 1 0,0 0 1,0-1-1,-2-6 0,2 10-847,-1-1-1,0 1 0,1-1 1,-1 1-1,0-1 1,0 1-1,0 0 1,0-1-1,0 1 1,0 0-1,0-1 0,0 1 1,0 0-1,-1 0 1,-1-1-1,-1-1-43,0 1 1,0-1-1,-1 1 0,1 0 0,-1 0 1,1 0-1,-1 1 0,1 0 0,-1-1 0,0 2 1,0-1-1,0 1 0,0-1 0,1 1 1,-1 1-1,0-1 0,0 1 0,-6 1 0,4 0-52,0 1-1,0 0 0,0 1 0,0 0 1,0 0-1,1 0 0,0 1 0,0-1 0,0 2 1,0-1-1,-5 7 0,-3 4-49,0 0 0,1 1 0,0 1 0,2 0 0,0 1 0,1 0 0,1 0-1,1 1 1,0 0 0,2 0 0,0 1 0,-2 22 0,5-18 22,0 39 0,3-57-35,0 1 1,1 0-1,0 0 1,0-1-1,1 1 1,0-1-1,1 1 1,-1-1-1,7 12 1,-2-10 4,0 1 0,0-1 1,0 0-1,1 0 0,1-1 1,0 0-1,0-1 0,0 0 1,1 0-1,0-1 0,0 0 1,0-1-1,1 0 0,0 0 1,0-1-1,16 3 0,-16-5 42,-1 0 0,0-1 0,1 0 0,-1 0-1,1-2 1,-1 1 0,0-1 0,1 0 0,-1-1-1,0-1 1,0 0 0,0 0 0,0 0 0,0-1-1,-1-1 1,0 0 0,0 0 0,0-1 0,10-8-1,-10 6 80,0 0-1,-1 0 0,0-1 0,-1 0 1,0-1-1,0 1 0,7-15 0,-13 21-50,0 0-1,1 0 0,-1 0 1,0 0-1,0-1 0,-1 1 0,1 0 1,-1-1-1,0 1 0,0-1 0,0 1 1,-1-7-1,0 8-27,0-1 0,0 0 0,0 1-1,0-1 1,0 1 0,-1 0 0,1-1 0,-1 1 0,0 0 0,0 0 0,1 0 0,-1 0 0,-1 0-1,1 0 1,0 1 0,0-1 0,-1 1 0,-2-2 0,-4-1-121,0 1 1,-1 0-1,1 0 1,-1 1-1,0 0 0,0 1 1,1 0-1,-17 0 0,14 1-36,-4-1-146,-1 2-1,1 0 1,0 0 0,0 2 0,0 0 0,-19 6 0,27-6-138,0 0 0,0 0 1,0 0-1,1 1 0,0 0 1,0 1-1,0 0 1,0 0-1,1 0 0,0 1 1,0 0-1,0 0 1,-8 12-1,13-16-133,0-1-1,0 1 1,0 0 0,0 0 0,0 0 0,0-1-1,1 1 1,-1 0 0,1 0 0,-1 0-1,1 0 1,0 0 0,0 2 0,0 9-3113</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0:15.294"/>
    </inkml:context>
    <inkml:brush xml:id="br0">
      <inkml:brushProperty name="width" value="0.1" units="cm"/>
      <inkml:brushProperty name="height" value="0.1" units="cm"/>
      <inkml:brushProperty name="color" value="#E71224"/>
    </inkml:brush>
  </inkml:definitions>
  <inkml:trace contextRef="#ctx0" brushRef="#br0">448 0 8064,'-2'2'3733,"-20"21"-113,-18 12-2546,18-16-776,-13 10-130,22-20-150,2 1 0,-1 1 0,-12 14 0,-76 103-24,20 1-1360,41-65 34,32-51 494,-10 25 1,-2 2-7237,15-31 5290</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0:15.709"/>
    </inkml:context>
    <inkml:brush xml:id="br0">
      <inkml:brushProperty name="width" value="0.1" units="cm"/>
      <inkml:brushProperty name="height" value="0.1" units="cm"/>
      <inkml:brushProperty name="color" value="#E71224"/>
    </inkml:brush>
  </inkml:definitions>
  <inkml:trace contextRef="#ctx0" brushRef="#br0">0 0 8704,'1'4'7437,"-1"-1"-7299,1 0-1,-1-1 1,1 1-1,0-1 1,0 1 0,0-1-1,2 3 1,4 4 3,0 0-1,1 0 1,0-1-1,17 13 1,39 24-144,-14-11 12,11 12-282,51 40-2029,-52-38-770,-36-30-368</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0:16.109"/>
    </inkml:context>
    <inkml:brush xml:id="br0">
      <inkml:brushProperty name="width" value="0.1" units="cm"/>
      <inkml:brushProperty name="height" value="0.1" units="cm"/>
      <inkml:brushProperty name="color" value="#E71224"/>
    </inkml:brush>
  </inkml:definitions>
  <inkml:trace contextRef="#ctx0" brushRef="#br0">0 3 9344,'0'-3'4288,"0"11"-3392,0-3-864,0-2 64,5 1-64,0 1-32,13-2 32,-5 2-32,19-5 0,-8 0 0,13-5 0,-4 5-640,2-3-224,-7-2-1888,0 1-1888,-4 1 1280</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0:16.511"/>
    </inkml:context>
    <inkml:brush xml:id="br0">
      <inkml:brushProperty name="width" value="0.1" units="cm"/>
      <inkml:brushProperty name="height" value="0.1" units="cm"/>
      <inkml:brushProperty name="color" value="#E71224"/>
    </inkml:brush>
  </inkml:definitions>
  <inkml:trace contextRef="#ctx0" brushRef="#br0">0 37 7808,'5'5'3648,"14"-5"-2208,-5 0-1120,14-9-32,-7 6-320,-2-2-128,9-3 96,14 0-704,-19 4-256,0-1-2400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0:16.904"/>
    </inkml:context>
    <inkml:brush xml:id="br0">
      <inkml:brushProperty name="width" value="0.1" units="cm"/>
      <inkml:brushProperty name="height" value="0.1" units="cm"/>
      <inkml:brushProperty name="color" value="#E71224"/>
    </inkml:brush>
  </inkml:definitions>
  <inkml:trace contextRef="#ctx0" brushRef="#br0">12 105 8064,'-12'6'6772,"16"-12"-5896,1 0-689,0 1 1,0 0 0,8-5-1,5-5 230,-8 6-156,2 1 0,-1 1-1,1-1 1,0 2 0,0 0-1,1 0 1,14-4 0,-25 9-195,-1 1-1,1-1 1,0 1 0,-1 0 0,1-1 0,-1 1 0,1 0 0,0 0-1,-1 0 1,1 0 0,0 0 0,-1 1 0,1-1 0,0 0 0,-1 1-1,1-1 1,-1 1 0,1-1 0,-1 1 0,1 0 0,-1 0 0,1 0-1,-1 0 1,2 2 0,-1-1 11,-1 0 0,1 0-1,-1 0 1,1 0 0,-1 0 0,0 1 0,0-1-1,0 0 1,0 1 0,-1-1 0,1 1-1,-1-1 1,1 1 0,-1-1 0,0 5-1,1-1-103,-1 0-1,1-1 0,1 1 0,2 9 0,3 8-345,-6-18 329,1 0 1,0 0-1,0 0 0,0 0 0,0-1 0,1 1 0,0-1 0,0 1 1,0-1-1,0 0 0,1 0 0,-1-1 0,1 1 0,0-1 0,8 6 0,6 1-28,-1 0 0,33 13 0,-37-17 46,41 15-83,-37-16 103,-1 1-1,1 1 0,-2 0 0,1 1 1,15 11-1,-29-17 28,0 0-1,0 0 1,0 0 0,0 0 0,0 0-1,0 0 1,0 0 0,-1 0-1,1 1 1,-1-1 0,0 1 0,1-1-1,-1 1 1,1 3 0,-2-4 17,0 0 0,0 1 1,0-1-1,0 0 1,0 0-1,0 1 0,-1-1 1,1 0-1,-1 0 1,0 0-1,1 0 0,-1 1 1,0-1-1,0 0 0,0 0 1,-1-1-1,1 1 1,-2 2-1,-8 9 163,0-1 1,-1 0-1,-1 0 1,-15 10-1,-60 36-23,73-48-200,-2 0-294,-36 17 1,48-24-59,-1-1 0,0 0 0,1-1 0,-1 1 0,0-1 0,0 0-1,0-1 1,0 1 0,0-1 0,0 0 0,-7-1 0,3-3-1409,9 4 1683</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0:18.546"/>
    </inkml:context>
    <inkml:brush xml:id="br0">
      <inkml:brushProperty name="width" value="0.1" units="cm"/>
      <inkml:brushProperty name="height" value="0.1" units="cm"/>
      <inkml:brushProperty name="color" value="#E71224"/>
    </inkml:brush>
  </inkml:definitions>
  <inkml:trace contextRef="#ctx0" brushRef="#br0">167 18 6016,'4'-17'7445,"-5"17"-7336,0 0 0,0 0 0,0 0-1,0 0 1,0 0 0,-1 0 0,1 0 0,0 0 0,0 0 0,0 1 0,-1 0 0,-3 2-14,-1 1 0,1 0 0,0 0 0,1 0 0,-1 1 0,1 0 0,0 0 0,0 0 1,0 0-1,-4 8 0,-3 10 97,-12 29 0,17-35-92,-2 2-42,2 0-1,-5 28 1,6-26-39,-5 22 65,2 1-1,-5 68 1,11-49-68,12 113 0,-8-157-25,2 0 0,0 0 0,2 0 0,0 0 0,8 18 0,-8-26-120,0 0 0,0 0-1,1-1 1,0 1-1,1-1 1,0-1 0,1 0-1,0 0 1,1-1-1,-1 0 1,1 0-1,1-1 1,0 0 0,19 8-1,-23-11-174,0-2-1,-1 1 0,1-1 1,0 0-1,1 0 1,-1-1-1,0 0 1,12 0-1,15-1-3028</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0:19.123"/>
    </inkml:context>
    <inkml:brush xml:id="br0">
      <inkml:brushProperty name="width" value="0.1" units="cm"/>
      <inkml:brushProperty name="height" value="0.1" units="cm"/>
      <inkml:brushProperty name="color" value="#E71224"/>
    </inkml:brush>
  </inkml:definitions>
  <inkml:trace contextRef="#ctx0" brushRef="#br0">162 18 6400,'0'-1'258,"0"0"-1,0 1 1,0-1 0,0 0 0,0 0-1,0 1 1,0-1 0,-1 0 0,1 1 0,-6-8 3093,5 7-3094,0 1-169,0-1 1,1 1-1,-1 0 0,0 0 0,0 0 1,1 0-1,-1 0 0,0 0 0,0 0 0,0 0 1,1 0-1,-1 0 0,0 1 0,0-1 0,0 0 1,1 0-1,-1 1 0,0-1 0,1 0 0,-1 1 1,0-1-1,1 1 0,-1-1 0,0 1 0,0 0 1,-5 5 81,1-1 0,0 1 0,0 1 0,0-1 1,1 1-1,0 0 0,-4 7 0,-20 54 703,25-60-804,-11 30-7,1 1-1,2-1 0,-7 53 0,15-74-71,2 0 1,0 0-1,1 0 0,1 0 1,0 0-1,1 0 1,1 0-1,1 0 0,0-1 1,10 22-1,-13-34-7,1 0 0,0 0 0,0 0 0,0-1 0,1 1 0,0-1-1,-1 1 1,1-1 0,0 0 0,5 4 0,-5-5-23,-1-1 1,1 0-1,-1 1 0,1-1 0,0 0 1,0 0-1,-1 0 0,1 0 0,0-1 0,0 1 1,0-1-1,0 0 0,0 0 0,0 0 1,0 0-1,4-1 0,19-5-1215,0-1-1,-1-1 0,36-16 1,-43 16-245,14-4-1620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00.826"/>
    </inkml:context>
    <inkml:brush xml:id="br0">
      <inkml:brushProperty name="width" value="0.1" units="cm"/>
      <inkml:brushProperty name="height" value="0.1" units="cm"/>
      <inkml:brushProperty name="color" value="#E71224"/>
    </inkml:brush>
  </inkml:definitions>
  <inkml:trace contextRef="#ctx0" brushRef="#br0">5 149 7808,'-4'-5'7842,"4"5"-7664,4-12 1605,10-8-1656,-5 10-4,0 1 0,0 0-1,1 0 1,0 1 0,1 0 0,0 1-1,0 0 1,1 1 0,0 0 0,15-5-1,-12 6-33,-1 1-1,1 0 0,0 1 0,0 1 0,0 0 1,0 1-1,1 0 0,22 3 0,-34-2 38,1 1 1,0 0-1,-1 0 1,1 1-1,-1-1 0,0 1 1,0 0-1,1 0 1,-1 1-1,0-1 0,-1 1 1,1 0-1,0 0 0,-1 0 1,0 0-1,4 4 1,-5-4-55,0 1-1,0-1 1,0 0 0,0 0 0,-1 1 0,1-1 0,-1 1 0,0-1 0,0 1 0,0 0 0,-1 0 0,1-1-1,-1 1 1,0 0 0,0 0 0,0-1 0,0 1 0,-1 0 0,0-1 0,-1 7 0,-5 7-18,-1 0 0,0 0-1,-2-1 1,-15 22 0,3-5-249,15-22 121,5-9 24,0 0 1,1 0 0,0 1-1,-1-1 1,1 1 0,0-1-1,0 1 1,-1 3 0,2-4 10,0 0 1,0 0 0,0 0 0,1 0-1,-1 0 1,1 0 0,-1 0 0,1-1-1,0 1 1,-1 0 0,1 0 0,0-1-1,0 1 1,0 0 0,2 1 0,13 18-260,1-2 0,33 30 0,5 5 40,-33-29 475,-1 0 1,0 2 0,-2 1 0,-2 0 0,20 42-1,-34-63-34,0 1 0,0-1 1,-1 1-1,0-1 0,-1 1 0,0 0 0,0-1 0,0 14 0,-1-17-131,-1 0 0,1 0 0,-1 1 0,0-1 0,0 0 0,0 0 0,-1-1 0,0 1-1,1 0 1,-1 0 0,0-1 0,-1 1 0,1-1 0,-1 0 0,1 0 0,-1 0 0,0 0 0,-4 3 0,-4 2-54,0-1-1,-1 0 1,0-1 0,0-1 0,0 0-1,-1 0 1,-18 4 0,-96 12-2391,116-20 1999,-1 1-850,-1 0 0,1-2 1,-1 1-1,-17-3 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0:20.440"/>
    </inkml:context>
    <inkml:brush xml:id="br0">
      <inkml:brushProperty name="width" value="0.1" units="cm"/>
      <inkml:brushProperty name="height" value="0.1" units="cm"/>
      <inkml:brushProperty name="color" value="#E71224"/>
    </inkml:brush>
  </inkml:definitions>
  <inkml:trace contextRef="#ctx0" brushRef="#br0">48 0 6912,'0'5'6890,"-10"3"-5764,-10 27-1063,8-13-78,11-21-62,0 0 1,1 0-1,-1 0 1,1 1-1,-1-1 1,1 0 0,0 0-1,-1 0 1,1 1-1,0-1 1,0 2-1,0-3-136,0 1 0,0-1-1,0 1 1,0-1 0,0 1-1,1-1 1</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0:20.899"/>
    </inkml:context>
    <inkml:brush xml:id="br0">
      <inkml:brushProperty name="width" value="0.1" units="cm"/>
      <inkml:brushProperty name="height" value="0.1" units="cm"/>
      <inkml:brushProperty name="color" value="#E71224"/>
    </inkml:brush>
  </inkml:definitions>
  <inkml:trace contextRef="#ctx0" brushRef="#br0">0 29 7680,'0'-28'9343,"2"55"-9133,1-1-1,13 50 1,-13-62-199,3 9-72,1 1-1,1-1 0,15 30 1,42 61-1927,-59-105 1275,-1 0 0,0 0 0,0 1 0,-1 0 1,4 13-1,-8-15-786,-4 0-1210</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0:21.313"/>
    </inkml:context>
    <inkml:brush xml:id="br0">
      <inkml:brushProperty name="width" value="0.1" units="cm"/>
      <inkml:brushProperty name="height" value="0.1" units="cm"/>
      <inkml:brushProperty name="color" value="#E71224"/>
    </inkml:brush>
  </inkml:definitions>
  <inkml:trace contextRef="#ctx0" brushRef="#br0">1 1 7296,'2'0'7089,"-1"7"-4158,0 22-3514,0-6 868,2 13-329,2 0 1,2-1-1,1 1 0,16 41 0,5-10-845,9 25-2877,-37-88 3240,0-1 1,0 0 0,0 0-1,-1 1 1,1 5 0,-1 3-2163</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0:21.803"/>
    </inkml:context>
    <inkml:brush xml:id="br0">
      <inkml:brushProperty name="width" value="0.1" units="cm"/>
      <inkml:brushProperty name="height" value="0.1" units="cm"/>
      <inkml:brushProperty name="color" value="#E71224"/>
    </inkml:brush>
  </inkml:definitions>
  <inkml:trace contextRef="#ctx0" brushRef="#br0">1 275 7808,'6'-4'3283,"-5"4"-3049,-1-1 1,1 1 0,-1 0-1,1 0 1,0 0-1,-1 0 1,1 0-1,-1 0 1,1 0-1,-1 0 1,5 2 1641,-4-2-1642,0 1-198,1-1 0,-1 1 0,1-1 0,-1 0-1,1 1 1,-1-1 0,1 0 0,0 0 0,-1 0 0,2 0 0,4-3 34,0 1 0,0-1 1,0 0-1,0 0 0,-1-1 1,0 0-1,0 0 0,7-6 1,6-4 85,23-13 67,0 3 0,2 1 0,84-31 0,150-30-3161,-247 75 1827,-27 7 594,-3 2 345,0 0 0,0-1 1,0 1-1,-1 0 0,1 0 1,0 0-1,0-1 0,0 1 1,0 0-1,0 0 0,0 0 0,-1 0 1,1 0-1,0 1 0,1-1 1</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0:22.212"/>
    </inkml:context>
    <inkml:brush xml:id="br0">
      <inkml:brushProperty name="width" value="0.1" units="cm"/>
      <inkml:brushProperty name="height" value="0.1" units="cm"/>
      <inkml:brushProperty name="color" value="#E71224"/>
    </inkml:brush>
  </inkml:definitions>
  <inkml:trace contextRef="#ctx0" brushRef="#br0">5 240 8320,'-4'4'6725,"4"-3"-6696,0-1 0,0 1 0,0-1 0,0 1 0,0-1 0,0 1 1,0 0-1,0-1 0,0 1 0,0-1 0,0 1 0,1-1 0,-1 1 0,0-1 0,0 1 0,1-1 1,-1 0-1,0 1 0,1-1 0,-1 1 0,0-1 0,1 0 0,-1 1 0,1-1 0,-1 0 0,0 1 1,1-1-1,0 0 0,0 1 23,0-1-1,1 0 1,-1 0 0,0 0 0,0 0-1,1 0 1,-1 0 0,0 0 0,1 0-1,-1-1 1,2 0 0,7-2 184,0-1 0,14-9 0,-13 7-116,133-71 243,88-41-2459,-181 93-1269,-28 16-139</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0:22.602"/>
    </inkml:context>
    <inkml:brush xml:id="br0">
      <inkml:brushProperty name="width" value="0.1" units="cm"/>
      <inkml:brushProperty name="height" value="0.1" units="cm"/>
      <inkml:brushProperty name="color" value="#E71224"/>
    </inkml:brush>
  </inkml:definitions>
  <inkml:trace contextRef="#ctx0" brushRef="#br0">0 0 9472,'2'1'4152,"5"6"-2838,21 20 1341,23 24-1699,-16-13-741,-20-24-154,-2 1 0,0 1 0,13 19-1,-2 9 9,-1 2-1,-2 0 0,-3 1 0,24 90 1,-34-100 27,-1 0 0,-1 0 1,-3 0-1,-1 1 0,-4 62 0,-3-54-540,-2 1 0,-2-1 0,-2 0 0,-18 46 0,-5-2-2248,12-36-4877,15-35 3100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6:10.606"/>
    </inkml:context>
    <inkml:brush xml:id="br0">
      <inkml:brushProperty name="width" value="0.1" units="cm"/>
      <inkml:brushProperty name="height" value="0.1" units="cm"/>
      <inkml:brushProperty name="color" value="#E71224"/>
    </inkml:brush>
  </inkml:definitions>
  <inkml:trace contextRef="#ctx0" brushRef="#br0">19 8 7808,'-19'-8'12869,"21"8"-12763,-1 0 1,1 0-1,-1 0 1,1 1 0,-1-1-1,1 0 1,-1 1-1,4 0 1,-4-1 0,5 5 65,0-1-1,0 1 0,-1 0 0,9 9 1,13 11 166,25 12 39,1-2 0,79 37 0,-104-59-280,384 170 1139,-353-158-1160,-2 3 0,0 2 0,69 50 0,8 8 47,-94-65-108,62 28 1,-81-42-10,189 82 109,-147-65-54,98 33-82,32-5 122,46 8-17,72 21-132,-220-54 54,116 53 0,-153-56-35,143 64 121,4-17-48,172 59 40,-165-54 45,-128-52-203,-33-11 71,75 34 0,-99-38 19,-1 2 0,20 15 0,-32-21-10,0 1 0,-1 1 1,1 0-1,-2 0 0,15 20 0,12 28-2160,-30-52 537</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6:11.969"/>
    </inkml:context>
    <inkml:brush xml:id="br0">
      <inkml:brushProperty name="width" value="0.1" units="cm"/>
      <inkml:brushProperty name="height" value="0.1" units="cm"/>
      <inkml:brushProperty name="color" value="#E71224"/>
    </inkml:brush>
  </inkml:definitions>
  <inkml:trace contextRef="#ctx0" brushRef="#br0">5 1363 5376,'-4'-25'10154,"18"20"-7567,12-15-2195,0 1 1,2 1-1,0 1 0,1 1 1,1 2-1,56-19 0,-65 26-392,78-24 278,-58 18-10,40-18 0,-43 16-158,59-17 1,33 8 49,-78 14-139,84-29 0,46-31 332,46-13-216,-4 3 120,-198 69-212,114-41 214,61-5-307,-141 43 65,520-136 1310,-410 93-1318,-81 26 52,202-73-51,38-39 209,-103 52-1040,-178 74 234,-23 9-311,-1 1 1,42-5 0,-26 7-2412,-2 4-3319,-28 1 2703</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6:13.938"/>
    </inkml:context>
    <inkml:brush xml:id="br0">
      <inkml:brushProperty name="width" value="0.1" units="cm"/>
      <inkml:brushProperty name="height" value="0.1" units="cm"/>
      <inkml:brushProperty name="color" value="#E71224"/>
    </inkml:brush>
  </inkml:definitions>
  <inkml:trace contextRef="#ctx0" brushRef="#br0">22 0 7552,'-21'13'11893,"22"-1"-9840,0-11-1981,1 0 1,-1 0-1,0-1 0,1 1 0,-1 0 1,1 0-1,-1-1 0,1 1 1,-1-1-1,1 1 0,0-1 0,-1 0 1,4 1-1,23-2 725,-14 1-382,123 0 1462,88-3-936,304 13 294,-457-9-1321,-42-2-6132</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6:14.991"/>
    </inkml:context>
    <inkml:brush xml:id="br0">
      <inkml:brushProperty name="width" value="0.1" units="cm"/>
      <inkml:brushProperty name="height" value="0.1" units="cm"/>
      <inkml:brushProperty name="color" value="#E71224"/>
    </inkml:brush>
  </inkml:definitions>
  <inkml:trace contextRef="#ctx0" brushRef="#br0">25 0 9856,'-13'4'7550,"11"-3"-7046,1 0-212,1 0 0,-1-1 0,0 1 0,1 0-1,-1 0 1,0 0 0,1 0 0,-1 0 0,1 0 0,0 0 0,-1 2 0,0 3-176,0-1 0,1 1-1,0 0 1,0 8 0,1 1 275,3 145 111,10 58-353,-5 55-304,-8 55-1687,-1-184-694,0-132 1814,-1 0 1,-2 15-1,3-23-121,-2 1-1,1-1 0,0 0 1,-1 1-1,-2 4 0,-1 0-2750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09:55.077"/>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0 4 8320,'6'9'8114,"2"7"-7621,15 8 944,-20-20-1346,-1-1 1,1 0 0,0 1-1,0-1 1,0 0-1,1-1 1,-1 1-1,1-1 1,6 4-1,17 6 193,0-2 0,0-1 0,48 9 0,-2-13 90,-31-3-330,-29-2-34,1 1 0,21 4 0,-22-2-10,98 18 11,-97-20 124,29-2 0,-33 1-110,-1-1-1,0 1 0,0 0 0,0 1 0,1 0 1,-1 0-1,17 6 0,-10-1 37,0-1 0,0-1 0,1 0 0,-1-1 0,1 0 0,32 0 0,12-3 29,89 12 1,-84 0-36,-35-6-50,0-1 0,45 2-1,-64-7 15,0 2 0,0-1 0,0 2 1,0 0-1,13 5 0,14 3 80,-2-2-240,-19-3 174,0-2-1,0 0 0,0-1 1,22 0-1,351-3 187,-366-2-107,0 0 0,39-11 0,-24 5-102,-14 5-23,1 0 0,40 3-1,-40 0 37,-1 0-1,39-6 0,258-52 303,-124 30-234,-134 19-32,19 1-156,44-8 183,-94 10-56,0 1 0,45 0 1,-44 3-42,38-6 1,-39 3 76,42-1 1,140 2-78,-173 4 37,-3 1 18,0-2 1,46-7 0,-31 2 15,0 3 0,60 3 0,-41 1-5,350-1 3,-230-4 268,-192 4-322,37 0 23,0-1 0,66-11 0,-78 8-27,35-1-1,-26 3-35,139 0 70,-93 3 108,269-6 60,-165-3-292,150 8 308,-312-1-91,38-7 0,-13 1-125,-25 4-26,24-2-64,108 1 147,-54 0-32,-1-1 58,-31 2-10,13-6-81,60 6 134,813 3 390,-897 3-646,7 1 250,-48-4 65</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01.193"/>
    </inkml:context>
    <inkml:brush xml:id="br0">
      <inkml:brushProperty name="width" value="0.1" units="cm"/>
      <inkml:brushProperty name="height" value="0.1" units="cm"/>
      <inkml:brushProperty name="color" value="#E71224"/>
    </inkml:brush>
  </inkml:definitions>
  <inkml:trace contextRef="#ctx0" brushRef="#br0">276 0 10368,'-5'2'8567,"-4"8"-8655,3-3 263,-8 10-13,0 0 1,-15 24-1,-27 59-568,-50 125 1,70-144-5205</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6:15.341"/>
    </inkml:context>
    <inkml:brush xml:id="br0">
      <inkml:brushProperty name="width" value="0.1" units="cm"/>
      <inkml:brushProperty name="height" value="0.1" units="cm"/>
      <inkml:brushProperty name="color" value="#E71224"/>
    </inkml:brush>
  </inkml:definitions>
  <inkml:trace contextRef="#ctx0" brushRef="#br0">15 50 8576,'-14'-8'7109,"94"9"-3326,70-1-2452,97-15-807,-86 4-1181,-68 4-772,79-3-5531,-137 10 3323</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6:16.966"/>
    </inkml:context>
    <inkml:brush xml:id="br0">
      <inkml:brushProperty name="width" value="0.1" units="cm"/>
      <inkml:brushProperty name="height" value="0.1" units="cm"/>
      <inkml:brushProperty name="color" value="#E71224"/>
    </inkml:brush>
  </inkml:definitions>
  <inkml:trace contextRef="#ctx0" brushRef="#br0">56 449 8448,'-5'16'6928,"2"-10"-5773,-3 12 4399,-4-26-4957,7 2-503,0 0 1,-1-1 0,2 1-1,-1-1 1,1 0-1,0 0 1,1 0-1,-1 0 1,0-13-1,0 2-10,-2-17-31,2 1 1,2-44-1,14-73-255,-14 145 173,1 1 1,0-1 0,0 0 0,1 1 0,-1-1-1,1 1 1,0 0 0,1-1 0,-1 1 0,1 0 0,0 0-1,0 1 1,5-7 0,-7 11 25,-1-1 0,1 1 1,-1 0-1,0-1 0,1 1 0,-1 0 1,1-1-1,-1 1 0,1 0 0,-1 0 1,1-1-1,-1 1 0,1 0 0,-1 0 1,1 0-1,0 0 0,-1 0 0,1 0 0,-1 0 1,1 0-1,-1 0 0,1 0 0,-1 0 1,1 0-1,0 0 0,-1 0 0,1 1 1,0-1 10,0 1 0,0 0 0,0 0 0,0 0 0,0 0 0,0 0 0,0 0 1,0 0-1,0 0 0,0 0 0,0 1 0,3 6 114,-1-1-1,5 17 0,-7-22-94,12 52 393,-10-37-412,1 0 0,0-1 1,9 19-1,-13-35 7,0 1 0,1 0 0,-1 0 1,0 0-1,1 0 0,-1 0 0,1-1 0,-1 1 0,1 0 1,0-1-1,-1 1 0,1 0 0,0-1 0,-1 1 0,1-1 1,0 1-1,1 0 0,-1-1-8,-1 0 0,1 0 0,-1 0 0,1 0 0,-1 0 0,1 0 0,-1 0 0,1 0 0,-1 0 0,1-1 0,-1 1 0,0 0 0,1 0 0,-1-1 0,1 1 0,-1 0 0,0 0 0,1-1 0,-1 1 0,0 0 0,1-1 0,-1 1 0,1-1 0,2-4 12,0 0 0,-1 0 0,1 0 0,2-8 0,-2 6-32,1-3-20,3-9-32,18-31-1,-22 46 76,-1 0 0,1 0 0,0 0 0,0 0 0,1 0 1,-1 0-1,1 1 0,0 0 0,0 0 0,0 0 0,0 0 0,6-3 1,-8 6-8,0-1 0,0 1 0,-1-1 1,1 1-1,0 0 0,0 0 0,0 0 0,0 0 1,-1 0-1,1 0 0,0 0 0,0 1 1,0-1-1,-1 1 0,1-1 0,0 1 1,-1-1-1,1 1 0,0 0 0,-1 0 1,1 0-1,-1 0 0,1 0 0,-1 0 0,0 1 1,2 1-1,3 3 42,0 1 0,0 1 1,8 14-1,-11-17-15,91 150 656,-41-68-2895,0 1-6747,-39-70 5468,0-4-400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6:17.399"/>
    </inkml:context>
    <inkml:brush xml:id="br0">
      <inkml:brushProperty name="width" value="0.1" units="cm"/>
      <inkml:brushProperty name="height" value="0.1" units="cm"/>
      <inkml:brushProperty name="color" value="#E71224"/>
    </inkml:brush>
  </inkml:definitions>
  <inkml:trace contextRef="#ctx0" brushRef="#br0">5 0 8960,'-3'4'11620,"2"0"-12137,1 8 528,0-1-1,1 0 1,1 1-1,0-1 1,1 0-1,6 18 1,-6-22-1035,0 0 0,1 0 1,-1-1-1,2 1 0,-1-1 0,8 9 0,-3-7-2954</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6:17.761"/>
    </inkml:context>
    <inkml:brush xml:id="br0">
      <inkml:brushProperty name="width" value="0.1" units="cm"/>
      <inkml:brushProperty name="height" value="0.1" units="cm"/>
      <inkml:brushProperty name="color" value="#E71224"/>
    </inkml:brush>
  </inkml:definitions>
  <inkml:trace contextRef="#ctx0" brushRef="#br0">10 3 9472,'-5'-3'4288,"0"11"-3456,10 0-1120,0-1-64,4 6-384,0-1-96,10 5-2592,-7-1-1152,16 13 2112,-4-4 1120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6:18.114"/>
    </inkml:context>
    <inkml:brush xml:id="br0">
      <inkml:brushProperty name="width" value="0.1" units="cm"/>
      <inkml:brushProperty name="height" value="0.1" units="cm"/>
      <inkml:brushProperty name="color" value="#E71224"/>
    </inkml:brush>
  </inkml:definitions>
  <inkml:trace contextRef="#ctx0" brushRef="#br0">65 219 10112,'-5'15'7024,"3"-13"-6655,1-2-156,1 1 0,-1-1-1,0 1 1,0-1 0,0 1 0,0-1-1,0 0 1,0 1 0,0-1-1,0 0 1,0 0 0,0 0-1,0 0 1,-1 0 0,0 0-142,1 0-1,0 0 1,-1 0 0,1 0 0,0-1 0,-1 1 0,1-1-1,0 1 1,0-1 0,-1 1 0,1-1 0,0 1-1,0-1 1,0 0 0,0 0 0,0 0 0,0 0 0,0 0-1,0 0 1,0 0 0,0 0 0,-1-2 0,-1-5 98,0-1 0,1 0-1,0 0 1,0 0 0,1 0 0,0 0 0,1 0 0,0-13 0,2 7-115,1 0 1,0 0-1,1 1 0,6-18 1,-8 28-49,0 0 1,-1 0 0,1 1 0,1-1 0,1-3 0,-3 6-11,0 0 0,0 0 1,0 0-1,0 0 1,0 0-1,0 0 1,0 0-1,0 1 1,0-1-1,0 0 0,1 1 1,-1-1-1,0 0 1,0 1-1,1-1 1,-1 1-1,0 0 1,2-1-1,0 2-4,-1-1 0,0 0-1,0 1 1,0-1 0,0 1 0,0 0 0,0 0 0,0 0-1,0 0 1,0 0 0,0 0 0,-1 0 0,1 1 0,0-1-1,-1 1 1,4 2 0,0 3 7,0 0 0,0 0-1,5 9 1,6 14-43,0-1-2040,21 29-1,-35-54 1455,1-1 1,0 0 0,0 0-1,1 0 1,-1-1-1,8 5 1,-5-3-464,10 9-3317</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6:18.467"/>
    </inkml:context>
    <inkml:brush xml:id="br0">
      <inkml:brushProperty name="width" value="0.1" units="cm"/>
      <inkml:brushProperty name="height" value="0.1" units="cm"/>
      <inkml:brushProperty name="color" value="#E71224"/>
    </inkml:brush>
  </inkml:definitions>
  <inkml:trace contextRef="#ctx0" brushRef="#br0">148 338 9472,'-5'0'4288,"5"7"-3296,0 6-928,0-1 32,10 11-128,-6-1 0,10 6 32,-5-3-640,5 0-288,0-5-2912,10-3-1312,-6-5 2560</inkml:trace>
  <inkml:trace contextRef="#ctx0" brushRef="#br0" timeOffset="1">19 25 8448,'-19'-20'3968,"19"16"-2976,0 8-1056,0-1-96,5 5-352,4 1-128,1 4-2848</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6:19.278"/>
    </inkml:context>
    <inkml:brush xml:id="br0">
      <inkml:brushProperty name="width" value="0.1" units="cm"/>
      <inkml:brushProperty name="height" value="0.1" units="cm"/>
      <inkml:brushProperty name="color" value="#E71224"/>
    </inkml:brush>
  </inkml:definitions>
  <inkml:trace contextRef="#ctx0" brushRef="#br0">105 390 7552,'-9'0'4533,"-18"0"-234,26 0-4264,0 0 1,1 0-1,-1 0 1,0 0-1,1 0 1,-1 0-1,1 0 1,-1 0 0,0-1-1,1 1 1,-1 0-1,1 0 1,-1-1-1,1 1 1,-1-1-1,1 1 1,-1 0 0,1-1-1,-1 1 1,1-1-1,-1 1 1,1-1-1,0 1 1,-1-1-1,1 1 1,0-1-1,-1 1 1,1-1 0,0 0-1,0 1 1,0-1-1,-1-1 1,1-1 278,-1-1 1,-1 0-1,1 1 1,0-1 0,-1 0-1,-2-3 1,-3-8 384,-2-11-605,2 0 1,1-1-1,1 0 1,2 1-1,0-1 0,2-1 1,1 1-1,1 0 1,5-27-1,-6 52-101,0-1 0,1 1 0,-1 0 0,1-1 0,0 1 1,0 0-1,0 0 0,0 0 0,0 0 0,0 0 0,1 0 0,2-3 0,-3 4 7,-1 1-1,1-1 0,0 0 0,-1 1 1,1-1-1,0 1 0,0 0 0,0-1 1,0 1-1,0 0 0,-1-1 0,1 1 1,0 0-1,0 0 0,0 0 0,0 0 1,0 0-1,0 0 0,0 0 0,0 0 1,0 0-1,-1 0 0,1 1 0,0-1 1,0 0-1,0 1 0,0-1 0,0 0 1,-1 1-1,1-1 0,0 1 0,0-1 1,-1 1-1,1 0 0,0-1 0,0 2 1,5 5 22,0-1 0,-1 1 0,9 13-1,2 4-60,-16-24 40,1 1 1,-1-1-1,1 1 1,-1-1-1,1 0 1,-1 1-1,1-1 1,0 0-1,-1 0 1,1 1-1,-1-1 1,1 0-1,0 0 1,-1 0-1,1 0 1,0 0-1,-1 1 1,1-1-1,0 0 1,-1-1-1,1 1 1,-1 0-1,1 0 1,0 0-1,-1 0 1,1 0-1,0-1 1,-1 1-1,1 0 1,-1-1-1,1 1 0,-1 0 1,2-1 0,18-15 37,-14 9-48,-2 3 13,0 0 0,0 0 0,0 0 0,5-2 0,-8 5-2,-1 1-1,1 0 1,-1 0-1,0 0 1,1 0-1,-1 0 1,1 0-1,-1 0 1,1 0-1,-1 0 1,1 0-1,-1 0 1,1 0-1,-1 1 1,1-1-1,-1 0 1,1 0-1,-1 0 1,0 1-1,1-1 1,-1 0-1,1 1 1,-1-1-1,0 0 1,1 1-1,-1-1 1,1 1-1,11 15 21,-3 0-12,8 22 1,-3-7 21,1-2-228,29 45 0,-37-65-495,-1-1 1,2 1-1,-1-1 0,1 0 1,0-1-1,1 0 1,0 0-1,14 8 1,-20-14 23,0 1 0,0-1 1,0 0-1,0 0 0,0-1 1,0 1-1,0 0 0,0-1 1,6 0-1,6 0-2682</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6:19.770"/>
    </inkml:context>
    <inkml:brush xml:id="br0">
      <inkml:brushProperty name="width" value="0.1" units="cm"/>
      <inkml:brushProperty name="height" value="0.1" units="cm"/>
      <inkml:brushProperty name="color" value="#E71224"/>
    </inkml:brush>
  </inkml:definitions>
  <inkml:trace contextRef="#ctx0" brushRef="#br0">29 65 9600,'-9'13'3873,"-1"9"-2588,9-19-1153,-1 3-9,0 0-1,1 0 0,0 0 1,0 0-1,0 0 0,1 0 1,0 1-1,0-1 1,0 0-1,1 0 0,2 9 1,-1-1-40,-1-5-39,0 1 1,1-1-1,0 0 0,1 1 1,0-1-1,0-1 0,1 1 1,0 0-1,0-1 0,1 0 1,0 0-1,12 13 0,-15-19 23,-1 0 1,1 0-1,0 0 0,0 0 0,1-1 0,-1 1 1,0-1-1,0 0 0,1 0 0,-1 1 0,1-1 1,-1-1-1,1 1 0,-1 0 0,1-1 0,-1 1 1,4-1-1,-2 0 68,-1 0 0,1-1 0,0 0 0,-1 1 0,1-1 0,-1 0 0,1-1 0,-1 1 0,0-1 0,0 1 1,4-4-1,3-2 192,-1 0 1,0-1-1,-1 0 1,0-1-1,0 1 1,-1-2-1,7-10 1,-6 7 29,0-1 1,-1-1 0,0 1-1,-1-1 1,-1 0 0,6-25 0,-8 20-1106,0 0 1,0-33-1,-4 45-393,1 6 700,0 0 0,0 0 0,-1 0 0,1 1-1,1-1 1,-1 0 0,0 0 0,0 0 0,1 1 0,-1-1-1,1 0 1,-1 0 0,2-3 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6:20.188"/>
    </inkml:context>
    <inkml:brush xml:id="br0">
      <inkml:brushProperty name="width" value="0.1" units="cm"/>
      <inkml:brushProperty name="height" value="0.1" units="cm"/>
      <inkml:brushProperty name="color" value="#E71224"/>
    </inkml:brush>
  </inkml:definitions>
  <inkml:trace contextRef="#ctx0" brushRef="#br0">10 301 10496,'-5'-2'13805,"1"-12"-14299,4-4 769,1-1-1,1 0 0,1 0 0,1 1 1,0-1-1,11-26 0,-10 31-207,18-43 7,-20 52-101,0 0 0,0-1 0,0 1 0,1 0 0,-1 1 0,1-1 0,8-6 1,-10 9 5,0 1 1,0 0 0,0 0 0,0 0 0,0 0 0,0 0 0,1 1-1,-1-1 1,0 1 0,0-1 0,1 1 0,-1 0 0,0 0-1,1 0 1,-1 0 0,0 0 0,1 0 0,-1 1 0,0-1 0,0 1-1,1 0 1,-1-1 0,3 3 0,7 2-26,-1 2 0,0-1 0,13 11 0,2 0 52,-12-8-18,-1-1-86,28 12 0,-36-18 96,0 0 0,0-1 0,0 1 0,0-1 0,0-1-1,0 1 1,1-1 0,-1 1 0,9-2 0,-8 0 7,0 0 1,0-1-1,0 0 0,0 0 1,0 0-1,0 0 0,-1-1 1,1 0-1,6-5 0,-10 7-11,-1 0-1,1 0 0,0 0 1,0 0-1,0 0 0,-1 0 1,1 1-1,0-1 0,0 0 0,0 1 1,0 0-1,0-1 0,0 1 1,0 0-1,0 0 0,1 0 1,-1 0-1,0 1 0,0-1 1,0 0-1,0 1 0,0 0 1,-1-1-1,1 1 0,3 1 1,0 2 29,0 0-1,0 0 1,0 1 0,0 0 0,-1 0 0,5 7 0,11 11-95,-2-4-619,8 13-5106,-13-15 2141,7 9-1202</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9:54.537"/>
    </inkml:context>
    <inkml:brush xml:id="br0">
      <inkml:brushProperty name="width" value="0.1" units="cm"/>
      <inkml:brushProperty name="height" value="0.1" units="cm"/>
      <inkml:brushProperty name="color" value="#008C3A"/>
    </inkml:brush>
  </inkml:definitions>
  <inkml:trace contextRef="#ctx0" brushRef="#br0">193 92 6400,'-1'-4'9,"1"3"203,0 0 0,0 1 0,-1-1 0,1 0 0,0 0 0,0 1 0,0-1 0,-1 0 0,1 0 0,0 1 0,-1-1 0,1 0 0,0 1 1,-1-1-1,1 0 0,-1 1 0,1-1 0,-1 1 0,1-1 0,-1 1 0,0-1 0,1 1 0,-1-1 0,0 1 0,1 0 0,-1-1 0,0 1 0,1 0 0,-1 0 0,0-1 0,0 1 0,1 0 0,-1 0 0,0 0 0,-1 0 0,-1-1 59,-1 1-1,1-1 0,0 0 1,-1-1-1,1 1 0,0-1 1,0 1-1,-6-5 1,-9-4 884,15 9-947,0 0 0,0 0 0,0 0-1,0 0 1,0 0 0,0 1-1,0-1 1,0 1 0,0 0-1,0 0 1,0 0 0,-4 1 0,5 0-141,0-1 1,0 1 0,0 0 0,0 0 0,0 0 0,0 0-1,0 0 1,1 1 0,-1-1 0,1 0 0,-1 1 0,1-1 0,-1 1-1,1 0 1,0-1 0,0 1 0,0 0 0,-2 3 0,-2 7-25,1-1 0,0 1 1,1 0-1,0 0 0,1 0 1,0 1-1,1-1 1,0 0-1,2 14 0,2 17 52,10 50 1,4-10 94,5-2 0,54 137 0,-70-202-150,1 1-1,1-2 0,1 1 0,11 16 0,-15-26-29,0 1 0,1-1 0,-1 0 0,2-1 0,-1 1 0,0-1 0,1-1-1,0 1 1,0-1 0,0 0 0,9 3 0,-5-4 37,-1 0-1,1 0 1,0-1 0,0 0-1,0-1 1,0-1 0,0 1 0,0-2-1,0 0 1,0 0 0,0-1-1,0 0 1,0-1 0,-1 0-1,1-1 1,12-6 0,-13 6 63,-1-1 1,0 0 0,0-1-1,0 0 1,-1-1-1,0 1 1,0-2-1,-1 1 1,0-1-1,0 0 1,0 0 0,-1-1-1,-1 0 1,0 0-1,0 0 1,0-1-1,4-14 1,-5 1-19,0 1 0,-1 0-1,-1-1 1,-2 0 0,0 1 0,-1-1 0,-2 0 0,-7-35 0,4 36-61,0-1 0,-2 2 0,0-1 1,-2 1-1,-20-34 0,0 9-5,-45-52 1,57 76-26,-1 1 0,-1 1 0,-24-20 0,33 32-43,-1 0 1,1 0 0,-1 1-1,0 1 1,-1 0 0,0 0-1,0 2 1,-19-6 0,16 8-347,0 0 0,0 0 0,0 2 1,0 0-1,0 1 0,0 0 0,0 1 1,0 1-1,-19 6 0,31-8-301,1 0-1,0 0 0,0 0 0,0 0 1,0 1-1,0-1 0,0 1 0,-4 3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01.606"/>
    </inkml:context>
    <inkml:brush xml:id="br0">
      <inkml:brushProperty name="width" value="0.1" units="cm"/>
      <inkml:brushProperty name="height" value="0.1" units="cm"/>
      <inkml:brushProperty name="color" value="#E71224"/>
    </inkml:brush>
  </inkml:definitions>
  <inkml:trace contextRef="#ctx0" brushRef="#br0">12 1 8448,'-11'5'10569,"17"2"-11235,140 134 2587,-1 0-1831,-123-123-396,39 22 0,-1-8-3124,-23-19-2074,-28-8 2208</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6:48.477"/>
    </inkml:context>
    <inkml:brush xml:id="br0">
      <inkml:brushProperty name="width" value="0.1" units="cm"/>
      <inkml:brushProperty name="height" value="0.1" units="cm"/>
      <inkml:brushProperty name="color" value="#E71224"/>
    </inkml:brush>
  </inkml:definitions>
  <inkml:trace contextRef="#ctx0" brushRef="#br0">20 1113 6656,'-19'8'9584,"23"7"-8619,-3-14-935,-1 1 1,1-1 0,0 1 0,0-1-1,0 0 1,1 1 0,-1-1-1,0 0 1,0 0 0,1 0-1,-1 0 1,0 0 0,1 0-1,-1 0 1,1 0 0,0-1-1,-1 1 1,1-1 0,-1 1-1,1-1 1,2 1 0,3 0 49,1 0 1,0 0-1,8-1 0,-16 0-79,13 0 71,1-1 0,-1-1 0,1 0 0,-1 0 0,0-2-1,0 1 1,0-2 0,-1 0 0,1 0 0,-1-1 0,0-1 0,-1 0 0,0 0-1,0-1 1,0-1 0,13-13 0,-10 6-69,-1 1 0,0-2 0,-1 1-1,-1-2 1,-1 0 0,-1 0 0,0 0 0,-1-1 0,-1-1 0,5-24-1,4-23-296,-4-1-1,-3 0 0,2-110 1,-18 19-376,3 129 553,-1 1 1,-1 0-1,-14-41 1,13 52 59,1-1 39,-17-34-1,20 48 18,0 0-1,0 0 1,0 1-1,-1-1 1,1 1-1,-1 0 0,0 0 1,0 0-1,-1 0 1,1 1-1,-8-5 1,10 8 2,1-1 1,-1 0-1,0 1 1,0-1-1,0 1 1,1 0-1,-1 0 0,0-1 1,0 1-1,0 0 1,0 1-1,0-1 1,1 0-1,-1 0 1,0 1-1,0-1 0,0 1 1,1 0-1,-1-1 1,0 1-1,1 0 1,-4 2-1,0 1-8,0 0-1,0 0 1,1 0 0,-1 0-1,-5 8 1,3-3-17,1 1-1,0 0 0,-10 21 1,9-15 10,-7 14 60,2 0 1,1 1-1,-7 37 0,-9 87 366,18-72-287,3 111 0,6-174-113,3 126 68,28 191 0,-7-172-118,79 286 1,-84-387 87,12 36 3,-25-83-61,1 0-1,0-1 1,16 23-1,-23-38 10,1 0 0,-1 0 0,1 0 0,0 0 0,-1 0 0,1 0 0,0-1 0,0 1 0,0 0 0,-1-1 0,1 1 0,0-1 0,0 1 0,1 0 0,-1-1 2,-1 0-1,1 0 1,-1 0 0,1 0 0,-1 0 0,0 0-1,1 0 1,-1 0 0,1 0 0,-1 0 0,1 0 0,-1 0-1,1-1 1,-1 1 0,0 0 0,1 0 0,-1 0-1,1-1 1,-1 1 0,0 0 0,1-1 0,1-1 11,0-1-1,0 1 1,-1 0 0,1-1-1,-1 1 1,0-1 0,1-2 0,-1 3-14,4-12-26,-1 1 1,0-1-1,-1 1 1,2-28-1,-2-52-130,-3 76 136,0-11-75,-2-1-1,-6-35 0,-20-49-60,10 50 306,-3 0-1,-47-95 0,66 156-162,1-1 0,0 1 0,0-1 0,0 1-1,0-1 1,0 1 0,0-1 0,1 1-1,-1-1 1,1 0 0,0 1 0,0-1 0,0 0-1,0 1 1,0-1 0,1 0 0,-1 1-1,1-1 1,-1 1 0,1-1 0,0 0-1,0 1 1,0 0 0,3-4 0,13-17-332,1 2 1,21-21-1,17-10-4376,-36 36 1159</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6:49.217"/>
    </inkml:context>
    <inkml:brush xml:id="br0">
      <inkml:brushProperty name="width" value="0.1" units="cm"/>
      <inkml:brushProperty name="height" value="0.1" units="cm"/>
      <inkml:brushProperty name="color" value="#E71224"/>
    </inkml:brush>
  </inkml:definitions>
  <inkml:trace contextRef="#ctx0" brushRef="#br0">158 1 7680,'-5'1'7882,"1"1"-7801,1 1 0,-1-1-1,1 1 1,0 0 0,0 0-1,0 0 1,-3 4 0,-10 21 318,-22 57 1,23-43-330,1 0-1,1 1 0,-6 47 0,15-61-151,2-1 0,0 0 0,2 1-1,1-1 1,1 0 0,6 29 0,25 75-2384,-25-107-253,17 36 0,-10-31-454</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6:50.685"/>
    </inkml:context>
    <inkml:brush xml:id="br0">
      <inkml:brushProperty name="width" value="0.1" units="cm"/>
      <inkml:brushProperty name="height" value="0.1" units="cm"/>
      <inkml:brushProperty name="color" value="#E71224"/>
    </inkml:brush>
  </inkml:definitions>
  <inkml:trace contextRef="#ctx0" brushRef="#br0">163 20 5376,'-1'-1'231,"1"1"1,0-1-1,0 0 1,0 0-1,-1 1 1,1-1-1,0 0 1,-1 0 0,1 1-1,-1-1 1,1 0-1,-1 1 1,1-1-1,-1 1 1,1-1-1,-1 1 1,1-1-1,-1 1 1,0-1-1,1 1 1,-1-1-1,-1 0 1,0 0 47,0 1 0,0-1-1,0 0 1,0 1 0,0-1 0,0 1 0,0-1-1,-3 1 1,4 0-217,0 0 0,0 0 1,0 0-1,0 1 0,0-1 0,0 0 0,0 1 0,0-1 0,0 1 0,0-1 1,0 1-1,0-1 0,0 1 0,0-1 0,0 1 0,0 0 0,1 0 0,-1-1 0,0 1 1,0 1-1,-12 23 382,8-13-257,-5 13 176,-10 41 0,15-47-283,-10 38 186,-9 79 0,22-125-239,-6 50 59,3-1 0,2 1-1,9 99 1,0-111-113,1 0 0,3-1 0,2 0 0,35 90 0,-39-117-662,2-1 0,1 0 0,21 30-1,-30-47-174,0 0 0,0 0 0,1-1 0,0 1 0,-1-1 0,1 0 0,0 1 0,5 1 0,6 4-2858</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6:51.109"/>
    </inkml:context>
    <inkml:brush xml:id="br0">
      <inkml:brushProperty name="width" value="0.1" units="cm"/>
      <inkml:brushProperty name="height" value="0.1" units="cm"/>
      <inkml:brushProperty name="color" value="#E71224"/>
    </inkml:brush>
  </inkml:definitions>
  <inkml:trace contextRef="#ctx0" brushRef="#br0">218 1 7680,'1'-1'4591,"-20"42"-2612,14-22-1581,-4 24-1,-1 6-178,0-9-76,-21 80 268,-20 28-180,-8 24-1043,53-145-58,5-22 237,0 1-1,0 0 0,-1 0 1,0-1-1,-4 10 0,1-6-2379</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6:51.475"/>
    </inkml:context>
    <inkml:brush xml:id="br0">
      <inkml:brushProperty name="width" value="0.1" units="cm"/>
      <inkml:brushProperty name="height" value="0.1" units="cm"/>
      <inkml:brushProperty name="color" value="#E71224"/>
    </inkml:brush>
  </inkml:definitions>
  <inkml:trace contextRef="#ctx0" brushRef="#br0">0 1 7808,'3'0'402,"-1"0"0,0 1 0,1-1 1,-1 1-1,0 0 0,0-1 0,0 1 1,0 0-1,0 1 0,0-1 0,0 0 0,0 0 1,0 1-1,3 2 0,21 28 701,66 115 167,-65-101-1223,5 10 55,-15-23-122,2-2-1,1 0 1,1-1-1,27 28 1,42 22-342,-28-28-3393,-48-36 347</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6:51.925"/>
    </inkml:context>
    <inkml:brush xml:id="br0">
      <inkml:brushProperty name="width" value="0.1" units="cm"/>
      <inkml:brushProperty name="height" value="0.1" units="cm"/>
      <inkml:brushProperty name="color" value="#E71224"/>
    </inkml:brush>
  </inkml:definitions>
  <inkml:trace contextRef="#ctx0" brushRef="#br0">1 4 6912,'0'0'134,"1"-1"0,-1 1 1,1 0-1,-1-1 0,0 1 1,1 0-1,-1-1 0,1 1 1,-1 0-1,1 0 0,-1 0 1,1-1-1,0 1 0,-1 0 1,1 0-1,-1 0 0,1 0 1,-1 0-1,1 0 0,-1 0 0,1 0 1,0 0-1,-1 0 0,1 1 1,-1-1-1,1 0 0,-1 0 1,1 1-1,15 10 1299,-5-1-484,23 14 0,-19-15-574,-1 1 0,16 15 1,-12-5-182,0 0 1,-1 1 0,25 45-1,-16-24 178,-3 1 1,-1 2-1,-2 0 0,23 81 0,-34-82-20,-1 1 0,-2 0 0,-1 50 0,-5-60-408,-1 0 0,-1-1 0,-14 65 0,-11 27-1450,5-43-2785,16-62 505</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6:52.404"/>
    </inkml:context>
    <inkml:brush xml:id="br0">
      <inkml:brushProperty name="width" value="0.1" units="cm"/>
      <inkml:brushProperty name="height" value="0.1" units="cm"/>
      <inkml:brushProperty name="color" value="#E71224"/>
    </inkml:brush>
  </inkml:definitions>
  <inkml:trace contextRef="#ctx0" brushRef="#br0">5 0 8448,'-4'5'3872,"4"3"-2048,0-1-1184,0 3-64,9 0-128,9 3-32,1-4-224,-5-1-129,19 0 33,-7-4-64,16-1-32,-9 2 32,9-5-32,-10 0-799,-1 5-257,-3-2-3264</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6:52.905"/>
    </inkml:context>
    <inkml:brush xml:id="br0">
      <inkml:brushProperty name="width" value="0.1" units="cm"/>
      <inkml:brushProperty name="height" value="0.1" units="cm"/>
      <inkml:brushProperty name="color" value="#E71224"/>
    </inkml:brush>
  </inkml:definitions>
  <inkml:trace contextRef="#ctx0" brushRef="#br0">0 83 8960,'33'-3'4192,"32"-6"-3360,-56 9-192,22-8-416,-3 3-64,9-7-672,-4 4-224,14 0-3200,-12 1-1472,17-3 2752,4-2 1344</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6:54.998"/>
    </inkml:context>
    <inkml:brush xml:id="br0">
      <inkml:brushProperty name="width" value="0.1" units="cm"/>
      <inkml:brushProperty name="height" value="0.1" units="cm"/>
      <inkml:brushProperty name="color" value="#E71224"/>
    </inkml:brush>
  </inkml:definitions>
  <inkml:trace contextRef="#ctx0" brushRef="#br0">24 100 6144,'-19'-8'9420,"19"8"-9337,-1 0 0,1-1-1,0 1 1,0 0 0,-1 0-1,1 0 1,0 0 0,0-1-1,0 1 1,-1 0 0,1 0-1,0 0 1,0-1 0,0 1-1,0 0 1,-1-1 0,1 1-1,0 0 1,0 0 0,0-1 0,0 1-1,0 0 1,0 0 0,0-1-1,0 1 1,0 0 0,0-1-1,0 1 1,0 0 0,0-1-1,0 1 1,0 0 0,0 0-1,0-1 1,0 1 0,0-1-1,2-2-42,0 0 0,0 0 0,0 1 0,0-1 0,0 0 0,0 1 0,1-1-1,-1 1 1,1 0 0,3-3 0,30-16 17,-25 16-55,1 0-1,0 1 0,-1 0 0,1 1 1,0 0-1,1 1 0,-1 0 0,0 1 1,1 1-1,-1 0 0,0 0 0,1 1 1,-1 1-1,0 0 0,0 1 1,17 5-1,-25-6 38,0 0 0,0-1 0,0 1 0,0 0 0,-1 1 0,1-1 1,-1 1-1,1-1 0,-1 1 0,0 0 0,0 1 0,0-1 0,-1 0 0,1 1 1,3 6-1,-4-4 26,1 0 0,-2 0 1,1 0-1,-1 0 0,1 0 1,-1 0-1,-1 0 0,0 0 0,1 0 1,-2 7-1,-1 4 12,-1-1-1,-1 1 1,0 0 0,-1-1-1,-1 0 1,-1 0-1,-9 16 1,2-8-30,-1 0-1,-26 31 1,-44 40-52,81-90 3,-5 3-40,7-6 26,0 0 1,0 0-1,0 0 1,1 0 0,-1 0-1,0 0 1,1 0 0,-1 0-1,1 1 1,0-1 0,0 0-1,0 1 1,0-1-1,0 1 1,0 0 0,0 2-1,1-4 20,0-1 0,1 0-1,-1 1 1,0-1-1,0 1 1,0-1-1,0 0 1,1 1 0,-1-1-1,0 0 1,0 1-1,1-1 1,-1 0-1,0 0 1,1 1 0,-1-1-1,0 0 1,1 0-1,-1 1 1,0-1 0,1 0-1,-1 0 1,1 0-1,-1 0 1,1 1-1,14 3 59,-12-4-46,22 4 87,-1-2 0,50-3-1,-35 1 17,-30 0-96,26-1 28,0 3 0,35 5 0,12 1-1625,-62-7-1901</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6:55.751"/>
    </inkml:context>
    <inkml:brush xml:id="br0">
      <inkml:brushProperty name="width" value="0.1" units="cm"/>
      <inkml:brushProperty name="height" value="0.1" units="cm"/>
      <inkml:brushProperty name="color" value="#E71224"/>
    </inkml:brush>
  </inkml:definitions>
  <inkml:trace contextRef="#ctx0" brushRef="#br0">0 63 9216,'0'0'6602,"6"17"-3999,-5-15-2458,0-1 0,1 1 0,0 0 0,-1-1-1,1 1 1,0-1 0,0 1 0,0-1 0,0 0 0,0 0 0,0 0 0,0 0 0,0 0 0,0-1 0,1 1 0,-1 0 0,0-1 0,3 1 0,2-1 34,-1 1 0,1-1 0,-1-1 1,1 1-1,6-2 0,209-39 664,-93 17-579,139-9 0,-184 32-211,-84 1-109,1 0 0,0 0 0,0 0 0,0 0 0,0 0 0,0 0 0,0 0 0,0 0 0,0 1-1,-1-1 1,1 0 0,0 0 0,0 1 0,0-1 0,0 1 0,-1-1 0,1 1 0,0-1 0,0 1 0,-1-1 0,2 2 0,-1 0-304,-1 0 0,1-1 0,-1 1-1,1 0 1,-1 0 0,1-1 0,-1 1 0,0 0 0,0 0 0,0 2-1,0 0-422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02.121"/>
    </inkml:context>
    <inkml:brush xml:id="br0">
      <inkml:brushProperty name="width" value="0.1" units="cm"/>
      <inkml:brushProperty name="height" value="0.1" units="cm"/>
      <inkml:brushProperty name="color" value="#E71224"/>
    </inkml:brush>
  </inkml:definitions>
  <inkml:trace contextRef="#ctx0" brushRef="#br0">153 5 7680,'-10'-4'5549,"8"4"-5240,-11 5 1949,10-3-2128,0 0 0,0 1 0,1-1 0,-1 1 0,-4 5-1,-2 8 141,0 0 0,1 1 0,1 0 0,1 1-1,-7 27 1,10-36-187,-12 47 38,3 0 0,2 0 1,3 1-1,2 1 0,2-1 1,3 1-1,10 80 0,-6-116-127,0-1-1,1 0 1,1 0-1,1 0 0,14 29 1,-15-38 0,0 0 0,2 0 1,-1-1-1,2 0 1,-1 0-1,1-1 0,1 0 1,0-1-1,17 13 0,-20-17-80,17 12-388,28 14-1,-44-27-119,-1-1-1,0 0 0,1 0 0,0-1 0,-1 1 0,1-2 0,0 1 0,14 0 0,-2-2-3143</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6:56.485"/>
    </inkml:context>
    <inkml:brush xml:id="br0">
      <inkml:brushProperty name="width" value="0.1" units="cm"/>
      <inkml:brushProperty name="height" value="0.1" units="cm"/>
      <inkml:brushProperty name="color" value="#E71224"/>
    </inkml:brush>
  </inkml:definitions>
  <inkml:trace contextRef="#ctx0" brushRef="#br0">3 70 9600,'-2'-6'5987,"10"3"-4220,18-8-1431,0 1-1,0 1 0,1 1 1,0 1-1,0 2 1,0 0-1,1 2 0,28 0 1,-48 3 14,1 0 1,-1 1 0,1 0 0,-1 0-1,1 1 1,15 5 0,-21-6-270,-1 0 1,0 0-1,0 0 1,0 1-1,1-1 1,-1 1-1,0-1 1,-1 1-1,1 0 0,0 0 1,0 0-1,-1 0 1,1 0-1,-1 0 1,0 0-1,0 0 1,1 1-1,-1-1 1,-1 0-1,1 1 0,0-1 1,-1 1-1,1-1 1,-1 1-1,0 0 1,1-1-1,-2 3 1,1-1-80,0-1 1,-1 0-1,1 1 1,-1-1-1,0 0 1,0 0-1,0 0 1,-1 0 0,-1 5-1,-4 8-273,6-16 220,1 1 0,0 0 1,0 0-1,-1 0 0,1-1 0,0 1 0,0 0 0,0 0 0,0 0 0,0 0 1,0-1-1,1 1 0,-1 0 0,0 0 0,0 0 0,1-1 0,-1 1 0,0 0 0,1 0 1,-1-1-1,0 1 0,1 0 0,-1-1 0,1 1 0,0 0 0,20 15-29,-10-9 43,2 2 61,-1 0-1,0 1 1,-1 0-1,12 14 0,-20-21 84,-1 1 0,1-1 0,0 1 0,-1 0 0,0 0 0,0 0 0,0 1 0,-1-1 0,1 0 0,-1 1 0,0-1 0,0 1 0,-1-1 0,1 1-1,-1-1 1,0 1 0,0 0 0,-1-1 0,0 5 0,-1-3-53,0 0-1,0 0 1,0 0 0,-1-1-1,0 1 1,0-1-1,0 0 1,-1 0-1,0 0 1,-4 5 0,-4 2-46,-1 0 0,-17 12 0,15-13-578,-1-2 1,0 0-1,-1-1 1,0 0-1,-1-2 1,1 0-1,-1 0 1,-19 2-1,35-8 223,0 1-1,0-1 0,0 0 0,0 0 0,0 1 1,0-1-1,0-1 0,0 1 0,0 0 1,1 0-1,-4-1 0,4 0 184,1 1 0,-1 0 1,1-1-1,-1 1 0,1-1 0,-1 1 1,1 0-1,0-1 0,-1 1 0,1-1 1,0 1-1,-1-1 0,1 1 0,0-1 0,-1 0 1,1 1-1,0-1 0,0 1 0,0-1 1,0 1-1,-1-1 0,1 0 0,0 1 1,0-1-1,0 1 0,0-1 0,0 0 0,1 1 1,-1-1-1,0 1 0,0-1 0,0 0 1,0 1-1,1-1 0,-1 0 0,5-12-3606</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6:58.553"/>
    </inkml:context>
    <inkml:brush xml:id="br0">
      <inkml:brushProperty name="width" value="0.1" units="cm"/>
      <inkml:brushProperty name="height" value="0.1" units="cm"/>
      <inkml:brushProperty name="color" value="#E71224"/>
    </inkml:brush>
  </inkml:definitions>
  <inkml:trace contextRef="#ctx0" brushRef="#br0">165 9 6784,'-4'-8'6367,"4"8"-6185,-12 4 1290,-9 13-1040,12-7-121,1 2 0,0-1 0,1 1 0,1 0 0,-11 24 0,5-3-81,-9 36-1,9-23-142,3 1 0,1 0 0,2 0 1,3 1-1,1 0 0,3 0 0,1-1 0,11 54 0,-10-86-88,1 0 1,0-1-1,1 0 0,0 0 1,2-1-1,-1 1 0,2-1 1,0 0-1,0-1 0,1 0 1,1-1-1,0 1 0,0-2 1,1 0-1,22 17 0,85 49 135,-36-24-4337,-72-45 209</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6:59.144"/>
    </inkml:context>
    <inkml:brush xml:id="br0">
      <inkml:brushProperty name="width" value="0.1" units="cm"/>
      <inkml:brushProperty name="height" value="0.1" units="cm"/>
      <inkml:brushProperty name="color" value="#E71224"/>
    </inkml:brush>
  </inkml:definitions>
  <inkml:trace contextRef="#ctx0" brushRef="#br0">199 21 7040,'-4'-20'6298,"-5"49"-3999,-2 15-1476,-6 17-222,-39 112-538,24-72-361,-18 65-2694,46-149 2103,3-13 302,0-1 0,0 1 0,-1 0 1,1 0-1,-4 5 0,1-1-2277</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6:59.502"/>
    </inkml:context>
    <inkml:brush xml:id="br0">
      <inkml:brushProperty name="width" value="0.1" units="cm"/>
      <inkml:brushProperty name="height" value="0.1" units="cm"/>
      <inkml:brushProperty name="color" value="#E71224"/>
    </inkml:brush>
  </inkml:definitions>
  <inkml:trace contextRef="#ctx0" brushRef="#br0">0 1 7680,'6'5'6033,"8"2"-4132,18 6-1302,-19-7-502,-1 0 0,0 1 0,0 0 0,-1 1 0,0 0 0,-1 0 0,1 1 0,-1 1 0,9 12 0,0 1-52,-2 0 1,-1 2-1,17 34 1,-21-36-186,1-1 0,1-1 0,31 36 0,-42-54-147,0 1 1,1-1-1,-1 1 1,1-1-1,0 0 1,7 4-1,-9-6-287,1 0-1,-1 0 0,0-1 0,1 1 1,-1 0-1,1-1 0,-1 1 0,6-1 0,1 0-2555</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6:59.875"/>
    </inkml:context>
    <inkml:brush xml:id="br0">
      <inkml:brushProperty name="width" value="0.1" units="cm"/>
      <inkml:brushProperty name="height" value="0.1" units="cm"/>
      <inkml:brushProperty name="color" value="#E71224"/>
    </inkml:brush>
  </inkml:definitions>
  <inkml:trace contextRef="#ctx0" brushRef="#br0">12 0 8960,'-10'2'4237,"9"3"-2270,1-4-1924,1 0-1,0 0 1,0-1-1,0 1 1,0 0-1,0 0 1,0-1-1,0 1 1,0 0 0,0-1-1,0 1 1,0-1-1,0 0 1,2 1-1,15 3 121,0-1-1,0-1 1,1-1-1,-1 0 1,1-2 0,25-3-1,-24 2-704,1 0 0,-1 2-1,1 0 1,37 6 0,-39-1-1447,-2-2-1515</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7:00.634"/>
    </inkml:context>
    <inkml:brush xml:id="br0">
      <inkml:brushProperty name="width" value="0.1" units="cm"/>
      <inkml:brushProperty name="height" value="0.1" units="cm"/>
      <inkml:brushProperty name="color" value="#E71224"/>
    </inkml:brush>
  </inkml:definitions>
  <inkml:trace contextRef="#ctx0" brushRef="#br0">78 13 7296,'-5'-12'9509,"0"18"-8475,-48 73-1023,51-76-16,0 1 0,1-1 0,-1 0 1,1 0-1,-1 1 0,1-1 0,0 1 0,0-1 0,1 1 0,-1-1 0,0 7 0,2-10 4,-1 1 0,0 0-1,0 0 1,0-1-1,0 1 1,1 0-1,-1-1 1,0 1-1,1 0 1,-1-1 0,0 1-1,1 0 1,-1-1-1,1 1 1,-1-1-1,1 1 1,0-1-1,-1 1 1,1-1 0,-1 1-1,1-1 1,0 1-1,-1-1 1,1 0-1,0 1 1,1-1-1,21 5-81,-21-5 88,89 5-13,-13-2 16,-39 1-33,-1 1-1,51 15 1,-72-15 51,-1 1 0,0 1 0,0 0 1,-1 1-1,0 0 0,0 2 0,22 17 0,-34-25 80,-1 0-1,0 0 0,0 0 1,0 0-1,0 0 0,0 1 0,-1-1 1,1 0-1,-1 1 0,0-1 0,1 1 1,-1 0-1,0-1 0,0 1 1,-1 0-1,1 0 0,-1 0 0,1 0 1,-1 5-1,-1-4 21,1 0 0,-1 0 0,0 0 1,0 0-1,-1 0 0,0 0 0,1-1 0,-1 1 0,0 0 1,-1-1-1,1 0 0,0 1 0,-5 3 0,-6 6-59,-1 1 1,0-2-1,-1 0 0,-1 0 0,-30 16 0,13-11-1008,0-2-1,-40 13 1,72-28 904,-2 2-353,-1-1 0,1 0 0,-1 0 1,0 0-1,1 0 0,-1 0 1,0-1-1,0 0 0,1 0 0,-1 0 1,0 0-1,-5-1 0,9 1 302,0-1 1,-1 1-1,1 0 0,0 0 0,-1 0 0,1 0 1,0-1-1,0 1 0,-1 0 0,1 0 0,0-1 1,0 1-1,0 0 0,-1-1 0,1 1 0,0 0 1,0 0-1,0-1 0,0 1 0,0 0 0,0-1 0,0 1 1,-1 0-1,1-1 0,0 1 0,0 0 0,0-1 1,4-15-3481</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7:01.029"/>
    </inkml:context>
    <inkml:brush xml:id="br0">
      <inkml:brushProperty name="width" value="0.1" units="cm"/>
      <inkml:brushProperty name="height" value="0.1" units="cm"/>
      <inkml:brushProperty name="color" value="#E71224"/>
    </inkml:brush>
  </inkml:definitions>
  <inkml:trace contextRef="#ctx0" brushRef="#br0">13 61 6912,'-11'7'5843,"9"2"-2252,12-4-3761,-3-4 392,1 1 1,-1-1 0,1-1 0,-1 1 0,1-1 0,10-2 0,49-9 544,-46 6-689,99-25 167,22-5-1696,-96 32-2116,-22 3-353</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7:01.464"/>
    </inkml:context>
    <inkml:brush xml:id="br0">
      <inkml:brushProperty name="width" value="0.1" units="cm"/>
      <inkml:brushProperty name="height" value="0.1" units="cm"/>
      <inkml:brushProperty name="color" value="#E71224"/>
    </inkml:brush>
  </inkml:definitions>
  <inkml:trace contextRef="#ctx0" brushRef="#br0">0 1 7168,'0'0'2368,"13"5"634,-3 5-2226,0 0 0,10 15 0,12 13-181,131 142 791,-149-163-1242,-1 2 0,0 0 0,-2 1 0,0 0 0,-1 0 0,-1 1 0,-1 0 0,-1 1 0,0 0 0,-2 0 0,-1 1 0,-1-1 0,1 33 0,-3-29-133,-2 0-1,0 0 0,-2-1 0,-12 49 0,10-57-417,0 0 0,-2-1-1,-8 17 1,8-21-703,1-1-1,-2 0 1,1-1-1,-17 17 1</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7:01.915"/>
    </inkml:context>
    <inkml:brush xml:id="br0">
      <inkml:brushProperty name="width" value="0.1" units="cm"/>
      <inkml:brushProperty name="height" value="0.1" units="cm"/>
      <inkml:brushProperty name="color" value="#E71224"/>
    </inkml:brush>
  </inkml:definitions>
  <inkml:trace contextRef="#ctx0" brushRef="#br0">1 23 9984,'1'-3'6657,"7"1"-4768,18 2-3274,-18 0 2079,216 0-1366,-216 0-377,0-1 0,-1 0 0,1 0 0,-1-1 0,1 0 0,6-3 0,0 0-2279</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7:02.340"/>
    </inkml:context>
    <inkml:brush xml:id="br0">
      <inkml:brushProperty name="width" value="0.1" units="cm"/>
      <inkml:brushProperty name="height" value="0.1" units="cm"/>
      <inkml:brushProperty name="color" value="#E71224"/>
    </inkml:brush>
  </inkml:definitions>
  <inkml:trace contextRef="#ctx0" brushRef="#br0">5 0 8192,'0'0'4460,"-2"8"-1630,0 12-1785,2 324-314,0-320-1097,8 45-1,6-10-3881,-10-50 739</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02.584"/>
    </inkml:context>
    <inkml:brush xml:id="br0">
      <inkml:brushProperty name="width" value="0.1" units="cm"/>
      <inkml:brushProperty name="height" value="0.1" units="cm"/>
      <inkml:brushProperty name="color" value="#E71224"/>
    </inkml:brush>
  </inkml:definitions>
  <inkml:trace contextRef="#ctx0" brushRef="#br0">167 3 8576,'-1'-3'11137,"-3"13"-12067,-25 109 1576,10-46-416,-11 33-204,-17 67-597,30-105-1024,-2 5-4276,19-64 3167</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7:02.867"/>
    </inkml:context>
    <inkml:brush xml:id="br0">
      <inkml:brushProperty name="width" value="0.1" units="cm"/>
      <inkml:brushProperty name="height" value="0.1" units="cm"/>
      <inkml:brushProperty name="color" value="#E71224"/>
    </inkml:brush>
  </inkml:definitions>
  <inkml:trace contextRef="#ctx0" brushRef="#br0">203 8 7040,'-4'-8'6789,"4"8"-6606,-10 6 1432,-8 14-1605,9-5 62,2 0 0,-1 0 0,2 1 0,0 0 0,-5 26 0,-2 1-45,-27 97 131,6-18-34,25-94-1028,1-1-1,2 1 1,0 0-1,-1 42 1,7-49-2440</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7:03.498"/>
    </inkml:context>
    <inkml:brush xml:id="br0">
      <inkml:brushProperty name="width" value="0.1" units="cm"/>
      <inkml:brushProperty name="height" value="0.1" units="cm"/>
      <inkml:brushProperty name="color" value="#E71224"/>
    </inkml:brush>
  </inkml:definitions>
  <inkml:trace contextRef="#ctx0" brushRef="#br0">75 79 9216,'-1'-1'7290,"3"-2"-6565,16-15-430,-9 10-167,-1-1-1,2 1 0,19-13 0,-26 20-64,-1-1-1,1 1 0,0 0 1,0 0-1,0 0 0,0 0 0,0 0 1,0 0-1,0 1 0,1-1 1,-1 1-1,0 0 0,0 0 0,0 1 1,0-1-1,1 0 0,-1 1 1,0 0-1,0 0 0,4 1 0,-6-1 4,1 0-1,-1 0 1,0 0-1,1 0 1,-1 0-1,0 0 0,0 1 1,0-1-1,0 0 1,0 1-1,0-1 1,0 1-1,0-1 0,-1 1 1,1-1-1,0 1 1,-1-1-1,1 1 0,-1 0 1,0-1-1,0 1 1,1 0-1,-1-1 1,0 1-1,0 0 0,-1-1 1,1 1-1,-1 2 1,0 5 115,-1 1 0,0-1 0,-6 14 0,7-21-163,-20 45 318,16-40-333,1 0 0,1 1 0,-1-1 0,1 1 0,0 0 0,1 0 0,0 0 0,-2 16 0,4-22-14,0 0 1,0 0-1,1 0 1,-1 0-1,0 0 0,1 0 1,0 0-1,-1-1 1,1 1-1,0 0 0,0 0 1,0-1-1,0 1 1,0-1-1,0 1 1,0-1-1,1 1 0,-1-1 1,3 3-1,2 0-7,1 0-1,-1 0 1,1-1-1,7 3 1,-10-5 21,1 1 0,-1-1 0,0 1 1,0 0-1,0 1 0,0-1 1,-1 1-1,1-1 0,0 1 1,-1 0-1,0 1 0,4 4 1,-6-6 14,0 0 0,-1 0 0,1 0 0,0 0 0,-1 0 0,0 0 0,1 0 0,-1 0 0,0 0 0,0 0 0,0 0 0,-1 0 0,1 0 0,0 0 0,-1 0 0,1 0 0,-1 0 0,0 0 0,0 0 0,-1 3 0,-3 4-110,-1 0 1,-12 15-1,12-16-155,-13 15-846,0 0 1,-2-2 0,0 0 0,-46 33-1,-5-5-3130,46-28 511</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7:10.558"/>
    </inkml:context>
    <inkml:brush xml:id="br0">
      <inkml:brushProperty name="width" value="0.1" units="cm"/>
      <inkml:brushProperty name="height" value="0.1" units="cm"/>
      <inkml:brushProperty name="color" value="#E71224"/>
    </inkml:brush>
  </inkml:definitions>
  <inkml:trace contextRef="#ctx0" brushRef="#br0">271 16 8576,'-4'-13'5959,"3"12"-5700,-15-1 4128,13 2-4657,-1 1 488,0-1 0,0 0-1,1 1 1,-1 0 0,0 0 0,0 0-1,1 1 1,-1-1 0,1 1-1,-1 0 1,1 0 0,0 0-1,-5 4 1,-1 2-39,0 0 0,-14 19-1,12-13-116,0 0-1,2 1 1,0 1-1,-10 23 1,3-7-55,1-3-27,1 1-1,1 1 1,-14 54 0,24-74 11,2 0 0,-1 0 0,2 0 0,-1 0 0,1 0 0,3 15 0,-2-18 8,1 0 0,0-1 0,0 1 0,1-1 0,0 0 0,0 0 0,1 0 0,0 0 0,0 0 0,6 6 0,-6-8 2,1 0-1,0 0 1,0 0-1,0-1 1,0 0-1,1 0 1,-1 0-1,1-1 1,0 0-1,0 0 1,0-1-1,1 1 1,11 2 0,3-2-27,0 0 1,0-2 0,24 0 0,-44-1 22,54 0-366,34 1-2722,-30-5-4851,-45 3 4433</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7:12.399"/>
    </inkml:context>
    <inkml:brush xml:id="br0">
      <inkml:brushProperty name="width" value="0.1" units="cm"/>
      <inkml:brushProperty name="height" value="0.1" units="cm"/>
      <inkml:brushProperty name="color" value="#E71224"/>
    </inkml:brush>
  </inkml:definitions>
  <inkml:trace contextRef="#ctx0" brushRef="#br0">0 25 6400,'5'-25'9888,"1"70"-8017,7 73-1316,7 38-480,-12-105-289,-7-42 52,14 82-2271,0-32-4321,-11-46 3608</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7:12.833"/>
    </inkml:context>
    <inkml:brush xml:id="br0">
      <inkml:brushProperty name="width" value="0.1" units="cm"/>
      <inkml:brushProperty name="height" value="0.1" units="cm"/>
      <inkml:brushProperty name="color" value="#E71224"/>
    </inkml:brush>
  </inkml:definitions>
  <inkml:trace contextRef="#ctx0" brushRef="#br0">20 0 7808,'2'0'4247,"-2"0"-4150,-1 0 0,1 0 1,0 1-1,-1-1 0,1 0 1,0 0-1,-1 0 0,1 0 1,0 1-1,-1-1 0,1 0 0,0 0 1,-1 1-1,1-1 0,0 0 1,0 1-1,0-1 0,-1 0 1,1 1-1,0-1 0,0 0 1,0 1-1,0-1 0,-1 0 1,1 1-1,0-1 0,0 0 1,0 1-1,0-1 0,0 1 1,-7 100 2597,0 8-2457,6-28-210,3 103-270,2-145-455,1 24-1325,-5-22-1658,0-33 512</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7:13.186"/>
    </inkml:context>
    <inkml:brush xml:id="br0">
      <inkml:brushProperty name="width" value="0.1" units="cm"/>
      <inkml:brushProperty name="height" value="0.1" units="cm"/>
      <inkml:brushProperty name="color" value="#E71224"/>
    </inkml:brush>
  </inkml:definitions>
  <inkml:trace contextRef="#ctx0" brushRef="#br0">1 315 7808,'5'-4'5626,"7"-5"-5074,0 1 0,0-1 0,0 2 0,1 0-1,14-6 1,5-2-322,85-47-523,194-73 0,-276 123-599,-19 8-647,-1-1 0,30-15 0,-35 15-1597</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7:13.585"/>
    </inkml:context>
    <inkml:brush xml:id="br0">
      <inkml:brushProperty name="width" value="0.1" units="cm"/>
      <inkml:brushProperty name="height" value="0.1" units="cm"/>
      <inkml:brushProperty name="color" value="#E71224"/>
    </inkml:brush>
  </inkml:definitions>
  <inkml:trace contextRef="#ctx0" brushRef="#br0">0 153 7808,'1'0'273,"0"0"1,0 0-1,1 0 1,-1 1-1,0-1 1,0 0-1,0 1 0,0-1 1,0 1-1,0-1 1,0 1-1,0-1 1,0 1-1,0-1 1,0 1-1,-1 0 1,2 1-1,-1-2-148,0 1 0,0 0-1,0 0 1,-1-1 0,1 1 0,0 0-1,0-1 1,0 1 0,1-1 0,-1 1-1,0-1 1,0 0 0,0 1 0,0-1-1,0 0 1,0 0 0,2 0 0,5 1 66,-1-1 1,1-1-1,0 1 1,0-1-1,-1-1 1,1 1-1,-1-1 1,1-1-1,-1 1 1,0-1 0,11-6-1,78-64-232,-19 13-4451,-58 47 775</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7:13.982"/>
    </inkml:context>
    <inkml:brush xml:id="br0">
      <inkml:brushProperty name="width" value="0.1" units="cm"/>
      <inkml:brushProperty name="height" value="0.1" units="cm"/>
      <inkml:brushProperty name="color" value="#E71224"/>
    </inkml:brush>
  </inkml:definitions>
  <inkml:trace contextRef="#ctx0" brushRef="#br0">48 4 9600,'-5'-4'4384,"-4"15"-3104,4 11-1088,0-6 64,-4 16-448,4-7-96,1 5 128,-1-6-704,5 0-224,0 1-1600,9-5-1952,1-3 1312</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7:14.371"/>
    </inkml:context>
    <inkml:brush xml:id="br0">
      <inkml:brushProperty name="width" value="0.1" units="cm"/>
      <inkml:brushProperty name="height" value="0.1" units="cm"/>
      <inkml:brushProperty name="color" value="#E71224"/>
    </inkml:brush>
  </inkml:definitions>
  <inkml:trace contextRef="#ctx0" brushRef="#br0">71 1 7936,'-4'0'722,"1"0"1,0 1-1,-1-1 1,1 1-1,0 0 0,-1 0 1,-4 2-1,5-1-546,0 0-1,0-1 0,-1 1 0,1 1 0,0-1 1,1 0-1,-4 4 0,5-5-187,0 0-1,0 0 0,0 0 1,0 0-1,0 1 1,0-1-1,0 0 1,1 1-1,-1-1 1,1 1-1,-1-1 0,1 0 1,-1 1-1,1-1 1,0 1-1,0-1 1,-1 1-1,1-1 1,0 1-1,0-1 0,1 1 1,-1-1-1,0 1 1,0-1-1,1 1 1,-1-1-1,1 1 0,-1-1 1,1 0-1,0 1 1,0-1-1,-1 0 1,1 1-1,0-1 1,0 0-1,0 0 0,0 0 1,1 0-1,-1 0 1,1 1-1,7 4 21,1 1-1,16 6 0,7 6 137,-24-13 129,0 0 0,-1 1 1,0 0-1,0 1 1,-1-1-1,10 13 0,-14-16-102,-1 0 0,1 0-1,-1 0 1,0 1 0,0-1 0,-1 1-1,1-1 1,-1 1 0,0-1-1,0 1 1,0 0 0,-1-1 0,1 1-1,-1 0 1,0-1 0,-1 1-1,-1 7 1,0-4-216,0 0 1,-1 0-1,0 0 1,-1 0-1,1 0 1,-2-1-1,1 1 0,-1-1 1,0-1-1,-1 1 1,-8 8-1,-1-1-1689,-1-1 0,-1-1 0,-28 17-1,25-16-1907</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7:05.803"/>
    </inkml:context>
    <inkml:brush xml:id="br0">
      <inkml:brushProperty name="width" value="0.1" units="cm"/>
      <inkml:brushProperty name="height" value="0.1" units="cm"/>
      <inkml:brushProperty name="color" value="#E71224"/>
    </inkml:brush>
  </inkml:definitions>
  <inkml:trace contextRef="#ctx0" brushRef="#br0">333 0 7040,'0'0'2282,"-15"14"1569,-16 21-2822,1 1 1,-39 63-1,53-72-894,-40 70-20,2 6-139,11-22-1850,29-55-1027,9-17-363</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03.007"/>
    </inkml:context>
    <inkml:brush xml:id="br0">
      <inkml:brushProperty name="width" value="0.1" units="cm"/>
      <inkml:brushProperty name="height" value="0.1" units="cm"/>
      <inkml:brushProperty name="color" value="#E71224"/>
    </inkml:brush>
  </inkml:definitions>
  <inkml:trace contextRef="#ctx0" brushRef="#br0">6 0 8704,'-3'2'6101,"1"11"-4666,3 2-1076,0 0 1,1-1 0,0 0 0,1 1 0,1-1 0,1 0 0,11 25 0,-8-23-330,0-1-1,1 0 1,1 0 0,0-1 0,1 0 0,18 17-1,11 10-657,49 67 0,12 12-4947,-87-107 3212,0-3-858</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7:06.179"/>
    </inkml:context>
    <inkml:brush xml:id="br0">
      <inkml:brushProperty name="width" value="0.1" units="cm"/>
      <inkml:brushProperty name="height" value="0.1" units="cm"/>
      <inkml:brushProperty name="color" value="#E71224"/>
    </inkml:brush>
  </inkml:definitions>
  <inkml:trace contextRef="#ctx0" brushRef="#br0">0 0 8064,'0'0'4389,"1"10"-2517,1-5-1589,0-1 1,0 0-1,1 0 0,3 6 1,11 18 139,4 15-6,55 107-216,-68-137-185,0-1-1,1 0 1,0 0-1,1-1 1,0 0-1,1-1 0,0 0 1,1-1-1,0 0 1,22 12-1,-16-12-619,0-1-1,34 12 1,-31-15-1285,0 1-1,28 2 1,-29-8-1215</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7:06.621"/>
    </inkml:context>
    <inkml:brush xml:id="br0">
      <inkml:brushProperty name="width" value="0.1" units="cm"/>
      <inkml:brushProperty name="height" value="0.1" units="cm"/>
      <inkml:brushProperty name="color" value="#E71224"/>
    </inkml:brush>
  </inkml:definitions>
  <inkml:trace contextRef="#ctx0" brushRef="#br0">0 16 7936,'0'0'2592,"16"5"2218,101-14-4180,0 0-2385,-98 9-16,-2-3-1743</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7:06.983"/>
    </inkml:context>
    <inkml:brush xml:id="br0">
      <inkml:brushProperty name="width" value="0.1" units="cm"/>
      <inkml:brushProperty name="height" value="0.1" units="cm"/>
      <inkml:brushProperty name="color" value="#E71224"/>
    </inkml:brush>
  </inkml:definitions>
  <inkml:trace contextRef="#ctx0" brushRef="#br0">0 63 7296,'0'7'3328,"14"-2"-1504,-5-5-1088,-4 0-64,14-8-224,12-4-128,-3 3-160,-5 1-64,10 0 32,13-4-64,-10 4-64,-3 3-480,-5 1-224,-10 4-928,-4 0-320,0 4-1376</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7:07.327"/>
    </inkml:context>
    <inkml:brush xml:id="br0">
      <inkml:brushProperty name="width" value="0.1" units="cm"/>
      <inkml:brushProperty name="height" value="0.1" units="cm"/>
      <inkml:brushProperty name="color" value="#E71224"/>
    </inkml:brush>
  </inkml:definitions>
  <inkml:trace contextRef="#ctx0" brushRef="#br0">0 1 9984,'0'0'5578,"0"10"-3397,10 384-2554,-10-370-90,2 0 0,0 0 0,1-1 0,2 1 0,11 34 0,-15-53 195,0-1 1,1 1 0,0-1 0,0 0 0,0 0-1,0 0 1,1 0 0,-1 0 0,4 3 0,8 6-3013</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7:08.236"/>
    </inkml:context>
    <inkml:brush xml:id="br0">
      <inkml:brushProperty name="width" value="0.1" units="cm"/>
      <inkml:brushProperty name="height" value="0.1" units="cm"/>
      <inkml:brushProperty name="color" value="#E71224"/>
    </inkml:brush>
  </inkml:definitions>
  <inkml:trace contextRef="#ctx0" brushRef="#br0">101 25 8064,'2'-4'1142,"1"-16"6414,-12 28-6244,1 3-1104,0 0-1,1 0 0,0 1 1,1 0-1,0 0 0,-7 24 1,-1-1-156,9-20-87,-1 0 0,2 1 0,0 0 0,1 0 0,1 0 0,-2 28 0,5-44 36,-1 1-1,1-1 1,-1 1 0,1-1 0,-1 0-1,1 1 1,-1-1 0,1 0 0,-1 1-1,1-1 1,-1 0 0,1 0 0,-1 1-1,1-1 1,-1 0 0,1 0 0,0 0-1,-1 0 1,1 0 0,-1 0 0,1 0 0,0 0-1,-1 0 1,1 0 0,-1 0 0,1 0-1,0 0 1,0-1 0,19-2-29,-15 0 37,0 1 0,1 0 0,8-7 0,10-5-13,-9 10 3,-1-1 0,1 2 0,0 0 0,-1 1 0,1 0 0,0 1-1,0 1 1,1 0 0,-1 1 0,15 4 0,6 2 21,-2 2 1,1 2-1,32 14 1,-55-20 58,-1 0-1,0 1 1,-1 0 0,1 1 0,-1 0 0,-1 1 0,1 0 0,-1 0-1,-1 1 1,1 0 0,-2 1 0,1-1 0,10 20 0,-17-27 23,0 0 0,0 0 1,-1 0-1,1 0 1,-1 0-1,1 0 0,-1 0 1,0 0-1,1 0 0,-1 0 1,0 0-1,0 0 1,-1 0-1,1 0 0,0 0 1,-1 0-1,1 0 1,-1 0-1,0 0 0,1 0 1,-1 0-1,0-1 0,0 1 1,0 0-1,-1 0 1,1-1-1,0 1 0,-1-1 1,1 1-1,-1-1 0,1 0 1,-1 1-1,1-1 1,-1 0-1,-2 1 0,-6 3-57,-1 1-1,0-2 0,0 1 0,-19 4 1,28-9-70,-32 8-646,1-3 0,-1 0 1,0-2-1,-38-2 0,72-1 648,-5 0-459,0 0 0,0 0 0,0-1 0,-7-1 1,11 2 335,1-1 0,-1 1 0,0 0 1,0 0-1,1-1 0,-1 1 0,0 0 1,1-1-1,-1 1 0,0-1 0,1 1 0,-1 0 1,1-1-1,-1 0 0,1 1 0,-1-1 1,1 1-1,-1-1 0,1 0 0,-1 1 0,1-1 1,0 0-1,-1 1 0,1-1 0,0 0 1,0 0-1,0 1 0,-1-1 0,1 0 1,0 0-1,0 1 0,0-1 0,0 0 0,0 0 1,1-1-1,2-10-2595,-2 4-731</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7:08.796"/>
    </inkml:context>
    <inkml:brush xml:id="br0">
      <inkml:brushProperty name="width" value="0.1" units="cm"/>
      <inkml:brushProperty name="height" value="0.1" units="cm"/>
      <inkml:brushProperty name="color" value="#E71224"/>
    </inkml:brush>
  </inkml:definitions>
  <inkml:trace contextRef="#ctx0" brushRef="#br0">89 0 7296,'-5'1'623,"0"-1"0,0 0 0,0 1 0,0 0 0,0 0 0,0 1 0,0-1 1,0 1-1,1 0 0,-1 1 0,-6 3 0,-12 7 2582,23-12-3118,1-1-1,-1 0 1,0 1-1,1-1 0,-1 1 1,1-1-1,0 0 1,-1 1-1,1-1 1,-1 0-1,1 1 1,-1-1-1,1 0 1,0 0-1,-1 0 1,1 0-1,-1 0 1,1 0-1,0 0 1,-1 0-1,1 0 1,0 0-1,0 0 0,25 0 298,-19 0-107,56 0 598,139-3 389,-153 0-1161,-1-2 0,54-14 0,-97 18-384,0 0 0,0 1 0,-1-1 0,1 1 0,0 0 0,6 0 0,-7 1-1174,0 0 0,0 0 1,0 0-1,0 0 0,0 1 1,0 0-1,4 2 0,4 3-2022</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7:31.149"/>
    </inkml:context>
    <inkml:brush xml:id="br0">
      <inkml:brushProperty name="width" value="0.1" units="cm"/>
      <inkml:brushProperty name="height" value="0.1" units="cm"/>
      <inkml:brushProperty name="color" value="#E71224"/>
    </inkml:brush>
  </inkml:definitions>
  <inkml:trace contextRef="#ctx0" brushRef="#br0">24 30 6144,'0'-1'174,"0"0"0,0 1 0,0-1 0,0 1 0,0-1 0,0 0 0,-1 1 0,1-1 0,0 1 0,0-1 0,-1 1 0,1-1 0,0 1 0,-1-1 0,1 1 0,0-1 0,-1 1 0,1 0 0,0-1 0,-1 1 0,1-1 0,-1 1 0,1 0 0,-1-1 0,1 1 0,-1 0 0,1 0 0,-1-1 0,0 1 1,0 0-1,0 0-103,1 0 0,-1-1 0,0 1 0,1 0 0,-1 0 0,1-1 0,-1 1 1,0 0-1,1-1 0,-1 1 0,1 0 0,-1-1 0,1 1 0,0-1 0,-1 1 1,1-1-1,-1 1 0,1-1 0,0 0 0,-1 1 0,1-1 0,0 1 1,0-1-1,-1 0 0,1 1 0,0-1 0,0 1 0,0-1 0,0 0 0,0-1 1,0 18 887,-1 19-408,2-1 1,9 52-1,-7-71-451,12 49 132,-13-57-212,0-1-1,1 1 0,0 0 0,1-1 0,0 1 0,0-1 0,5 6 0,-4-6 41,1 0 0,-1-1 0,1 0 0,1 0 0,-1 0 1,1-1-1,0 0 0,0 0 0,0-1 0,1 1 0,9 2 0,-11-5 42,0 1 1,0-1 0,0 0-1,0-1 1,1 0 0,-1 1-1,0-2 1,0 1-1,0-1 1,0 0 0,0 0-1,0-1 1,0 0 0,0 0-1,9-4 1,-5 0-24,-1 0 1,0 0-1,0-1 1,0-1-1,-1 1 1,0-1-1,-1 0 0,0-1 1,0 0-1,-1 0 1,0 0-1,0-1 1,-1 0-1,0 0 1,-1 0-1,0-1 1,-1 1-1,0-1 1,2-14-1,-5 18-248,-1 0-1,1 0 1,-1 0 0,0 0-1,0 0 1,-1 0 0,0 1-1,0-1 1,-5-8-1,2 1-1683,5 14 1769,0 0 0,0-1 0,-1 1 0,1 0 0,0 0 0,0-1 0,0 1 0,0 0 0,0 0 0,0-1 0,0 1 0,0 0 0,0 0 0,0-1 0,0 1 0,1 0 0,-1 0 0,0-1 0,0 1 0,0 0 0,0 0 0,0 0 0,0-1 0,0 1 0,1 0 0,1-2-672</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7:31.546"/>
    </inkml:context>
    <inkml:brush xml:id="br0">
      <inkml:brushProperty name="width" value="0.1" units="cm"/>
      <inkml:brushProperty name="height" value="0.1" units="cm"/>
      <inkml:brushProperty name="color" value="#E71224"/>
    </inkml:brush>
  </inkml:definitions>
  <inkml:trace contextRef="#ctx0" brushRef="#br0">69 290 10240,'-15'-6'4871,"10"5"-4342,1 0 1,-1 0 0,0 1-1,0-1 1,-5 1 0,9 0-318,0 0-202,0 0 0,0 0-1,1 0 1,-1 0 0,0 0 0,1 0 0,-1 0 0,0 0 0,1-1 0,-1 1 0,0 0 0,1 0 0,-1-1-1,0 1 1,1-1 0,-1 1 0,1 0 0,-1-1 0,1 1 0,-1-1 0,1 1 0,-1-1 0,1 0 0,0 1-1,-1-1 1,1 1 0,0-1 0,-1 0 0,1 1 0,0-1 0,0 0 0,-1 1 0,1-1 0,0-1 0,0-1 47,0-1 1,0 0-1,0 1 1,0-1-1,1-4 1,0 5 18,3-15 32,0 0 0,2 1 0,0 0 0,1 0 0,0 0 0,1 1 0,1 0 0,1 1 0,0 0 0,1 0 0,22-22 0,-31 36-111,-1-1 1,0 1-1,1-1 0,0 1 1,-1 0-1,1-1 1,0 1-1,0 0 0,0 0 1,0 0-1,-1 1 1,1-1-1,1 0 1,-1 1-1,0-1 0,0 1 1,0 0-1,0-1 1,0 1-1,0 0 0,0 0 1,0 1-1,0-1 1,1 0-1,-1 1 0,0-1 1,0 1-1,0 0 1,0 0-1,0-1 1,-1 1-1,4 2 0,1 1 7,-1 1 0,1 0 0,-1-1-1,0 2 1,-1-1 0,1 0-1,-1 1 1,6 9 0,27 57 60,-28-52-98,65 116-4600,-72-132 4166,0 0-1,1 0 1,-1-1 0,1 1 0,0-1-1,0 0 1,0 0 0,1 0 0,4 3-1,6 3-3077</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7:32.493"/>
    </inkml:context>
    <inkml:brush xml:id="br0">
      <inkml:brushProperty name="width" value="0.1" units="cm"/>
      <inkml:brushProperty name="height" value="0.1" units="cm"/>
      <inkml:brushProperty name="color" value="#E71224"/>
    </inkml:brush>
  </inkml:definitions>
  <inkml:trace contextRef="#ctx0" brushRef="#br0">94 525 8064,'-19'-13'6383,"1"2"-4255,18 10-2104,-1 1-1,0-1 0,1 1 0,-1-1 0,1 1 0,-1 0 0,0 0 0,1-1 0,-1 1 0,0 0 0,0 0 0,1 0 0,-1-1 0,0 1 0,1 0 0,-1 0 0,0 0 0,0 0 0,1 0 0,-1 1 0,0-1 0,1 0 0,-1 0 0,0 0 0,1 1 0,-1-1 0,0 0 0,1 1 0,-1-1 0,0 0 1,1 1-1,-1-1 0,1 1 0,-1-1 0,1 1 0,-1-1 0,1 1 0,-1 0 0,1-1 0,0 1 0,-1 0 0,-2 4 3,0 0 1,1-1-1,-1 1 1,-1 6-1,4-10 0,-4 14-12,0-1 0,1 1 0,1 0 0,1 0 0,0 0 0,1 22-1,0-20-14,0-11-9,1 1 0,-1-1 0,1 0 0,0 0 0,1 1 0,-1-1 0,1 0 0,1 0 1,-1-1-1,6 12 0,-6-15 21,-1-1 1,0 1 0,1 0-1,-1 0 1,1 0-1,0-1 1,0 1 0,-1-1-1,1 1 1,0-1-1,0 0 1,0 0 0,0 0-1,1 0 1,-1 0-1,0 0 1,0 0 0,0-1-1,1 1 1,-1-1-1,0 0 1,1 0 0,-1 0-1,0 0 1,1 0-1,-1 0 1,0 0 0,1-1-1,-1 0 1,4-1-1,-2 1 75,0 0 0,0 0 0,-1-1 0,1 0 0,0 0 0,-1 0 0,0 0 0,1 0 0,-1-1 0,0 1 0,0-1 0,-1 0 0,1 0 0,0 0 0,-1 0 0,0 0 0,0-1 0,0 1 0,0-1 0,0 1 0,-1-1 0,0 0 0,1 0 0,0-4 0,-1-2-54,0 0 0,-1-1 0,0 1 0,-2-15 0,-11-86-34,-3 0 0,-40-136 0,44 206 5,-23-70 378,33 107-402,2 3 3,0 0 1,0 1-1,-1-1 1,1 0 0,0 0-1,-1 0 1,1 0 0,0 1-1,-1-1 1,1 0-1,-1 0 1,1 1 0,-1-1-1,1 0 1,-1 1 0,0-1-1,1 0 1,-1 1 0,0-1-1,0 1 1,1-1-1,-2 0 1,1 1 9,1 0 0,0 1 0,-1-1 0,1 0 1,0 0-1,-1 0 0,1 0 0,0 0 0,-1 0 0,1 1 0,0-1 0,0 0 0,-1 0 1,1 1-1,0-1 0,0 0 0,-1 0 0,1 1 0,0-1 0,0 0 0,0 0 0,0 1 0,0-1 1,-1 0-1,1 1 0,0-1 0,0 0 0,0 1 0,0-1 0,-2 15 14,2-12-20,-2 48-42,2 0 0,3 0 0,14 81 0,-14-119 65,0 0 1,1 0-1,0-1 1,1 0-1,0 1 1,1-2-1,1 1 1,9 13-1,-5-12-5,0 0 0,1-1 1,0-1-1,1 0 0,1-1 0,-1 0 0,2-1 0,16 8 0,-5-2 2,1-2-1,0-1 0,1-2 1,0 0-1,52 10 0,-74-20 10,1 1-1,-1-1 1,0 0-1,1 0 0,-1 0 1,13-4-1,-16 4-8,0-1 0,-1 0-1,1 0 1,0 0 0,0 0-1,-1-1 1,1 1 0,-1-1-1,1 1 1,-1-1 0,0 0-1,1 0 1,-1 0 0,0 0-1,0-1 1,2-3 0,-3 5-3,-1 1 0,1-1 1,-1 0-1,1 0 0,-1 0 1,1 0-1,-1 0 0,0 0 1,0 0-1,1 0 0,-1 0 1,0 0-1,0 0 1,0 0-1,0 0 0,0 0 1,0 0-1,-1 0 0,1 0 1,0 0-1,0 0 0,-1 0 1,0-1-1,0 0 0,1 1 0,-1 0 1,-1 0-1,1 0 0,0 0 0,0 0 1,0 0-1,0 1 0,-1-1 0,1 0 1,0 1-1,-1-1 0,1 0 0,-2 1 1,-3-2-3,1 1 0,-1 0 0,0 0 1,1 1-1,-1 0 0,0 0 0,-5 1 0,4 0-20,0 1 0,0 1 0,0-1-1,0 1 1,1 0 0,-1 1 0,1 0-1,0 0 1,0 0 0,0 0-1,1 1 1,-1 0 0,1 1 0,0-1-1,-5 8 1,7-9-17,1 1 0,-1-1-1,1 0 1,0 1 0,0-1-1,0 1 1,1-1 0,-1 1 0,1 0-1,0 8 1,1-10-20,0 0 0,0 1-1,0-1 1,1 1 0,-1-1-1,1 0 1,0 0 0,0 1 0,0-1-1,1 0 1,-1 0 0,1 0 0,0 0-1,-1 0 1,1 0 0,4 3-1,-2-2-15,0-1 0,0 1-1,0-1 1,1 0-1,0 0 1,-1-1-1,1 1 1,0-1-1,0 0 1,1-1-1,-1 1 1,0-1-1,1 0 1,-1 0-1,0 0 1,1-1 0,-1 0-1,7-1 1,4 0-978,1-1 1,-1 0-1,1-1 1,25-10 0,-13 5-2519</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7:33.188"/>
    </inkml:context>
    <inkml:brush xml:id="br0">
      <inkml:brushProperty name="width" value="0.1" units="cm"/>
      <inkml:brushProperty name="height" value="0.1" units="cm"/>
      <inkml:brushProperty name="color" value="#E71224"/>
    </inkml:brush>
  </inkml:definitions>
  <inkml:trace contextRef="#ctx0" brushRef="#br0">40 727 7808,'1'1'309,"0"0"1,1 0 0,-1 0-1,0-1 1,1 1 0,-1 0-1,1-1 1,-1 1 0,1-1-1,-1 0 1,1 1 0,-1-1-1,1 0 1,0 0 0,-1 0-1,1 0 1,-1 0 0,1 0-1,-1-1 1,1 1 0,2-1-1,4-2-126,0 0-1,14-6 1,-17 6 249,14-7 279,1 0 0,23-18 0,-40 25-624,0 0 0,0 0 0,0 0 0,-1-1 0,1 1 1,-1-1-1,0 1 0,0-1 0,0 0 0,0 0 0,-1 0 0,1 0 0,-1 0 0,0-1 1,0 1-1,-1 0 0,1-6 0,0-9 29,-2 0-1,-3-30 1,2 32-58,-1-15-46,-2 1 0,-2 1-1,-1-1 1,-17-44 0,0 3-175,-8-17 48,24 68 279,-1 0 0,-1 0 0,-17-23 0,27 43-145,-15-16 188,16 16-204,-1 1 0,1-1 0,-1 1 0,1 0 0,-1-1 0,1 1-1,-1 0 1,1-1 0,-1 1 0,0 0 0,1 0 0,-1 0 0,1 0 0,-1-1 0,0 1 0,1 0 0,-1 0 0,0 0-1,1 0 1,-1 0 0,1 0 0,-1 1 0,0-1 0,1 0 0,-1 0 0,0 0 0,1 1 0,-1-1 0,1 0 0,-1 1-1,1-1 1,-1 0 0,1 1 0,-1-1 0,0 1 0,-1 2-10,0 0 1,0 0-1,0 1 1,0-1-1,1 0 0,-1 0 1,1 1-1,0-1 1,-1 7-1,-4 32-50,6-35 63,-3 25-9,5 61 1,-1-79 1,6 76 1,32 153 0,0-85 0,-29-126 0,2-1 0,27 52 0,230 328-256,-265-404 256,-3-6 0,0 1 0,-1-1 0,1 1 0,0-1 0,0 0 0,0 1 0,0-1 0,0 0 0,1 0 0,-1 0 0,0 0 0,1 0 0,-1 0 0,3 1 0,-4-3 8,-1-1-1,1 0 1,0 0-1,-1 0 1,1 1-1,-1-1 0,0 0 1,0 0-1,1 1 1,-3-4-1,-11-22 13,1 4-15,1-2 1,1 0-1,-7-27 1,7 22-18,2 6-23,2 0-1,-9-48 0,15 63-4,0 0-1,0 0 1,1-1 0,0 1-1,1 0 1,0 0-1,0 0 1,1 0 0,0 0-1,1 0 1,4-11-1,1 5-199,0 0-1,0 1 1,2 0-1,11-14 1,-15 21-402,1 1 0,-1 0 0,15-10 0,-16 12-383,0 1 0,0 0 1,1 1-1,-1-1 0,1 1 0,9-3 1,8 1-2272</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03.371"/>
    </inkml:context>
    <inkml:brush xml:id="br0">
      <inkml:brushProperty name="width" value="0.1" units="cm"/>
      <inkml:brushProperty name="height" value="0.1" units="cm"/>
      <inkml:brushProperty name="color" value="#E71224"/>
    </inkml:brush>
  </inkml:definitions>
  <inkml:trace contextRef="#ctx0" brushRef="#br0">1 17 8064,'5'0'3744,"13"-4"-1824,-4 4-1184,-5 0 0,15 0-256,-1 0-128,5 0-192,-6 0-64,6 0 32,-5 0-160,5-5-32,-5 5-480,1-3-192,-6 3-480,4-5-128,-3 5-2432</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7:33.539"/>
    </inkml:context>
    <inkml:brush xml:id="br0">
      <inkml:brushProperty name="width" value="0.1" units="cm"/>
      <inkml:brushProperty name="height" value="0.1" units="cm"/>
      <inkml:brushProperty name="color" value="#E71224"/>
    </inkml:brush>
  </inkml:definitions>
  <inkml:trace contextRef="#ctx0" brushRef="#br0">19 4 9600,'-14'-3'6432,"14"6"-5985,-4 6-159,4-1-288,0 0 0,0 9 0,0-5-639,4 9-225,1-4-416,0 3-160,4 5-2368</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7:33.902"/>
    </inkml:context>
    <inkml:brush xml:id="br0">
      <inkml:brushProperty name="width" value="0.1" units="cm"/>
      <inkml:brushProperty name="height" value="0.1" units="cm"/>
      <inkml:brushProperty name="color" value="#E71224"/>
    </inkml:brush>
  </inkml:definitions>
  <inkml:trace contextRef="#ctx0" brushRef="#br0">83 171 8192,'-50'-115'4741,"46"106"-4136,0-1 0,0 1 0,-7-9 0,10 16-406,-6-6 268,6 13-289,5 15-23,2-5 126,0 0 1,2 0 0,0-1-1,0 0 1,1-1 0,1 1-1,0-2 1,1 0 0,0 0-1,22 17 1,-30-27-235,0 0-1,0 0 1,0-1-1,0 1 0,0-1 1,1 0-1,-1 0 1,0 0-1,1-1 1,-1 1-1,1-1 1,-1 0-1,1 1 1,-1-2-1,0 1 1,1 0-1,-1-1 1,1 1-1,-1-1 1,4-2-1,9-2-44,0-1 1,27-15-1,-34 17-20,24-15-76,-24 12-29,1 2 0,0-1 0,1 1 0,17-6 0,-26 11 69,0 0 0,-1-1 0,1 1 0,0 0 0,0 0-1,-1 0 1,1 1 0,0-1 0,-1 0 0,1 1 0,0-1 0,0 1 0,-1-1 0,1 1-1,-1 0 1,1 0 0,-1 0 0,1 0 0,-1 0 0,1 0 0,1 2 0,3 4-424,0 0 0,0 0 0,6 10-1,-8-10-211,1-1-1,-1 0 0,7 6 0,-7-8-189,1 0 1,-1-1 0,1 0 0,0 0 0,9 4 0,0-2-1926</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7:34.269"/>
    </inkml:context>
    <inkml:brush xml:id="br0">
      <inkml:brushProperty name="width" value="0.1" units="cm"/>
      <inkml:brushProperty name="height" value="0.1" units="cm"/>
      <inkml:brushProperty name="color" value="#E71224"/>
    </inkml:brush>
  </inkml:definitions>
  <inkml:trace contextRef="#ctx0" brushRef="#br0">79 237 6400,'2'0'277,"-1"-1"0,1 1 1,0 0-1,-1-1 0,1 1 0,-1-1 1,1 0-1,0 0 0,-1 0 0,1 1 1,-1-1-1,0 0 0,1-1 0,-1 1 1,0 0-1,2-2 0,18-25 1903,-13 18-1687,-2 1-254,0 1 0,-1-1 0,0 0 1,-1-1-1,6-13 0,-9 19-140,0 0 0,0 1 0,0-1 1,0 0-1,-1 0 0,1 1 1,-1-1-1,0 0 0,0 0 0,0 0 1,-1 1-1,0-1 0,1 0 0,-1 0 1,-1 1-1,1-1 0,-3-6 0,1 6 6,1 0 0,-1 1-1,0-1 1,0 1 0,0-1-1,0 1 1,0 0 0,-1 1-1,-6-5 1,9 6-91,-1 0 1,1 1-1,-1-1 0,1 1 1,-1-1-1,1 1 0,-1 0 1,0-1-1,1 1 1,-1 0-1,1 0 0,-1 0 1,0 0-1,1 1 0,-1-1 1,1 0-1,-1 1 0,0-1 1,1 1-1,-1-1 1,1 1-1,-1 0 0,1 0 1,0-1-1,-1 1 0,1 0 1,0 0-1,0 0 0,-3 3 1,-5 6-37,1 1 1,-1 0 0,2 0-1,-1 1 1,2 0 0,0 1-1,0-1 1,1 1 0,0 0-1,1 0 1,1 1 0,-2 15-1,4-25-14,1 0-1,0 0 0,0 1 1,0-1-1,1 0 0,-1 0 1,1 0-1,0 0 0,0 0 1,0 0-1,3 6 0,-2-8 26,-1-1 0,0 1 0,1 0 0,-1-1-1,1 1 1,-1-1 0,1 1 0,0-1-1,0 0 1,-1 1 0,1-1 0,0 0 0,0 0-1,0-1 1,0 1 0,1 0 0,-1-1-1,0 1 1,0-1 0,0 0 0,0 1 0,1-1-1,2-1 1,28 1-707,-1-3 0,53-10 0,-37 2-2391,52-20-1,-50 12 1</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7:34.725"/>
    </inkml:context>
    <inkml:brush xml:id="br0">
      <inkml:brushProperty name="width" value="0.1" units="cm"/>
      <inkml:brushProperty name="height" value="0.1" units="cm"/>
      <inkml:brushProperty name="color" value="#E71224"/>
    </inkml:brush>
  </inkml:definitions>
  <inkml:trace contextRef="#ctx0" brushRef="#br0">346 1144 8960,'-8'-7'473,"-1"0"1,1 0 0,-1 1 0,0 0 0,-1 0-1,0 1 1,1 1 0,-2-1 0,1 2-1,0-1 1,-12-1 0,16 4-333,0 0 0,0 0 0,0 1-1,0-1 1,0 2 0,0-1 0,0 1 0,-7 1 0,10-1-129,-1 0 0,1 0 1,0 1-1,0-1 0,0 1 1,0 0-1,0 0 0,0 0 1,1 0-1,-1 0 0,1 0 1,-1 1-1,1-1 0,0 1 1,0 0-1,-3 5 0,-1 5-9,0 0 0,0 0 0,1 0 0,1 1 0,1 0 0,0 0 0,0 0 0,1 0 0,1 0 0,1 1 0,0-1 0,4 28 0,-3-31 1,2-1 0,-1 1 1,2-1-1,-1 0 1,1 0-1,1 0 1,10 17-1,-10-21-10,-1 1 0,2-1 0,-1 0-1,1 0 1,0-1 0,0 1 0,1-1 0,-1-1 0,1 1-1,0-1 1,9 4 0,-8-5 7,1 1-1,0-1 0,0-1 1,0 0-1,1 0 1,-1 0-1,0-1 0,1-1 1,-1 0-1,12-1 1,-16 1 60,1-1 1,-1-1-1,1 1 1,-1-1 0,0 0-1,0 0 1,0 0 0,0-1-1,0 1 1,-1-1 0,1 0-1,-1-1 1,1 1 0,-1-1-1,0 0 1,-1 0 0,1 0-1,-1-1 1,4-4-1,-3 0 89,0 1 0,0 0 0,-1-1 0,0 0 0,-1 0 0,0 0 0,0 0-1,0-11 1,0-12 240,-2-34-1,-6-8-391,-4 1-1,-3 0 0,-33-111 1,-37-56-749,34 107 472,-90-254 882,131 367-196,0 0 0,-17-26 0,25 45-390,-1 0 0,1 0-1,-1 1 1,1-1-1,-1 0 1,1 1 0,-1-1-1,0 0 1,1 1 0,-1-1-1,0 1 1,1-1-1,-1 1 1,0-1 0,0 1-1,1-1 1,-1 1 0,0 0-1,-1-1 1,1 1-12,1 0 0,-1 0 0,1 1 0,-1-1 0,0 0 0,1 0 0,-1 0-1,1 1 1,-1-1 0,1 0 0,-1 1 0,1-1 0,0 0 0,-1 1 0,1-1 0,-1 1 0,1-1 0,0 1 0,-1-1 0,1 1 0,-1 0 0,-1 3-11,0 1 0,1 0 0,-1-1 0,1 1 0,-2 6 0,0 20 47,0 1 1,4 56 0,0-74-2,2 43 99,3 0-1,24 103 1,-8-81-214,46 110 1,139 244-2332,-182-391 1477,1-2 0,3-1 0,55 59-1,-32-40-2542,-29-36 150</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7:37.687"/>
    </inkml:context>
    <inkml:brush xml:id="br0">
      <inkml:brushProperty name="width" value="0.1" units="cm"/>
      <inkml:brushProperty name="height" value="0.1" units="cm"/>
      <inkml:brushProperty name="color" value="#E71224"/>
    </inkml:brush>
  </inkml:definitions>
  <inkml:trace contextRef="#ctx0" brushRef="#br0">1 263 7424,'8'-1'8294,"18"3"-6554,0 0-975,457-5 2537,221 6-1916,-459-3-980,-36-6-215,-173 5-169,259-12 191,-8 1 161,52-1-412,-304 12 47,251-11 217,67 2-221,-110 7-6,-138 0 13,276-4 313,-257 3-211,156-3 34,122 6 22,-104-3-345,-202 3 132,571-24 128,-388 13-106,747-45 138,-782 44-176,81-7 97,-114 2-250,-119 16-7502,-84 1 5499,0 0 0,0 0-1,0-1 1,9-2-1,10-7-1474</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7:38.332"/>
    </inkml:context>
    <inkml:brush xml:id="br0">
      <inkml:brushProperty name="width" value="0.1" units="cm"/>
      <inkml:brushProperty name="height" value="0.1" units="cm"/>
      <inkml:brushProperty name="color" value="#E71224"/>
    </inkml:brush>
  </inkml:definitions>
  <inkml:trace contextRef="#ctx0" brushRef="#br0">0 5 9088,'10'-4'9577,"-10"5"-9368,18 12 385,0 0 0,24 13-1,-32-21-528,0 0 0,0-1 0,1 0 0,-1-1-1,16 3 1,56 5 145,-56-8-137,124 11 169,67 9 242,-184-19-360,-23-4-51,1 2-1,-1-1 1,1 1-1,-1 1 1,11 3 0,-20-5-21,1 0 1,0 0-1,-1 0 1,1 0-1,-1 0 1,1 1-1,-1-1 1,0 0-1,0 1 1,1-1 0,-1 1-1,0 0 1,0-1-1,0 1 1,-1 0-1,1-1 1,0 1-1,-1 0 1,1 0-1,-1 0 1,1 0-1,-1-1 1,0 5-1,0 3 55,0 0 0,0 0-1,-4 16 1,3-22-93,-4 21-18,-1-1-1,-1 1 1,-2-1 0,0 0 0,-1-1-1,-1 0 1,-1-1 0,-1 0 0,-29 36-1,-216 233-4592,246-277 2418,-26 24 1,19-24-2227</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7:39.405"/>
    </inkml:context>
    <inkml:brush xml:id="br0">
      <inkml:brushProperty name="width" value="0.1" units="cm"/>
      <inkml:brushProperty name="height" value="0.1" units="cm"/>
      <inkml:brushProperty name="color" value="#E71224"/>
    </inkml:brush>
  </inkml:definitions>
  <inkml:trace contextRef="#ctx0" brushRef="#br0">438 5 7936,'4'-5'4751,"-7"15"-921,-8 19-796,-103 156-159,28-59-2840,68-101-70,-33 42-60,-61 89-18,105-146 108,1 0 1,1 0-1,0 1 1,0-1-1,1 1 1,1 0-1,0 0 0,0 1 1,1-1-1,0 0 1,1 1-1,1 0 1,-1-1-1,2 1 0,0-1 1,0 1-1,1-1 1,0 0-1,1 1 1,7 15-1,1-1 143,2-1 0,1-1 0,1 0 0,1-1 0,0-1 0,2 0 0,36 33 0,-34-39-123,0-1 0,2 0 0,0-2 0,24 11 0,39 12-37,-6-3-580,-35-12-1631,-1 2 0,49 36 0,-56-33-919,-3-5-970</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7:40.417"/>
    </inkml:context>
    <inkml:brush xml:id="br0">
      <inkml:brushProperty name="width" value="0.1" units="cm"/>
      <inkml:brushProperty name="height" value="0.1" units="cm"/>
      <inkml:brushProperty name="color" value="#E71224"/>
    </inkml:brush>
  </inkml:definitions>
  <inkml:trace contextRef="#ctx0" brushRef="#br0">0 20 7808,'10'-20'10687,"-10"22"-10281,3 162 996,4 35-916,1 16-678,1-111-1414,26 126 1,-31-210 876,0 1-3015,12 37-1,-11-41 529</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7:41.595"/>
    </inkml:context>
    <inkml:brush xml:id="br0">
      <inkml:brushProperty name="width" value="0.1" units="cm"/>
      <inkml:brushProperty name="height" value="0.1" units="cm"/>
      <inkml:brushProperty name="color" value="#E71224"/>
    </inkml:brush>
  </inkml:definitions>
  <inkml:trace contextRef="#ctx0" brushRef="#br0">102 94 8576,'0'-37'4058,"0"11"-1840,0-5 3352,-1 32-5520,0 0 1,0 0-1,-1 0 0,1 0 0,0 0 0,0 0 0,1 0 0,-1 0 0,0 1 0,0-1 0,0 0 1,1 1-1,-1-1 0,1 0 0,-1 1 0,1 1 0,-27 87 203,-32 142 422,58-205-876,1-26 191,0 0 0,0 0 0,0 0 0,0 1 0,0-1 0,1 0 0,-1 0 0,1 0 0,-1 0 0,1 0 0,-1 0 0,1 1 0,-1-1 0,1-1 0,0 1 0,0 0 0,0 0 0,-1 0 0,1 0 0,2 1 0,1 0-10,1-1 0,0 1-1,0-1 1,0 0 0,0 0 0,0 0-1,0-1 1,8 1 0,44-5-199,-45 3 172,136-9-272,-114 10 331,1 1 0,46 9 1,62 22 104,-122-26 404,0 1 1,-1 1 0,0 1-1,35 20 1,-54-28-446,0 0 1,1 0-1,-1 1 1,0-1-1,1 0 0,-1 0 1,0 1-1,0-1 1,0 0-1,0 1 0,0-1 1,0 1-1,-1-1 1,1 1-1,0 0 1,-1-1-1,1 1 0,-1 0 1,0-1-1,0 1 1,1 0-1,-1-1 0,0 3 1,-1 1 39,0-1 0,0 1 0,0-1 0,0 0 0,-1 1 0,1-1 0,-5 7 1,-8 12 2,-1 0 0,-17 20 0,1-2-140,17-22-121,0-1 1,-1-1 0,-1-1 0,0 0 0,-37 27 0,40-34-397,-1-1 0,1 0 1,-1-1-1,-1 0 0,0-1 1,1-1-1,-2 0 0,1-2 0,-24 4 1,35-6 199,0 0 1,0-1 0,0 0 0,0 0 0,0 0-1,0 0 1,0-1 0,0 0 0,0 1 0,0-1-1,0-1 1,0 1 0,1-1 0,-1 1 0,0-1-1,1 0 1,0 0 0,-1-1 0,1 1 0,0-1-1,-4-3 1,5 2-361,-1 1-1,1-1 0,0 1 1,-3-8-1,-5-14-2906</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7:42.262"/>
    </inkml:context>
    <inkml:brush xml:id="br0">
      <inkml:brushProperty name="width" value="0.1" units="cm"/>
      <inkml:brushProperty name="height" value="0.1" units="cm"/>
      <inkml:brushProperty name="color" value="#E71224"/>
    </inkml:brush>
  </inkml:definitions>
  <inkml:trace contextRef="#ctx0" brushRef="#br0">0 124 9728,'0'0'11226,"2"1"-10981,6 2-25,0 0-1,1 0 0,0-1 0,0 1 0,0-2 1,0 0-1,0 0 0,0 0 0,14-2 0,11-2 403,41-9-1,114-36 213,-22 3-319,-118 35-712,70-12-1158,-98 20-2053,28 3 0,-17-1-8858,-19 0 8805</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03.771"/>
    </inkml:context>
    <inkml:brush xml:id="br0">
      <inkml:brushProperty name="width" value="0.1" units="cm"/>
      <inkml:brushProperty name="height" value="0.1" units="cm"/>
      <inkml:brushProperty name="color" value="#E71224"/>
    </inkml:brush>
  </inkml:definitions>
  <inkml:trace contextRef="#ctx0" brushRef="#br0">12 0 8448,'-6'5'5898,"5"-2"-5674,0 1-1,0 0 1,0-1-1,1 1 0,-1 0 1,1 0-1,0 0 1,0 0-1,1 5 1,0 10 197,-1 4-277,1-1 0,2 0 0,0 0 0,1 0 0,1 0 0,1 0 0,1-1 0,19 38 0,75 130-2138,-84-160 113,-6-13-2622</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7:58.562"/>
    </inkml:context>
    <inkml:brush xml:id="br0">
      <inkml:brushProperty name="width" value="0.1" units="cm"/>
      <inkml:brushProperty name="height" value="0.1" units="cm"/>
      <inkml:brushProperty name="color" value="#E71224"/>
    </inkml:brush>
  </inkml:definitions>
  <inkml:trace contextRef="#ctx0" brushRef="#br0">5 1 8448,'-4'1'10149,"4"1"-9980,0 0 0,0 0 0,0 0 0,1 0 0,-1 0 0,1 0 0,-1 0 0,1 0 0,0 0 0,0 0 0,0 0 0,0 0 0,0 0 0,0-1 0,1 1 0,-1 0 0,3 2 0,0-1-17,0 0 1,0-1-1,0 1 0,0-1 1,0 0-1,1 0 1,7 2-1,5 0-36,1 0 1,0-1-1,21 0 0,-28-2 75,358 24 1242,3-29-605,-57-25-711,-158 13-804,-114 16-1544,-16 4-3112</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7:59.476"/>
    </inkml:context>
    <inkml:brush xml:id="br0">
      <inkml:brushProperty name="width" value="0.1" units="cm"/>
      <inkml:brushProperty name="height" value="0.1" units="cm"/>
      <inkml:brushProperty name="color" value="#E71224"/>
    </inkml:brush>
  </inkml:definitions>
  <inkml:trace contextRef="#ctx0" brushRef="#br0">5 25 7808,'-5'-25'10554,"5"45"-8826,0 72-803,14 387-431,-9-310-1482,-5-129-334,0-34 576,-1 1 0,1-1 0,-4 13 0,-4 5-5661</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7:59.926"/>
    </inkml:context>
    <inkml:brush xml:id="br0">
      <inkml:brushProperty name="width" value="0.1" units="cm"/>
      <inkml:brushProperty name="height" value="0.1" units="cm"/>
      <inkml:brushProperty name="color" value="#E71224"/>
    </inkml:brush>
  </inkml:definitions>
  <inkml:trace contextRef="#ctx0" brushRef="#br0">0 59 9216,'0'-9'6789,"12"9"-4261,101 6-111,-87-3-2088,0-1-52,21 2 313,90-3-1,169-34 539,-61 5-634,-230 26-485,-1 0-272,0 1 0,23 1-1,-34 0 7,0 1-1,-1-1 1,1 0-1,0 1 1,-1-1-1,1 1 1,-1 0-1,1 0 1,-1 0-1,1 0 1,-1 0-1,0 1 1,1-1-1,-1 1 1,0 0-1,0-1 1,0 1-1,0 0 1,3 4-1,1 5-2520</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15.736"/>
    </inkml:context>
    <inkml:brush xml:id="br0">
      <inkml:brushProperty name="width" value="0.1" units="cm"/>
      <inkml:brushProperty name="height" value="0.1" units="cm"/>
      <inkml:brushProperty name="color" value="#E71224"/>
    </inkml:brush>
  </inkml:definitions>
  <inkml:trace contextRef="#ctx0" brushRef="#br0">5 6 5888,'0'-6'6094,"-2"13"-4980,0 12-1384,3 23 332,2-1-1,3 1 0,0-1 1,3 0-1,2-1 0,1 0 1,23 50-1,3-4-118,11 25-2014,-45-96 594,-3-2-1259</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16.236"/>
    </inkml:context>
    <inkml:brush xml:id="br0">
      <inkml:brushProperty name="width" value="0.1" units="cm"/>
      <inkml:brushProperty name="height" value="0.1" units="cm"/>
      <inkml:brushProperty name="color" value="#E71224"/>
    </inkml:brush>
  </inkml:definitions>
  <inkml:trace contextRef="#ctx0" brushRef="#br0">6 33 6784,'-3'-7'3493,"3"7"-3353,-1 0-49,1 0-1,0 0 1,0 1 0,0-1-1,-1 0 1,1 0 0,0 1-1,0-1 1,0 0-1,0 1 1,0-1 0,0 0-1,0 0 1,-1 1-1,1-1 1,0 0 0,0 1-1,0-1 1,0 0-1,0 1 1,0-1 0,1 0-1,-1 1 1,0-1 0,0 0-1,0 0 1,0 1-1,0-1 1,1 1 0,7 27 390,1-1 1,19 41-1,-21-52-373,2 3-61,0 0 0,1-1 0,1 0 0,0-1 0,27 30 0,-22-30-13,1-1 1,0 0-1,1-1 0,1-1 0,21 11 0,-25-16 177,2 0 0,-1-1 0,1-1 0,0-1 0,1 0 0,-1-2 0,21 4 0,-33-7-1,1-1-1,-1 0 1,1 0-1,6-1 1,-10 1-134,0 0 0,0-1 0,0 1 1,0-1-1,0 0 0,0 1 0,0-1 0,0 0 1,-1 0-1,1 0 0,0 0 0,-1 0 0,1-1 1,-1 1-1,2-2 0,-1 0 7,0-1 1,0 1-1,0-1 0,0 1 0,-1-1 0,1 0 1,-1 1-1,0-1 0,0-6 0,2-34 162,-4 31-217,0 0-1,-1-1 0,0 1 0,-1 0 0,-1 1 0,0-1 0,0 1 1,-2-1-1,-8-14 0,-9-13-251,-39-48 0,37 54-240,4 2-1587,19 30 1576,1-1-1,-1 0 1,1 0 0,0 0-1,0 0 1,0 0-1,0 0 1,1 0 0,-1-4-1</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16.685"/>
    </inkml:context>
    <inkml:brush xml:id="br0">
      <inkml:brushProperty name="width" value="0.1" units="cm"/>
      <inkml:brushProperty name="height" value="0.1" units="cm"/>
      <inkml:brushProperty name="color" value="#E71224"/>
    </inkml:brush>
  </inkml:definitions>
  <inkml:trace contextRef="#ctx0" brushRef="#br0">19 340 6272,'4'-4'626,"1"1"0,-1-1 0,0 0 0,0 0 0,0 0 0,0-1 0,-1 1 0,0-1 0,0 0 0,4-7 0,2-8 272,11-31 0,-14 35-556,-1-1 0,0 1 0,-2-1-1,0-1 1,1-18 0,-4 32-245,0-1-1,0 0 1,-1 0 0,1 1 0,-1-1-1,0 0 1,-1 1 0,1-1-1,-1 1 1,-3-7 0,3 9-31,0-1 0,0 0 0,-1 0 0,1 1 0,0-1 0,-1 1 0,0 0 0,1 0 0,-1 0 0,0 0 0,0 0 0,-1 1 0,1-1 0,0 1 0,-7-2 0,9 2-57,-1 1-1,1 0 1,-1-1 0,1 1 0,-1 0-1,1 0 1,0 0 0,-1 0 0,1 0-1,-1 0 1,1 1 0,-1-1 0,1 0-1,-1 1 1,1-1 0,0 1 0,-1-1 0,1 1-1,0 0 1,-2 1 0,1-1-6,0 1 1,0 0-1,1 0 1,-1 0 0,1 0-1,0 0 1,-1 0-1,1 0 1,0 1-1,0-1 1,-1 3-1,0 4-20,1-1 0,-1 0 0,1 1 0,0-1 0,1 1 0,1 11-1,-1-15 12,0-1 0,1 1 0,-1-1 0,1 0 0,0 1 0,1-1 0,-1 0 0,1 0 0,-1 1-1,1-1 1,0 0 0,1-1 0,-1 1 0,1 0 0,0-1 0,0 1 0,0-1 0,0 0 0,0 0-1,4 2 1,-1-2 5,0 0-1,0-1 0,0 0 1,0 0-1,1-1 0,-1 1 0,0-1 1,1-1-1,10 1 0,8-2-277,27-4 0,-44 4 113,28-5-1283,-21 4-669,0 0 1,18-1-1,-11 3-1402</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17.118"/>
    </inkml:context>
    <inkml:brush xml:id="br0">
      <inkml:brushProperty name="width" value="0.1" units="cm"/>
      <inkml:brushProperty name="height" value="0.1" units="cm"/>
      <inkml:brushProperty name="color" value="#E71224"/>
    </inkml:brush>
  </inkml:definitions>
  <inkml:trace contextRef="#ctx0" brushRef="#br0">325 152 9344,'-14'-12'7519,"14"20"-7391,0 1-128,9 7 32,-4-4-480,3 13-95,1-5-481,5 5-192,-5-5-2304,5 2-1600,0-2 2080</inkml:trace>
  <inkml:trace contextRef="#ctx0" brushRef="#br0" timeOffset="1">112 25 7552,'-74'-25'3520,"50"25"-2816,20 0-192,-1 5-800,0 0-160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17.624"/>
    </inkml:context>
    <inkml:brush xml:id="br0">
      <inkml:brushProperty name="width" value="0.1" units="cm"/>
      <inkml:brushProperty name="height" value="0.1" units="cm"/>
      <inkml:brushProperty name="color" value="#E71224"/>
    </inkml:brush>
  </inkml:definitions>
  <inkml:trace contextRef="#ctx0" brushRef="#br0">38 9 8320,'-2'-2'545,"-1"1"1,1 0 0,0 0-1,-1 0 1,1 1-1,-1-1 1,1 0-1,-1 1 1,1 0 0,-1 0-1,1 0 1,-5 0-1,6 0-533,1 0 292,0 1-282,-1 0 0,1 0 0,0 0 1,0 0-1,0 1 0,1-1 1,-1 0-1,0 0 0,0 0 1,1 2-1,15 32 37,11 40-1,44 102-356,58 48-2067,-56-106-2326,-58-93 1091,-1-5 576</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18.518"/>
    </inkml:context>
    <inkml:brush xml:id="br0">
      <inkml:brushProperty name="width" value="0.1" units="cm"/>
      <inkml:brushProperty name="height" value="0.1" units="cm"/>
      <inkml:brushProperty name="color" value="#E71224"/>
    </inkml:brush>
  </inkml:definitions>
  <inkml:trace contextRef="#ctx0" brushRef="#br0">29 666 7424,'-18'-15'2448,"8"13"645,10 2-3071,0 0 0,0 1 0,0-1 0,0 1 0,0-1 0,0 0 0,1 0 0,-1 1 0,0-1 0,0 0 0,0 1 0,1-1 0,-1 0 0,0 0 0,0 1 0,1-1 0,-1 0 0,0 0 0,0 1 0,1-1 0,-1 0 0,0 0 0,1 0 0,-1 0 0,0 0 0,1 1 0,-1-1 0,0 0 1,1 0-1,-1 0 0,2 0 33,0 0 0,0 0 0,-1 0-1,1 0 1,0 0 0,0 0 0,-1-1 0,1 1 0,0-1 0,-1 1 0,1-1 0,-1 1 0,1-1 0,0 0 0,-1 0 0,1 0 0,-1 0 0,0 0 0,1 0 0,-1 0 0,2-3 0,4-4 200,-1 1 0,9-17 0,-7 12-32,3-3-106,-2 0-1,0 0 1,0 0 0,-2-1 0,0-1-1,-1 1 1,0-1 0,4-25-1,-7 18-12,-1-1-1,-1-30 0,-8-4 133,-2 0 0,-3 1 0,-21-64 0,29 108 57,2 8-139,3 9-92,5 27 37,12 42 45,-10-45-135,19 65 19,-10-48-164,1-2 0,3 0 0,33 52 0,-28-57-164,1-1-1,3-1 1,0-2-1,2-1 1,55 42-1,-82-70 237,1 0 0,-1-1 0,1 1 0,8 2 0,-12-5 48,-1-1 0,1 1-1,-1-1 1,0 1-1,1-1 1,-1 0-1,1 0 1,-1 0 0,1 0-1,-1 0 1,3 0-1,-3-1 6,-1 1 0,1 0 0,0-1 0,0 1 0,-1 0 0,1-1-1,-1 1 1,1-1 0,0 1 0,-1-1 0,1 1 0,-1-1 0,1 1 0,-1-1 0,1 0-1,-1 1 1,0-1 0,1 0 0,-1 1 0,0-1 0,1 0 0,-1 0 0,0 0 0,0 0-13,1 0 1,-1 0 0,0 1 0,0-1-1,0 0 1,1 0 0,-1 1 0,1-1-1,-1 0 1,0 1 0,1-1 0,-1 1-1,1-1 1,-1 0 0,1 1 0,-1-1-1,1 1 1,0-1 0,-1 1 0,1 0-1,0-1 1,-1 1 0,2-1-1,16 2-662,-1 0 720,-14 0-33,0-1 1,1-1-1,-1 1 0,0 0 1,0-1-1,1 0 0,-1 0 1,0 0-1,0 0 0,0 0 1,0 0-1,0-1 0,0 0 1,-1 1-1,1-1 0,0 0 1,3-4-1,-4 3 38,0 1 1,0-1-1,-1 0 1,1 0-1,-1 1 1,0-1-1,0 0 0,0 0 1,0 0-1,0 0 1,-1-1-1,1 1 1,-1 0-1,0 0 0,0 0 1,0 0-1,0 0 1,-1-4-1,1 5 5,-7-25 440,7 26-481,0 1 1,0-1-1,0 1 1,0-1-1,0 1 1,-1-1-1,1 1 1,0 0-1,0-1 1,-1 1 0,1-1-1,0 1 1,0-1-1,-1 1 1,1 0-1,-1-1 1,1 1-1,0 0 1,-1 0-1,1-1 1,-1 1-1,1 0 1,0 0-1,-1-1 1,1 1-1,-1 0 1,1 0-1,-1 0 1,1 0 0,-1 0-1,1 0 1,-1 0-1,1 0 1,-1 0-1,1 0 1,-1 0-1,1 0 1,-1 0-1,1 0 1,-1 0-1,1 0 1,-1 1-1,1-1 1,-1 0-1,1 0 1,-1 1 0,0 0-46,0-1 0,0 1 0,0 0 0,0 0 0,0 0 0,0 0 0,0 0 0,1 0 0,-1 0 0,0 0 0,1 0 0,-1 0 0,1 0 0,-1 0 0,1 1 1,-1-1-1,1 0 0,0 0 0,-1 2 0,1 0-50,0-1 0,0 1 1,1-1-1,-1 0 0,1 1 1,-1-1-1,1 1 0,0-1 1,1 4-1,1 0-137,0-1-1,1 1 1,0-1 0,0 0 0,0 1 0,8 6 0,-10-10 222,0-1 1,1 1-1,-1 0 1,1-1-1,-1 1 1,1-1-1,0 0 1,0 1-1,0-2 1,0 1-1,-1 0 1,1 0-1,0-1 1,4 1 0,-2-2 86,0 1 1,0 0-1,0-1 1,-1 0-1,1 0 1,0 0-1,-1-1 1,7-2 0,-1-1 189,-1-1 0,0 1 0,0-1 0,0-1 0,-1 0 1,0 0-1,11-14 0,-12 14 41,-1-1-1,0-1 1,-1 1 0,0-1-1,0 0 1,0 0 0,-2 0 0,1-1-1,2-10 1,-4 12-93,-1-1 1,0 1-1,-1 0 1,0-1-1,0 1 0,0 0 1,-1-1-1,-1 1 1,1 0-1,-1 0 0,-5-12 1,-5-8-98,8 19-92,0 0 1,0 0 0,-3-15 0,7 21-113,-1-1 1,1 1-1,0 0 1,0 0-1,0-1 1,0 1-1,1 0 1,-1 0-1,1-1 1,0 1-1,0 0 1,0 0-1,0 0 1,3-5-1,-1 3-490,0 0 0,0 0 0,1 1 0,-1-1 0,1 1 0,0 0 0,0 0 0,9-6 0,5-1-3773</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19.575"/>
    </inkml:context>
    <inkml:brush xml:id="br0">
      <inkml:brushProperty name="width" value="0.1" units="cm"/>
      <inkml:brushProperty name="height" value="0.1" units="cm"/>
      <inkml:brushProperty name="color" value="#E71224"/>
    </inkml:brush>
  </inkml:definitions>
  <inkml:trace contextRef="#ctx0" brushRef="#br0">0 6 8448,'1'3'3806,"-1"12"-2376,0 10-1168,7 12 72,1 1 1,18 47-1,-22-72-242,1 0-1,1-1 1,0 1 0,1-1 0,0-1-1,0 1 1,1-1 0,1-1-1,15 16 1,-20-23-15,0 0 0,1 0 1,-1 0-1,1 0 0,0-1 0,0 0 0,0 0 0,0 0 0,0-1 1,0 0-1,1 0 0,-1 0 0,0 0 0,1-1 0,-1 0 0,0 0 0,10-2 1,-4 1 137,0-1 1,-1-1 0,1 0 0,-1 0-1,1-1 1,-1-1 0,15-8 0,-21 10-169,0 0 1,0 0-1,0 0 1,0 0-1,0-1 0,-1 0 1,1 0-1,-1 0 1,0 0-1,-1 0 1,1 0-1,-1-1 1,1 0-1,-1 1 0,0-1 1,-1 0-1,1 0 1,-1 0-1,0 0 1,-1 0-1,1 0 1,-1 0-1,0 0 0,0 0 1,0-1-1,-1 1 1,0 0-1,-1-5 1,-4-5-349,0 1 1,-1 0-1,-1 0 1,0 0 0,-18-23-1,13 19-2156,0-1 0,-11-23 1,18 29-1080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04.217"/>
    </inkml:context>
    <inkml:brush xml:id="br0">
      <inkml:brushProperty name="width" value="0.1" units="cm"/>
      <inkml:brushProperty name="height" value="0.1" units="cm"/>
      <inkml:brushProperty name="color" value="#E71224"/>
    </inkml:brush>
  </inkml:definitions>
  <inkml:trace contextRef="#ctx0" brushRef="#br0">1 0 7680,'10'2'932,"-7"-2"-664,0 0 0,0 1 0,0 0-1,0 0 1,0 0 0,-1 0 0,1 0 0,0 0 0,2 2-1,30 14 848,-28-12-686,0-1 1,0 1-1,0 0 1,-1 0-1,0 1 1,0 0-1,-1 0 1,1 0-1,8 15 1,-8-13-165,14 23 352,0 2 1,-2 1-1,15 40 1,-11-18 16,16 70 0,-28-81-1002,-2 0 0,-2 1 0,-2 0 0,-2 0 0,-5 59 0,0-64-1199,-2 21-2471,5-35 204</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19.994"/>
    </inkml:context>
    <inkml:brush xml:id="br0">
      <inkml:brushProperty name="width" value="0.1" units="cm"/>
      <inkml:brushProperty name="height" value="0.1" units="cm"/>
      <inkml:brushProperty name="color" value="#E71224"/>
    </inkml:brush>
  </inkml:definitions>
  <inkml:trace contextRef="#ctx0" brushRef="#br0">48 335 11520,'-1'0'455,"0"0"-1,0 0 1,-1-1 0,1 1 0,0 0 0,0 0 0,0-1 0,0 1 0,-1-1 0,-2-1 1364,2 1-1364,1-1-207,-1 1 0,1-1 0,0 1-1,0-1 1,0 1 0,-1-1 0,1 1 0,0-3-1,-2-3-344,1 1-1,0-1 0,-2-13 0,2 13 577,-1-13-453,2 1 0,-1 0 1,3-24-1,0 12-51,-1 16 21,0 0-1,4-18 1,-2 27-21,-1 0 0,1 0 0,-1 0 0,2 0 0,-1 1 0,1-1-1,6-9 1,-8 14 10,-1-1-1,1 1 1,0 0 0,0 0-1,0 0 1,1 1-1,-1-1 1,0 0-1,0 0 1,0 1-1,1-1 1,-1 0-1,0 1 1,1-1-1,-1 1 1,0 0-1,1-1 1,-1 1-1,1 0 1,-1 0 0,0 0-1,1 0 1,-1 0-1,1 0 1,-1 0-1,0 1 1,3 0-1,1 1-26,1 0-1,-1 0 1,1 0-1,-1 1 1,8 6-1,97 62-1684,-2 0-6465,-89-58 4864</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20.734"/>
    </inkml:context>
    <inkml:brush xml:id="br0">
      <inkml:brushProperty name="width" value="0.1" units="cm"/>
      <inkml:brushProperty name="height" value="0.1" units="cm"/>
      <inkml:brushProperty name="color" value="#E71224"/>
    </inkml:brush>
  </inkml:definitions>
  <inkml:trace contextRef="#ctx0" brushRef="#br0">245 690 8064,'-2'1'232,"0"0"0,0 0 0,0 1 0,0-1 0,0 0 0,0 1 0,0 0 0,1-1 0,-1 1 0,0 0 0,1 0 0,-1 0 0,1 0 0,0 0 0,0 1 0,0-1 0,0 0 0,0 0 0,0 1 0,1-1 0,-1 3 0,-5 16 97,2 0 0,0 0 0,-2 42 0,6-53-309,0 0 0,1 1 0,0-1 0,0 0 0,1 0 0,0-1 0,1 1 0,0 0 0,1-1 0,8 17 0,-8-20 13,0 0 0,0-1 0,1 1 0,0-1 1,0 0-1,0 0 0,1-1 0,-1 0 1,8 4-1,-10-6 23,-1 0 0,1-1 0,0 0 0,0 1 0,0-1 0,0 0 0,0-1 0,0 1 0,0 0 0,1-1 0,-1 0 0,0 0 0,0 0 0,0 0 0,1 0 1,-1-1-1,0 1 0,0-1 0,0 0 0,0 0 0,0 0 0,3-2 0,-4 2 24,1-1 0,-1 0 1,0 0-1,0 0 0,0 0 0,0 0 1,0-1-1,0 1 0,-1-1 0,1 1 1,-1-1-1,1 1 0,-1-1 0,0 0 1,1-5-1,1-2 167,-2 0 1,2-21-1,-2 8 32,-4-39-1,2 45-216,-3-11-34,0 0 0,-2 0 0,-11-34 0,-33-70 17,50 130-42,-98-206 12,69 149-51,-7-14 9,10 15 51,-55-85 0,77 137-14,3 5-9,1-1 0,-1 1-1,1 0 1,-1 0 0,0 0 0,0 0-1,1 0 1,-1 0 0,0 0-1,0 0 1,0 0 0,0 0 0,0 0-1,0 1 1,-1-1 0,1 0-1,0 1 1,0-1 0,0 1 0,-1-1-1,1 1 1,-2-1 0,3 1-2,0 0 0,0 0 0,0 0 0,-1 0 0,1 0 0,0 1 0,0-1 0,0 0 0,-1 0 0,1 0 0,0 0 0,0 0 0,0 0 0,0 0 0,-1 0 0,1 1 0,0-1 0,0 0 0,0 0 0,0 0 0,0 0 0,-1 1 0,1-1 0,0 0 0,0 0 0,0 0 0,0 0 0,0 1 0,0-1 0,0 0 0,0 0 0,0 1 0,0-1 0,0 0 0,0 0 0,0 0 0,0 1 0,0-1 0,0 0 0,0 0 0,0 0 0,0 1 0,0-1 0,0 0 0,0 0 0,0 0 0,1 1 0,0 21 5,1 1 0,1-1 1,1 1-1,7 21 0,2-8 33,2-2 0,31 56 0,-38-76-47,36 66-67,103 137 0,-140-207 81,2 0 0,-1-1 0,2 0 0,-1 0 0,1-1 0,0 0 0,1-1 1,-1 0-1,2-1 0,-1 0 0,1-1 0,21 7 0,-29-11 8,1 0-1,-1-1 1,1 1-1,-1-1 1,1 0 0,0 0-1,-1-1 1,1 1-1,-1-1 1,1 0-1,7-3 1,-10 3 3,0 0 0,1 0 0,-1 0 0,0 0 0,0-1 0,0 1 0,0-1 1,0 1-1,0-1 0,0 0 0,-1 0 0,1 0 0,-1 0 0,1 0 0,-1 0 0,0 0 0,0 0 0,0 0 0,0-1 0,0 1 0,0-1 0,0-4 0,-1 5-2,0 0-1,0 0 1,0 0-1,0 0 1,-1 0-1,1 0 0,-1-1 1,0 1-1,0 1 1,1-1-1,-1 0 1,0 0-1,-1 0 1,1 0-1,0 1 0,0-1 1,-1 0-1,1 1 1,-3-3-1,3 3-18,0 0 0,0 1 0,0-1 1,-1 0-1,1 0 0,0 1 0,0-1 0,0 1 0,0-1 0,-1 1 0,1-1 0,0 1 0,-1 0 1,1-1-1,0 1 0,0 0 0,-1 0 0,1 0 0,0 0 0,-1 0 0,1 1 0,0-1 0,-1 0 0,1 0 1,0 1-1,0-1 0,-1 1 0,1-1 0,0 1 0,0 0 0,0-1 0,0 1 0,-2 2 0,0 1-10,-1 0 0,2 0 0,-1 0-1,0 1 1,1-1 0,0 1-1,0 0 1,0 0 0,1 0 0,0 0-1,-1 0 1,1 10 0,-1-1-126,2 0 0,-1 0 0,4 24 1,-2-32 51,0-1 0,0 1 0,0-1 0,0 1 0,1-1 0,0 0 0,1 1 0,-1-1 0,1 0 0,0-1 0,0 1 0,0 0 0,1-1 0,-1 0 0,7 6 0,-4-5-20,0-1 1,0 0 0,1 0 0,-1-1-1,1 0 1,0 0 0,0 0-1,0-1 1,0 0 0,0 0-1,1-1 1,-1 0 0,1 0-1,7-1 1,0-1-787,0 0 1,0-1-1,0-1 1,0 0-1,26-11 1,-16 5-2337</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21.356"/>
    </inkml:context>
    <inkml:brush xml:id="br0">
      <inkml:brushProperty name="width" value="0.1" units="cm"/>
      <inkml:brushProperty name="height" value="0.1" units="cm"/>
      <inkml:brushProperty name="color" value="#E71224"/>
    </inkml:brush>
  </inkml:definitions>
  <inkml:trace contextRef="#ctx0" brushRef="#br0">311 936 6272,'34'29'4794,"-34"-29"-4712,1 0-1,-1 1 0,1-1 0,0 0 0,-1 0 1,1 0-1,-1 0 0,1 0 0,-1 0 0,1 0 1,-1 0-1,1 0 0,0-1 0,-1 1 0,1 0 1,-1 0-1,1 0 0,-1-1 0,1 1 0,-1 0 1,1 0-1,-1-1 0,1 0 0,13-10 738,-9 5-636,-1 0 1,1-1-1,-1 0 0,-1 0 0,1 0 0,-1 0 1,-1 0-1,1-1 0,-1 1 0,1-10 0,1-4 296,-2-1-1,1-30 1,-4 39-345,0 0-1,0-1 1,-2 1 0,-3-14 0,4 21-105,-4-19-22,-2-1 0,-12-26 0,9 25-12,-12-25 50,-1 0-1,-58-86 1,-48-68 115,127 202-156,-32-50 505,31 48-394,-1 0-1,0 0 1,0 0-1,-1 1 0,-9-8 1,14 12-106,0 1 0,0-1 0,1 1 0,-1-1 0,0 1 0,0-1 1,0 1-1,1 0 0,-1-1 0,0 1 0,0 0 0,0 0 0,0 0 0,0 0 0,-1 0 1,1 0-8,1 0 1,-1 0-1,1 0 0,0 1 1,-1-1-1,1 0 1,0 0-1,0 0 1,-1 1-1,1-1 1,0 0-1,-1 1 1,1-1-1,0 0 1,0 1-1,0-1 1,-1 0-1,1 1 1,0-1-1,0 0 0,0 1 1,0-1-1,0 0 1,-1 1-1,1 2 0,0 0 0,0 1 0,0-1 0,0 0-1,1 6 1,-1-9-2,1 5 3,1 1-1,-1-1 0,1 1 0,3 8 0,70 131 19,47 54-117,-71-107 54,37 64 20,117 137 22,-178-256 0,29 40-120,-3 3-1,43 88 0,-87-151 53,-4-6-3,1 0-1,-1 0 0,-1 0 0,4 15 0,-7-24 56,-1 1 1,0-1-1,1 0 0,-1 0 1,0 0-1,0 1 1,0-1-1,0 0 0,-2 4 1,2-6 10,0 1 0,0-1 1,0 0-1,0 1 0,-1-1 1,1 0-1,0 1 0,0-1 1,0 0-1,-1 1 1,1-1-1,0 0 0,-1 0 1,1 1-1,0-1 0,-1 0 1,1 0-1,0 0 0,-1 1 1,1-1-1,0 0 1,-1 0-1,1 0 0,0 0 1,-2 0-1,1 0-6,0 0 0,-1 0 0,1-1 0,0 1-1,-1 0 1,1-1 0,0 1 0,-1-1 0,1 0 0,0 1 0,-2-3-1,-13-10-44,1 0-1,1-2 1,0 1-1,-20-31 1,21 26-26,0-1-1,1 0 1,1-1 0,1 0-1,1-1 1,-7-25 0,1-1 28,1-1 1,2 0 0,-6-58-1,17 92-26,0 0 0,1 0 0,1 0 0,5-28 0,-5 40-369,0 1-1,1-1 0,-1 1 0,1 0 1,0-1-1,-1 1 0,1 0 0,0 0 1,0 0-1,1 0 0,-1 0 0,0 1 1,0-1-1,1 1 0,-1-1 0,1 1 0,5-2 1,4-1-2735</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21.764"/>
    </inkml:context>
    <inkml:brush xml:id="br0">
      <inkml:brushProperty name="width" value="0.1" units="cm"/>
      <inkml:brushProperty name="height" value="0.1" units="cm"/>
      <inkml:brushProperty name="color" value="#E71224"/>
    </inkml:brush>
  </inkml:definitions>
  <inkml:trace contextRef="#ctx0" brushRef="#br0">0 1 8320,'0'4'3744,"10"16"-3168,-10-15-192,4 15-512,6-7-128,4 7-1024,-5-3-352,5 3-1504,-5-4-544</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22.157"/>
    </inkml:context>
    <inkml:brush xml:id="br0">
      <inkml:brushProperty name="width" value="0.1" units="cm"/>
      <inkml:brushProperty name="height" value="0.1" units="cm"/>
      <inkml:brushProperty name="color" value="#E71224"/>
    </inkml:brush>
  </inkml:definitions>
  <inkml:trace contextRef="#ctx0" brushRef="#br0">88 82 8960,'-10'-11'1107,"5"5"-349,1 2 0,-1-1-1,-10-7 1,-30-24 3018,45 35-3761,0 1 0,-1 0-1,1 0 1,0 0 0,0 0-1,0 0 1,0 0 0,-1 0-1,1 0 1,0 0 0,0 0-1,0 0 1,0-1 0,0 1-1,-1 0 1,1 0 0,0 0 0,0 0-1,0 0 1,0-1 0,0 1-1,0 0 1,0 0 0,0 0-1,0 0 1,-1-1 0,1 1-1,0 0 1,0 0 0,0 0-1,0-1 1,0 1 0,0 0 0,0 0-1,0 0 1,0 0 0,0-1-1,0 1 1,1 0 0,-1 0-1,0 0 1,0 0 0,0-1-1,0 1 1,0 0 0,0 0-1,0 0 1,1-1 0,13 1 150,93 27-342,-5-1-568,-83-23 649,0 2 0,0 1 0,0 0 0,-1 1 0,27 15 0,-40-19-73,1-1 1,-1 0 0,0 0-1,1 0 1,-1-1 0,1 1-1,9 0 1,-14-2 167,0 0 0,0 0 1,1 0-1,-1 0 0,0 0 1,0 0-1,1 0 0,-1 0 1,0 0-1,0-1 0,1 1 1,-1 0-1,0-1 0,0 1 0,0-1 1,0 0-1,0 1 0,0-1 1,0 0-1,0 0 0,0 0 1,0 1-1,0-1 0,0 0 1,0 0-1,-1 0 0,1 0 1,0 0-1,-1-1 0,1 1 0,-1 0 1,1 0-1,-1 0 0,1-1 1,-1 1-1,0 0 0,0 0 1,0-1-1,0 1 0,0 0 1,0-2-1,0-8 300,0 10-97,-1 3-143,0 1-62,0 0 1,0 0-1,0 0 1,0 0-1,0 0 1,1 0-1,-1 0 1,1 0-1,0 0 0,0 1 1,0-1-1,0 0 1,1 0-1,-1 0 1,1 0-1,0 0 1,0 0-1,0 0 1,0 0-1,2 4 1,-2-5-137,1 0 1,0 0 0,-1 0 0,1 0 0,0 0 0,0 0 0,0 0 0,0-1-1,1 1 1,-1-1 0,0 1 0,1-1 0,-1 0 0,0 0 0,4 1 0,1 0-1248,-1-1 1,1 0 0,0 0 0,13 0 0,3-1-2311</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23.195"/>
    </inkml:context>
    <inkml:brush xml:id="br0">
      <inkml:brushProperty name="width" value="0.1" units="cm"/>
      <inkml:brushProperty name="height" value="0.1" units="cm"/>
      <inkml:brushProperty name="color" value="#E71224"/>
    </inkml:brush>
  </inkml:definitions>
  <inkml:trace contextRef="#ctx0" brushRef="#br0">111 66 8832,'7'4'4771,"-6"-3"-4506,-1 0-177,0-1 0,1 1 0,-1-1-1,1 1 1,-1-1 0,1 0 0,-1 1-1,0-1 1,1 1 0,-1-1 0,1 0 0,0 1-1,-1-1 1,1 0 0,-1 0 0,1 1-1,-1-1 1,1 0 0,0 0 0,0 0 0,0 0-55,0 0 0,0 0 0,0 0 1,-1-1-1,1 1 0,0 0 0,0-1 1,0 1-1,0-1 0,-1 1 0,1 0 1,0-1-1,0 0 0,-1 1 0,1-1 1,0 1-1,-1-1 0,1 0 1,-1 0-1,1 1 0,0-1 0,-1 0 1,0 0-1,1 0 0,-1 0 0,0 1 1,1-1-1,-1 0 0,0 0 0,0 0 1,0 0-1,0 0 0,0 0 1,0-1-1,1 0 16,-1 0 1,0 0-1,-1 0 0,1 0 1,0 0-1,0 0 1,-1 1-1,1-1 0,-1 0 1,0 0-1,0 0 0,1 0 1,-1 1-1,0-1 1,0 0-1,-1 1 0,0-3 1,-1 2-10,1 0 1,0 1 0,-1-1-1,1 0 1,-1 1 0,0-1-1,1 1 1,-1 0 0,0 0-1,0 0 1,0 0-1,0 0 1,0 1 0,0-1-1,0 1 1,0 0 0,0 0-1,0 0 1,0 0 0,0 0-1,0 1 1,0 0 0,0-1-1,1 1 1,-6 2-1,5-1-34,-1 0 0,0 0 0,0 0 0,1 1 0,-1 0 0,1 0 0,0 0 0,0 0-1,0 0 1,0 0 0,1 1 0,-1-1 0,1 1 0,0 0 0,0 0 0,0 0 0,-2 6-1,3-2-122,-1 1-1,1 0 1,0 0-1,1 1 1,0-1-1,0 0 1,1 0-1,0 0 1,1 0-1,3 8 0,-5-13 19,1-1-5,0-1-1,0 1 1,0 0-1,1 0 1,-1-1-1,1 1 0,-1-1 1,1 0-1,0 1 1,0-1-1,0 0 0,0 0 1,0 0-1,0 0 1,1 0-1,-1-1 1,1 1-1,-1-1 0,1 1 1,0-1-1,-1 0 1,1 0-1,0 0 0,0-1 1,5 2-1,4-1-783,1 1-1,-1-1 0,0-1 1,23-2-1,7-4-3287,3-2 539</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23.765"/>
    </inkml:context>
    <inkml:brush xml:id="br0">
      <inkml:brushProperty name="width" value="0.1" units="cm"/>
      <inkml:brushProperty name="height" value="0.1" units="cm"/>
      <inkml:brushProperty name="color" value="#E71224"/>
    </inkml:brush>
  </inkml:definitions>
  <inkml:trace contextRef="#ctx0" brushRef="#br0">586 896 8320,'-4'0'390,"0"1"0,1 0 0,-1 0 0,0 0 1,1 0-1,-1 1 0,1-1 0,0 1 0,-1 0 0,1 0 1,0 0-1,0 1 0,0-1 0,1 1 0,-1-1 0,-4 7 0,1-2-215,1 0 0,0 0 0,0 1-1,1-1 1,0 1 0,-4 10 0,6-11-168,0 0 1,1 0 0,0 0 0,0 0 0,1 0 0,-1 0 0,2 0 0,0 10 0,0-11-24,0-1 1,0 0 0,1 1 0,-1-1-1,1 0 1,0 0 0,0 0 0,1 0-1,0-1 1,0 1 0,4 5 0,-5-8 12,-1-1 0,0 0 0,1 0 0,0 0 0,-1 0 1,1 0-1,-1 0 0,1 0 0,0-1 0,0 1 0,-1-1 1,1 1-1,0-1 0,0 1 0,0-1 0,0 0 0,-1 0 1,1 0-1,0 0 0,0-1 0,0 1 0,0 0 1,0-1-1,-1 1 0,1-1 0,0 1 0,0-1 0,-1 0 1,1 0-1,-1 0 0,4-2 0,0 0 38,-1-1-1,1 1 1,-1-1 0,0 0-1,1 0 1,-2-1 0,1 1-1,-1-1 1,4-6 0,-3 4 155,-1 0 1,-1-1-1,0 1 1,0 0-1,0-1 1,-1 0-1,0 1 1,0-1-1,-1-14 1,-2-4 328,-8-39 1,8 58-489,-4-21 45,-1-1-1,-1 1 0,-2 0 0,-1 1 1,-1 0-1,-1 1 0,-2 0 0,-26-35 1,-37-45-34,-56-78-84,133 182 43,-66-94 694,-91-102 1,155 194-637,-19-17 173,21 20-232,1 0 0,-1 0 1,0 1-1,0-1 0,0 0 0,1 1 0,-1-1 0,0 1 0,0-1 0,0 1 0,0-1 0,0 1 0,0 0 0,0-1 1,0 1-1,0 0 0,0 0 0,0 0 0,0 0 0,-2 0 0,2 1-6,0 0 0,0 0 0,0 0 1,0 1-1,1-1 0,-1 0 0,0 0 0,1 1 0,-1-1 1,1 1-1,0-1 0,-1 0 0,1 1 0,0-1 0,0 1 1,0-1-1,0 1 0,0-1 0,0 1 0,1 2 0,1 7-13,0 0-1,1 0 1,0 0-1,1 0 1,8 14-1,-2-6-20,2-1 0,0 0 0,15 17 0,48 45-283,-28-32 49,1 8-560,42 60 0,34 68-1726,-7-9-3175,-89-138 1506,-1-7 448</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25.598"/>
    </inkml:context>
    <inkml:brush xml:id="br0">
      <inkml:brushProperty name="width" value="0.1" units="cm"/>
      <inkml:brushProperty name="height" value="0.1" units="cm"/>
      <inkml:brushProperty name="color" value="#E71224"/>
    </inkml:brush>
  </inkml:definitions>
  <inkml:trace contextRef="#ctx0" brushRef="#br0">0 3 6912,'1'-1'142,"0"1"1,0 0-1,0-1 0,1 1 1,-1 0-1,0 0 1,0 0-1,0 0 1,0-1-1,0 2 0,0-1 1,0 0-1,1 0 1,-1 0-1,0 0 1,0 1-1,0-1 0,0 0 1,0 1-1,0-1 1,0 1-1,0 0 1,0-1-1,0 1 0,0 0 1,0-1-1,-1 1 1,1 0-1,0 0 1,0 0-1,-1 0 0,1-1 1,0 3-1,83 124 2989,-66-103-2827,1-1 0,1-1 0,29 25 0,-28-31-160,0-1 0,0-1 0,32 16 0,97 42 453,-80-32-162,123 96 1,-118-81-331,119 84 418,-88-63-432,144 94 223,-44-50-277,-17 1 177,-3 8 244,-140-101-343,68 29-1,-57-29-119,14 6-56,115 59 229,94 46-254,-64-33 151,-174-82-57,-1 2 1,71 60 0,-107-82-9,67 64-4,-46-42 60,29 23-1,-19-21 214,65 39 1,5-15 343,-105-51-602,0-1 0,0 0 0,0 1 1,0-1-1,0 0 0,0 0 0,0 0 0,0 0 0,0 0 0,0 0 1,1 0-1,-1 0 17,0 0 1,-1-1 0,1 1-1,0 0 1,-1 0 0,1 0-1,0 0 1,-1 0 0,1 1-1,-1-1 1,1 0 0,0 0 0,-1 0-1,1 0 1,0 1 0,-1-1-1,1 0 1,-1 1 0,1-1-1,0 1 1,1 0-24,0-1 0,0 0 0,0 1-1,0-1 1,0 0 0,0 0 0,-1 0 0,1 0 0,0 0 0,3-1 0,0 1 5,2 0-12,-1 0 13,0 0-1,1 0 0,-1 0 0,0-1 1,0 0-1,0 0 0,0-1 0,8-2 1,25-11 33,-30 12-46,0 0 0,0 0 0,0-1 0,0-1 0,12-7 0,0-6 15,-1-1 0,0 0 1,20-26-1,-29 32-3,0 1-1,1 0 1,23-16-1,-18 14-4,20-14 42,54-32 1,-19 14 49,193-133 95,-127 79-146,64-40-34,66-23-44,8-20 43,-104 62 26,26-12-53,153-108-1024,-262 176 366,272-190-5595,-226 164 1613</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29.594"/>
    </inkml:context>
    <inkml:brush xml:id="br0">
      <inkml:brushProperty name="width" value="0.1" units="cm"/>
      <inkml:brushProperty name="height" value="0.1" units="cm"/>
      <inkml:brushProperty name="color" value="#E71224"/>
    </inkml:brush>
  </inkml:definitions>
  <inkml:trace contextRef="#ctx0" brushRef="#br0">15 33 6656,'-11'4'8825,"9"-3"-8194,2 0-578,0 0 0,-1-1 0,1 1 0,0 0 0,0 0 0,0 0 0,0 0 0,0-1 0,0 1 0,0 0 0,0 0 0,0 0 0,0 0 0,1-1 0,-1 1 0,0 0 0,0 0 0,1 0 0,-1-1 0,1 1 1,-1 0-1,1-1 0,-1 1 0,1 0 0,-1-1 0,1 1 0,-1 0 0,1-1 0,0 1 0,-1-1 0,1 1 0,0-1 0,0 0 0,-1 1 0,1-1 0,0 0 0,0 1 0,1-1 0,3 2 133,-1-1 0,1 0 0,0 0 0,0-1 0,8 1-1,89-1 811,0-4-1,139-25 1,-168 19-701,-43 6-194,47-11-1,-69 13-66,0 0 0,0 0 0,0 1 1,12 0-1,-16 9-3309,-3-7 2620,-1 1 0,1-1 0,-1 1 0,0 0 0,0-1 0,1 1 0,-1 3 0</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30.053"/>
    </inkml:context>
    <inkml:brush xml:id="br0">
      <inkml:brushProperty name="width" value="0.1" units="cm"/>
      <inkml:brushProperty name="height" value="0.1" units="cm"/>
      <inkml:brushProperty name="color" value="#E71224"/>
    </inkml:brush>
  </inkml:definitions>
  <inkml:trace contextRef="#ctx0" brushRef="#br0">5 37 6528,'0'-1'147,"-1"0"1,1 1-1,-1-1 1,1 0-1,-1 0 1,1 0 0,0 0-1,-1 0 1,1 0-1,0 1 1,0-1-1,0 0 1,-1 0-1,1 0 1,0 0-1,0 0 1,1 0 0,-1 0-1,0 0 1,0 0-1,0 0 1,1 0-1,-1 1 1,0-1-1,1 0 1,-1 0-1,0 0 1,1 0-1,0 1 1,-1-1 0,1 0-1,-1 0 1,1 1-1,1-2 1,-1 1-85,0 1 0,0-1 0,1 0 0,-1 1 0,0-1 0,1 1 0,-1 0 0,0-1 0,1 1 0,-1 0 0,0 0 0,1 0 0,-1 0 0,0 0 0,1 0 1,-1 0-1,0 0 0,1 1 0,-1-1 0,0 0 0,1 1 0,-1-1 0,2 2 0,0 0 198,1 1 1,0-1-1,-1 1 0,0 0 1,0 0-1,0 0 0,0 1 1,0-1-1,-1 1 0,1-1 1,3 9-1,-1 0 454,0 0-1,5 21 1,-4-6-192,-1 1 0,3 51-1,-8 59-501,-1-61 134,1-70-523,0-1 0,-1 1 0,0 0 0,-3 11 0,-8 9-6416</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04.616"/>
    </inkml:context>
    <inkml:brush xml:id="br0">
      <inkml:brushProperty name="width" value="0.1" units="cm"/>
      <inkml:brushProperty name="height" value="0.1" units="cm"/>
      <inkml:brushProperty name="color" value="#E71224"/>
    </inkml:brush>
  </inkml:definitions>
  <inkml:trace contextRef="#ctx0" brushRef="#br0">62 37 9728,'-4'-4'6911,"8"-1"-6527,1 5-128,9-3-160,5-6-96,-5 6 96,0-2-128,7 0 0,-2 2-544,4 3-159,10 0-769,-14 3-256,-5 2-2240</inkml:trace>
  <inkml:trace contextRef="#ctx0" brushRef="#br0" timeOffset="1">21 370 7040,'-16'19'2368,"16"-18"-2307,-1-1 0,1 1 0,-1-1 0,1 1 0,0-1 0,-1 1 0,1-1 0,0 1 0,-1 0 0,1-1 1,0 1-1,0 0 0,0-1 0,0 1 0,-1 0 0,1-1 0,0 1 0,0 0 0,0-1 0,0 1 0,1 0 0,-1-1 0,0 1 1,0 0-1,1 0 0,-1 0 164,0 0-156,0-1 1,0 1 0,0-1-1,0 0 1,0 1-1,0-1 1,1 1-1,-1-1 1,0 1-1,0-1 1,0 0-1,1 1 1,-1-1-1,0 0 1,0 1-1,1-1 1,-1 0-1,0 1 1,1-1-1,-1 0 1,0 1-1,1-1 1,-1 0-1,1 0 1,-1 0-1,0 1 1,1-1-1,-1 0 1,1 0-1,-1 0 1,1 0-1,12 1 521,-13-1-476,124-8 1572,-36 1-2231,-33 4-2521,67-12-1,-80 8-10</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30.418"/>
    </inkml:context>
    <inkml:brush xml:id="br0">
      <inkml:brushProperty name="width" value="0.1" units="cm"/>
      <inkml:brushProperty name="height" value="0.1" units="cm"/>
      <inkml:brushProperty name="color" value="#E71224"/>
    </inkml:brush>
  </inkml:definitions>
  <inkml:trace contextRef="#ctx0" brushRef="#br0">0 148 8576,'28'2'4830,"5"1"-2914,-14-4-1423,0 0 0,0-2-1,29-7 1,56-21 317,22-6-604,-94 31-447,57-14-1580,-78 16 441,0 0-1,0-1 1,10-6-1,-1 0-2998,2 3 625</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30.822"/>
    </inkml:context>
    <inkml:brush xml:id="br0">
      <inkml:brushProperty name="width" value="0.1" units="cm"/>
      <inkml:brushProperty name="height" value="0.1" units="cm"/>
      <inkml:brushProperty name="color" value="#E71224"/>
    </inkml:brush>
  </inkml:definitions>
  <inkml:trace contextRef="#ctx0" brushRef="#br0">47 290 10496,'-1'-2'374,"-6"-6"1801,0 0 1,-11-17-1,15 21-2004,2 0 0,-1 0-1,0 0 1,1 0 0,0 0-1,0 0 1,0 0 0,0-1 0,1 1-1,0-6 1,0-1-130,1 0-1,1-1 1,0 1-1,0 0 1,1 1 0,0-1-1,1 0 1,0 1-1,11-19 1,-11 23-27,0 0 1,0 1 0,1-1-1,-1 1 1,1 0-1,0 0 1,9-6-1,-11 9 2,1-1-1,0 1 0,0 0 0,1 0 0,-1 0 1,0 1-1,1-1 0,-1 1 0,1 0 0,-1 1 1,1-1-1,5 0 0,-7 2-5,1-1-1,-1 1 1,0-1 0,1 1-1,-1 0 1,0 0 0,0 0 0,0 1-1,0-1 1,0 1 0,0-1-1,0 1 1,0 0 0,0 0-1,-1 1 1,1-1 0,-1 0-1,0 1 1,4 5 0,2 4-4,0 0 1,-1 1 0,7 18-1,-7-14 3,9 21-544,12 39 0,-7 1-4586,-20-76 4507,-1 1 1,1-1 0,-1 0-1,1 0 1,0 0 0,0 0-1,0 0 1,0 0 0,0 0-1,1 0 1,-1 0 0,3 2-1,9 5-3044</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31.185"/>
    </inkml:context>
    <inkml:brush xml:id="br0">
      <inkml:brushProperty name="width" value="0.1" units="cm"/>
      <inkml:brushProperty name="height" value="0.1" units="cm"/>
      <inkml:brushProperty name="color" value="#E71224"/>
    </inkml:brush>
  </inkml:definitions>
  <inkml:trace contextRef="#ctx0" brushRef="#br0">14 2 8320,'-13'-2'8143,"13"2"-8057,23 107 917,-5-19-753,74 222 95,-46-166-525,56 154-4289,-101-296 4172,2 7-230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31.560"/>
    </inkml:context>
    <inkml:brush xml:id="br0">
      <inkml:brushProperty name="width" value="0.1" units="cm"/>
      <inkml:brushProperty name="height" value="0.1" units="cm"/>
      <inkml:brushProperty name="color" value="#E71224"/>
    </inkml:brush>
  </inkml:definitions>
  <inkml:trace contextRef="#ctx0" brushRef="#br0">6 0 9472,'-5'0'5920,"10"5"-5568,4-5-32,5 0-128,0 0-32,4 0-97,6 0-63,4 0 32,4 0-479,9 0-161,10 0-544,5 0-224,-7 0-2528</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31.930"/>
    </inkml:context>
    <inkml:brush xml:id="br0">
      <inkml:brushProperty name="width" value="0.1" units="cm"/>
      <inkml:brushProperty name="height" value="0.1" units="cm"/>
      <inkml:brushProperty name="color" value="#E71224"/>
    </inkml:brush>
  </inkml:definitions>
  <inkml:trace contextRef="#ctx0" brushRef="#br0">1 177 6912,'2'6'950,"-2"-5"-766,0 0 0,0 0 0,1 0 0,-1 0 0,0 0 0,0-1-1,1 1 1,-1 0 0,1 0 0,-1 0 0,0-1 0,1 1 0,-1 0 0,1-1 0,0 1-1,-1 0 1,1-1 0,0 1 0,-1-1 0,1 1 0,0-1 0,-1 1 0,1-1-1,0 1 1,0-1 0,0 0 0,-1 0 0,1 1 0,0-1 0,0 0 0,0 0 0,0 0-1,0 0 1,1 0 0,10-1 100,0 0 0,1-1 0,-1-1 0,-1 0 0,1 0 0,0-2 0,-1 1 0,0-1 0,0-1 0,0 0 0,-1 0 0,0-1 0,0-1 0,0 1 0,10-13 0,-17 17-196,-1 0 1,0 0-1,1 0 0,-1 0 1,0 0-1,-1-1 0,1 1 1,0-1-1,-1 1 0,0-1 1,0 0-1,0 0 0,0 1 1,-1-1-1,1-6 0,-2 8-73,1 0-1,0 0 1,0-1-1,-1 1 1,1 0-1,-1 0 1,0 0-1,0 0 1,0 0-1,0 0 1,0 0-1,0 0 1,0 0-1,0 0 0,-1 0 1,1 1-1,-1-1 1,0 1-1,1-1 1,-1 1-1,0 0 1,0-1-1,0 1 1,0 0-1,0 0 1,0 0-1,-3 0 1,1-1-24,-1 1 0,1 0 1,0 0-1,0 1 0,0-1 1,-1 1-1,1 0 0,0 0 0,-1 1 1,1-1-1,0 1 0,0 0 1,-1 0-1,1 0 0,0 1 1,0-1-1,0 1 0,1 0 1,-1 0-1,0 0 0,1 1 0,-1-1 1,1 1-1,-5 5 0,2-2-8,1 1-1,0-1 0,0 1 0,0 0 0,1 1 0,0-1 0,0 1 0,1 0 0,0 0 1,1 0-1,-3 13 0,3-10 9,1 0 1,0 0-1,1 0 1,1 0-1,0 0 1,0 0-1,5 19 0,-4-23 3,0 0 0,0 0 0,1 0-1,0 0 1,0 0 0,1-1 0,0 0 0,0 1-1,0-2 1,1 1 0,0 0 0,9 7-1,-11-10-20,1-1-1,-1 0 0,0 0 1,1 0-1,-1-1 1,1 1-1,0-1 0,0 0 1,-1 0-1,1 0 0,0-1 1,0 1-1,0-1 0,0 0 1,0 0-1,0 0 1,-1-1-1,6 0 0,5-3-895,0 0 0,-1-1 0,22-10 0,0 0-2875,-4 5 22</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32.286"/>
    </inkml:context>
    <inkml:brush xml:id="br0">
      <inkml:brushProperty name="width" value="0.1" units="cm"/>
      <inkml:brushProperty name="height" value="0.1" units="cm"/>
      <inkml:brushProperty name="color" value="#E71224"/>
    </inkml:brush>
  </inkml:definitions>
  <inkml:trace contextRef="#ctx0" brushRef="#br0">209 321 10752,'-5'-10'1519,"-1"2"1,-1-1 0,-13-13-1,10 13-946,0 0 0,0 2-1,-1-1 1,0 1-1,-14-7 1,16 9-532,0 0-1,1 0 1,-1-1-1,1-1 1,0 1-1,1-1 1,-1-1-1,1 1 1,-7-11-1,13 17-47,0-1-1,1 0 1,-1 1-1,0-1 1,0 0-1,1 0 1,-1 1-1,1-1 1,0 0-1,-1 0 1,1 0-1,0 0 1,0 0-1,0 0 1,0 1-1,1-1 1,-1-2-1,1 1-57,1-1 0,-1 1 0,0 1 0,1-1 0,-1 0 0,1 0 0,0 0 0,0 1 0,3-4-1,1 0-278,1 0 0,0 0 0,0 1 0,1 0 0,-1 0 0,12-5 0,-1 3-1573,37-11-1,-14 9-1996</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32.688"/>
    </inkml:context>
    <inkml:brush xml:id="br0">
      <inkml:brushProperty name="width" value="0.1" units="cm"/>
      <inkml:brushProperty name="height" value="0.1" units="cm"/>
      <inkml:brushProperty name="color" value="#E71224"/>
    </inkml:brush>
  </inkml:definitions>
  <inkml:trace contextRef="#ctx0" brushRef="#br0">14 1 8192,'-1'1'369,"0"-1"0,0 1 0,0 0 0,0 0 0,1 0 0,-1 0 0,0 0 0,0 0 0,1 0 1,-1 0-1,0 0 0,1 0 0,-1 0 0,0 2 0,1 0-111,-1-1 1,1 1 0,0-1-1,0 1 1,0-1-1,0 1 1,0 2-1,2 4-272,0 1 0,1-1-1,3 10 1,-1-6 488,-5-12-445,5 15 183,0-1-1,1 0 0,12 22 0,-15-33-107,-1-1-1,1 1 0,0 0 1,0-1-1,0 0 0,0 0 1,7 5-1,-8-6 3,0-1 0,0 0 0,1 0 0,-1 0 0,0 0 0,1 0 0,-1-1 0,1 1 0,-1-1 0,1 1 0,-1-1 0,1 0 0,-1 0 0,1 0 0,2-1 0,-1 1 81,0-1 0,0-1 0,0 1 1,0 0-1,-1-1 0,1 0 0,0 0 0,-1 0 0,1 0 0,-1 0 0,0-1 1,1 0-1,-1 0 0,-1 0 0,6-6 0,-6 7-104,0-1-1,-1 0 1,1 1 0,-1-1-1,1 0 1,-1 0 0,0 0 0,0 0-1,0 0 1,-1 0 0,1 0-1,-1 0 1,1-1 0,-1 1-1,0 0 1,0 0 0,-1 0 0,1 0-1,-1-1 1,-1-5 0,-17-28 109,-1-2-3142</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33.128"/>
    </inkml:context>
    <inkml:brush xml:id="br0">
      <inkml:brushProperty name="width" value="0.1" units="cm"/>
      <inkml:brushProperty name="height" value="0.1" units="cm"/>
      <inkml:brushProperty name="color" value="#E71224"/>
    </inkml:brush>
  </inkml:definitions>
  <inkml:trace contextRef="#ctx0" brushRef="#br0">82 10 9088,'-6'-10'5471,"6"10"-5300,-16 2 2951,13-1-2925,-1 0 1,1 1 0,0-1 0,0 1 0,0 0-1,0 0 1,-4 3 0,3 0-194,1 0 1,0 0-1,0 1 1,0-1-1,0 1 0,1 0 1,0-1-1,0 1 0,0 0 1,1 0-1,0 1 0,0-1 1,1 0-1,0 0 1,0 0-1,0 0 0,1 1 1,0-1-1,0 0 0,0 0 1,4 9-1,-5-13-1,1-1 0,-1 1 0,1-1-1,0 1 1,-1-1 0,1 0 0,0 1 0,0-1 0,0 0 0,0 1-1,0-1 1,0 0 0,0 0 0,1 0 0,-1 0 0,0 0-1,1 0 1,-1 0 0,0-1 0,1 1 0,-1 0 0,1-1-1,-1 1 1,1-1 0,-1 0 0,1 1 0,0-1 0,-1 0 0,1 0-1,-1 0 1,1 0 0,-1 0 0,1 0 0,0-1 0,-1 1-1,1-1 1,1 0 0,0 0 87,0-1 0,0 1-1,0-1 1,0 0 0,-1 0-1,1 0 1,-1 0 0,1 0-1,-1-1 1,0 1 0,0-1-1,0 1 1,0-1 0,0 0 0,-1 0-1,1 0 1,0-3 0,0 0 136,-1 0 1,0-1-1,0 1 1,-1-1 0,0-11-1,0 6-60,0 12-169,0 0 0,0-1 1,-1 1-1,1 0 0,0 0 0,0-1 1,0 1-1,0 0 0,0 0 0,1-1 1,-1 1-1,0 0 0,0 0 0,0-1 1,0 1-1,0 0 0,0 0 0,0-1 0,0 1 1,0 0-1,1 0 0,-1 0 0,0-1 1,0 1-1,0 0 0,1 0 0,-1 0 1,0 0-1,0-1 0,0 1 0,1 0 1,-1 0-1,0 0 0,0 0 0,1 0 0,-1 0 1,11 4-187,9 14-527,-19-16 566,14 13-2634,0-1 0,24 17 0,-20-18-1205</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33.504"/>
    </inkml:context>
    <inkml:brush xml:id="br0">
      <inkml:brushProperty name="width" value="0.1" units="cm"/>
      <inkml:brushProperty name="height" value="0.1" units="cm"/>
      <inkml:brushProperty name="color" value="#E71224"/>
    </inkml:brush>
  </inkml:definitions>
  <inkml:trace contextRef="#ctx0" brushRef="#br0">0 8 8832,'3'-7'3622,"-2"6"-3457,-1 1-101,0 0 0,1 0 0,-1 0 0,0 0 0,0 0 0,1 0 0,-1 0 1,0 0-1,0 0 0,1 1 0,-1-1 0,0 0 0,0 0 0,0 0 0,1 0 0,-1 0 1,0 0-1,0 0 0,0 1 0,1-1 0,-1 0 0,0 0 0,0 0 0,0 0 1,0 1-1,0-1 0,1 0 0,-1 0 0,0 0 0,0 1 0,0-1 0,0 0 1,0 0-1,0 1 0,0-1 0,0 0 0,0 0 0,0 0 0,0 1 0,0-1 1,5 13 708,-1 0 1,8 13 0,8 20-34,17 66-79,34 95-217,-45-141-442,38 69 0,-27-68-510,40 78-1337,-58-106-445,23 75 0,-28-69-1267</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35.875"/>
    </inkml:context>
    <inkml:brush xml:id="br0">
      <inkml:brushProperty name="width" value="0.1" units="cm"/>
      <inkml:brushProperty name="height" value="0.1" units="cm"/>
      <inkml:brushProperty name="color" value="#E71224"/>
    </inkml:brush>
  </inkml:definitions>
  <inkml:trace contextRef="#ctx0" brushRef="#br0">4 424 6784,'-3'0'6365,"3"1"-6285,0-1 1,0 0-1,0 1 1,0-1-1,-1 1 1,1-1-1,0 0 0,0 1 1,0-1-1,0 1 1,1-1-1,-1 0 1,0 1-1,0-1 1,0 0-1,0 1 1,0-1-1,0 1 1,1-1-1,-1 0 0,0 1 1,0-1-1,0 0 1,1 0-1,-1 1 1,0-1-1,1 0 1,-1 1-1,3 1 121,0-1 0,-1 1 0,1-1-1,0 0 1,0 0 0,0 0 0,0 0-1,0 0 1,0 0 0,0-1 0,4 1-1,40-1 473,-25-1-352,33-1 516,72-14 0,-71 8-453,75-2 0,13 0 80,-81 3-304,41-4 39,36-2 82,12-4-83,-2 1-172,-7 9 14,199-20 336,422-58 270,-426 67-459,7-1 10,-220 8-31,301-19 334,-239 21-423,87-3 49,724-32 146,-410 35-105,-118 5-217,-178-6 253,181-7 64,-141 10-248,-93 4-12,-68-2 7,414-14 95,-49 23-14,-430 0-99,200 19-51,-44-2 24,894 25 37,-952-41 43,44 2-66,-60 1-25,79 5 57,191 4 76,381-17 191,-737 8-154,-74-1-128,-19-6-2,-1-1-1,1 1 0,-1 1 1,0 0-1,14 4 0,-17-4 148,0-1 0,0 0 0,0 0 0,-1-1 0,10 1 0,4-1-5418</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05.091"/>
    </inkml:context>
    <inkml:brush xml:id="br0">
      <inkml:brushProperty name="width" value="0.1" units="cm"/>
      <inkml:brushProperty name="height" value="0.1" units="cm"/>
      <inkml:brushProperty name="color" value="#E71224"/>
    </inkml:brush>
  </inkml:definitions>
  <inkml:trace contextRef="#ctx0" brushRef="#br0">131 47 8448,'-2'0'263,"0"-1"1,-1 1 0,1 0-1,-1 0 1,1 0-1,0 0 1,-1 0 0,1 0-1,0 1 1,-1-1 0,1 1-1,0-1 1,-1 1-1,1 0 1,0 0 0,0 0-1,0 0 1,0 0-1,0 1 1,0-1 0,0 1-1,0-1 1,1 1 0,-4 3-1,0 1-14,0 0-1,0 0 1,1 1-1,0 0 1,0 0 0,-4 10-1,0 9-3,1 1 1,1-1-1,1 1 0,-2 45 1,6-44-38,2 0 0,5 40 0,-5-57-134,1-1 1,0 0-1,4 13 1,-4-18-58,0 0 0,0-1 0,0 1 0,1-1 0,-1 0 1,1 0-1,0 0 0,1 0 0,6 6 0,2 0 13,1-1-1,0-1 1,0 0-1,1 0 1,0-2-1,0 1 1,0-2-1,1 0 1,29 5-1,-31-7 43,0-1 0,0-1-1,0 0 1,0-1 0,0-1-1,0 0 1,0 0-1,0-2 1,0 1 0,-1-1-1,1-1 1,15-7 0,-18 6 151,-1 0 1,17-11-1,-22 12-141,0 1-1,0-1 1,-1 0-1,1 0 1,-1 0-1,0-1 1,5-7-1,1-6 63,-1 1 1,-1-1-1,0-1 0,-1 1 0,-1-1 0,-1 0 0,2-22 1,-4 31-122,-2 1 1,0-1 0,0 0 0,0 1-1,-1-1 1,-1 1 0,0-1 0,0 1-1,-1-1 1,0 1 0,0 0 0,-1 1 0,0-1-1,-1 0 1,0 1 0,-12-15 0,3 8-230,-1 1 1,-1 1-1,0 0 1,-1 1 0,0 1-1,-29-14 1,16 11-412,-1 1 1,0 2-1,-44-11 1,50 17-518,-35-4 0,51 8-547,0 1 0,0 0 0,-18 3 0,25-3 1057,-1 1 0,1-1 0,0 1 0,0 0 0,0 0 0,0 0 0,-3 2 0,-13 12-2773</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37.541"/>
    </inkml:context>
    <inkml:brush xml:id="br0">
      <inkml:brushProperty name="width" value="0.1" units="cm"/>
      <inkml:brushProperty name="height" value="0.1" units="cm"/>
      <inkml:brushProperty name="color" value="#E71224"/>
    </inkml:brush>
  </inkml:definitions>
  <inkml:trace contextRef="#ctx0" brushRef="#br0">1 0 6656,'0'0'6613,"0"2"-6069,19 296 2962,-6-154-2996,14 245 428,-10-38-879,-6-82 37,68 680 309,-15-182-250,-27-56 112,-18 846 174,-10-324-285,49-116-211,49 0 89,-41-472 211,-34-303-305,-24-248 157,-4-57-149,2 44-1789,-7-81 1571,0 0 0,1 0-1,-1-1 1,0 1 0,1 0 0,-1-1 0,-4-4-1892,-7-10-2099</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39.559"/>
    </inkml:context>
    <inkml:brush xml:id="br0">
      <inkml:brushProperty name="width" value="0.1" units="cm"/>
      <inkml:brushProperty name="height" value="0.1" units="cm"/>
      <inkml:brushProperty name="color" value="#E71224"/>
    </inkml:brush>
  </inkml:definitions>
  <inkml:trace contextRef="#ctx0" brushRef="#br0">94 1 6400,'-14'0'6768,"11"0"-6697,2-1 24,0 1 0,-1 0 1,1 0-1,0 0 0,0 0 0,-1 1 0,1-1 0,0 0 0,0 0 1,0 1-1,-1-1 0,1 1 0,0-1 0,-1 2 0,1-2 183,-14 8 3599,-7-8-3077,22 0-688,-20 0 1568,35 1-1554,0 0 0,20 5 0,95 23 72,-122-27-164,1-1 0,-1 0 1,0-1-1,15 0 1,-4-1-47,4 6 140,-22-5-396,1 1 0,-1-1 0,0 1 0,1-1 0,-1 1 0,0-1 0,1 1 0,-1 0 0,2 1 0</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40.260"/>
    </inkml:context>
    <inkml:brush xml:id="br0">
      <inkml:brushProperty name="width" value="0.1" units="cm"/>
      <inkml:brushProperty name="height" value="0.1" units="cm"/>
      <inkml:brushProperty name="color" value="#E71224"/>
    </inkml:brush>
  </inkml:definitions>
  <inkml:trace contextRef="#ctx0" brushRef="#br0">215 136 6784,'0'-1'194,"0"0"0,-1 1 0,1-1 0,0 0 0,-1 0 0,1 1 0,-1-1 0,1 0 0,-1 1 0,0-1 0,1 0 0,-1 1 0,0-1 0,1 1 1,-1-1-1,0 1 0,0-1 0,0 1 0,1 0 0,-1-1 0,0 1 0,0 0 0,0 0 0,0-1 0,1 1 0,-1 0 0,0 0 0,0 0 0,0 0 0,-1 0 0,-1 0 12,0 0 0,0 0 1,1 0-1,-1 0 0,0 1 0,0-1 0,0 1 0,1 0 0,-1 0 0,-3 1 0,-5 4-33,0 1 0,1 1 0,0-1 0,0 2 0,1-1 0,0 1 0,0 1 0,1 0 0,1 0 0,-1 0 0,2 1 0,-1 0 0,2 0 0,-1 1 0,-6 21 0,7-16-46,0 1 0,1-1-1,1 1 1,1 0 0,0 0-1,3 36 1,-1-48-96,1 0-1,0 0 1,0 0 0,1 0-1,0 0 1,0 0 0,0-1-1,1 1 1,-1-1 0,1 0-1,1 1 1,-1-1 0,1-1-1,0 1 1,0 0 0,0-1-1,1 0 1,-1 0-1,1 0 1,0-1 0,0 1-1,1-1 1,-1 0 0,9 3-1,-7-4 52,0 0 0,0 0-1,0 0 1,0-1 0,0 0-1,0 0 1,0-1 0,0 0-1,1 0 1,-1-1 0,0 0-1,0 0 1,0-1-1,0 0 1,0 0 0,0 0-1,-1-1 1,1 0 0,-1 0-1,1-1 1,-1 0 0,-1 0-1,1 0 1,0-1 0,-1 0-1,0 0 1,0 0 0,0-1-1,-1 1 1,0-1-1,0 0 1,0-1 0,-1 1-1,0-1 1,0 1 0,-1-1-1,1 0 1,-2 0 0,1 0-1,-1 0 1,1-13 0,-2-12 66,-1-1 1,-1 1-1,-2-1 0,-1 1 1,-11-33-1,13 53-158,-1 0 0,-1 0-1,0 1 1,-1-1 0,0 1-1,0 1 1,-1-1 0,-9-10-1,-3 1-468,0 1 0,-36-28 0,41 39-833,14 7 1265,0 1 0,0 0 0,0 0 0,-1 0-1,1 0 1,0 0 0,0 0 0,0 0 0,0 0 0,0 0 0,-1 0 0,1 0 0,0 0 0,0 0 0,0 0 0,0 1 0,-1-1 0,1 0 0,0 0 0,0 0 0,0 0 0,0 0-1,0 0 1,0 0 0,-1 0 0,1 0 0,0 1 0,0-1 0,0 0 0,0 0 0,0 0 0,0 0 0,0 1 0,1 10-1655,3 0 321,1 0 0,8 15 0,4 3-2475</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40.876"/>
    </inkml:context>
    <inkml:brush xml:id="br0">
      <inkml:brushProperty name="width" value="0.1" units="cm"/>
      <inkml:brushProperty name="height" value="0.1" units="cm"/>
      <inkml:brushProperty name="color" value="#E71224"/>
    </inkml:brush>
  </inkml:definitions>
  <inkml:trace contextRef="#ctx0" brushRef="#br0">122 231 7424,'-4'-2'596,"0"1"1,0 0-1,0 0 1,0 1-1,-1-1 0,1 1 1,0 0-1,0 0 1,-5 0-1,-5 1 554,6-2-427,3 1 882,-1 9-1096,2 0-360,1 0 0,0 0-1,1 0 1,0 0 0,-1 13-1,0 48 135,0-6 137,2-56-373,1 1 0,0 0 0,0 0 0,0-1 0,1 1 0,1 0 0,1 8 0,-2-14-43,0 0 0,1 0 0,-1 0 1,0 0-1,1 0 0,-1-1 0,1 1 1,0 0-1,0-1 0,0 1 1,0-1-1,1 0 0,-1 1 0,1-1 1,-1 0-1,1-1 0,0 1 0,-1 0 1,1-1-1,0 1 0,5 0 0,-2 0 77,-1-1 0,1 0-1,0-1 1,-1 0-1,1 1 1,-1-2 0,1 1-1,0-1 1,-1 0-1,1 0 1,-1 0 0,1-1-1,-1 0 1,0 0-1,7-4 1,-1 0 223,0 0 0,-1-1 0,0-1 1,0 0-1,0 0 0,7-10 0,-11 11-187,-1 0 0,0 0 1,0-1-1,-1 0 0,0 0 0,-1 0 1,1 0-1,-2 0 0,1-1 0,-1 0 0,0 1 1,-1-1-1,0 0 0,0 0 0,-1 0 1,-2-17-1,0 9-93,0 0 0,-1 1 0,-1-1-1,-1 1 1,0 0 0,-1 0 0,-1 1 0,-9-16 0,4 12 2,0 0 0,-1 2-1,-1-1 1,-18-16 0,25 27-159,0 0 0,-1 1 0,0 0 0,0 0 0,-1 0 0,0 1 0,0 1 0,0 0 0,0 0 0,-1 0 0,-12-2 0,21 6-29,-1-1 0,1 1 1,-1 0-1,0 0 0,1 0 0,-1 0 0,1 0 0,-1 0 0,0 0 0,1 0 0,-1 1 0,1-1 1,-1 1-1,1-1 0,-1 1 0,1 0 0,-1-1 0,1 1 0,-1 0 0,1 0 0,0 0 0,0 0 1,-1 0-1,1 0 0,0 0 0,0 1 0,0-1 0,0 0 0,0 1 0,0 1 0,0-1-221,0 1-1,0-1 1,1 1 0,-1 0-1,1-1 1,-1 1-1,1 0 1,0-1 0,0 1-1,1 0 1,-1-1-1,0 1 1,1-1 0,-1 1-1,1 0 1,0-1-1,0 1 1,2 3 0,13 18-3329</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41.445"/>
    </inkml:context>
    <inkml:brush xml:id="br0">
      <inkml:brushProperty name="width" value="0.1" units="cm"/>
      <inkml:brushProperty name="height" value="0.1" units="cm"/>
      <inkml:brushProperty name="color" value="#E71224"/>
    </inkml:brush>
  </inkml:definitions>
  <inkml:trace contextRef="#ctx0" brushRef="#br0">35 1 8960,'4'5'6485,"-3"-2"-6107,-1 0 1,1 1-1,0-1 1,0 0 0,0 0-1,3 5 1,5 17 347,-7-1-452,-2 0-1,-1 1 1,0-1 0,-9 39 0,6-39-214,-14 70 123,-4 24-1358,21-112 785,0-3-25,1 1 0,0-1 1,-1 1-1,1-1 0,0 1 1,1-1-1,-1 1 0,2 4 1</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42.056"/>
    </inkml:context>
    <inkml:brush xml:id="br0">
      <inkml:brushProperty name="width" value="0.1" units="cm"/>
      <inkml:brushProperty name="height" value="0.1" units="cm"/>
      <inkml:brushProperty name="color" value="#E71224"/>
    </inkml:brush>
  </inkml:definitions>
  <inkml:trace contextRef="#ctx0" brushRef="#br0">125 33 9344,'-18'-33'7989,"16"33"-7807,1 0 0,0 1 0,0-1-1,-1 0 1,1 1 0,0-1 0,0 1 0,0-1 0,0 1 0,-1 0 0,1-1 0,0 1-1,0 0 1,0 0 0,0-1 0,1 1 0,-2 2 0,-14 20-532,12-17 578,-6 12-243,0 0 0,1 1 1,1 0-1,1 1 0,1-1 1,1 1-1,-4 26 0,8-42 0,1-1-1,0 1 0,-1 0 0,2-1 0,-1 1 1,0 0-1,1-1 0,-1 1 0,1 0 0,0-1 1,1 1-1,-1-1 0,0 1 0,1-1 0,3 5 1,-3-5-34,0-1 0,0 0 0,1 1 0,-1-1 0,1 0 0,0 0 0,-1-1 0,1 1 0,0-1 0,0 1 0,0-1 0,0 0-1,0 0 1,0 0 0,0 0 0,0-1 0,1 1 0,2-1 0,67 1-139,-53-1 164,-1 0 0,1 1 0,-1 1-1,32 7 1,-18-1 67,-17-5 127,1 2 1,19 7 0,-30-9 33,-4-2-29,0-1-1,0 1 0,0 0 1,0 0-1,0 0 0,0 0 0,-1 1 1,3 1-1,-4-3-118,1 1-1,-1 0 1,0-1-1,1 1 0,-1-1 1,0 1-1,0 0 1,1 0-1,-1-1 1,0 1-1,0 0 1,0-1-1,0 1 1,0 0-1,0-1 1,0 1-1,0 0 1,0 0-1,-1-1 1,1 1-1,0 0 1,0-1-1,-1 1 1,1-1-1,0 1 1,-1 0-1,1-1 1,0 1-1,-1-1 0,0 2 1,-10 12 136,-1 0 0,-1 0 0,1-2 0,-19 15 0,22-20-611,-1-1 1,0 0-1,0 0 0,-1-1 1,0 0-1,1-1 0,-2 0 1,1-1-1,-23 3 0,32-5 122,0-1 0,0 0-1,0 0 1,0 0-1,0 0 1,0 0 0,0-1-1,0 1 1,0-1-1,0 1 1,-3-2 0,5 2 113,-1-1 1,0 1-1,1-1 1,-1 1-1,0-1 1,1 1 0,-1-1-1,1 1 1,-1-1-1,1 0 1,-1 1-1,1-1 1,-1 0 0,1 1-1,-1-1 1,1 0-1,0 1 1,-1-1-1,1 0 1,0 0 0,0 0-1,0 1 1,0-1-1,0 0 1,-1 0-1,1 0 1,1 1 0,-1-1-1,0-1 1,4-13-3305</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42.441"/>
    </inkml:context>
    <inkml:brush xml:id="br0">
      <inkml:brushProperty name="width" value="0.1" units="cm"/>
      <inkml:brushProperty name="height" value="0.1" units="cm"/>
      <inkml:brushProperty name="color" value="#E71224"/>
    </inkml:brush>
  </inkml:definitions>
  <inkml:trace contextRef="#ctx0" brushRef="#br0">36 110 8320,'-35'-7'9663,"44"9"-9307,1-1 0,0 0 0,-1-1 0,1 0 0,0 0 0,-1-1-1,1-1 1,-1 1 0,18-7 0,-1-1-237,-2-1-1,33-18 1,-41 20-453,1 0 1,1 1-1,-1 0 0,1 2 0,0 0 1,21-2-1,-36 6-276,0 1 0,0 0-1,0 1 1,0-1 0,1 0-1,4 3 1,6 1-3768</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42.782"/>
    </inkml:context>
    <inkml:brush xml:id="br0">
      <inkml:brushProperty name="width" value="0.1" units="cm"/>
      <inkml:brushProperty name="height" value="0.1" units="cm"/>
      <inkml:brushProperty name="color" value="#E71224"/>
    </inkml:brush>
  </inkml:definitions>
  <inkml:trace contextRef="#ctx0" brushRef="#br0">1 1 9216,'2'0'4597,"10"3"-3082,7-2-1077,-1 1 1,1 1 0,-1 0 0,0 1 0,0 1 0,23 11-1,-31-12-313,-1 1-1,0 0 1,0 1-1,0 0 1,-1 0-1,0 1 1,0 0-1,-1 1 1,0 0-1,0 0 1,-1 0-1,0 1 1,0 0-1,-1 0 1,7 17-1,0 3 208,-2 2-1,-1-1 0,10 59 1,-13-39-472,-1 0 0,-2 0 0,-3 0 0,-2 0 0,-2 0 0,-2-1 0,-22 86 0,21-113-526,0 1 0,-1-1-1,-16 29 1,20-42 41,-1-1-1,0 0 1,-1 0-1,0-1 1,0 0-1,0 0 1,-1 0-1,0 0 1,-1-1-1,1-1 1,-10 6-1,-10-1-3016</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43.620"/>
    </inkml:context>
    <inkml:brush xml:id="br0">
      <inkml:brushProperty name="width" value="0.1" units="cm"/>
      <inkml:brushProperty name="height" value="0.1" units="cm"/>
      <inkml:brushProperty name="color" value="#E71224"/>
    </inkml:brush>
  </inkml:definitions>
  <inkml:trace contextRef="#ctx0" brushRef="#br0">244 21 7552,'0'-20'8224,"-6"20"-6934,-8 3-906,-1 1 0,1 1 0,0 0 0,0 1 0,-13 8 0,19-10-359,1 1-1,1 0 0,-1 0 0,1 0 0,0 1 1,0 0-1,0 0 0,1 1 0,0-1 1,-8 15-1,5-3-14,0-1-1,2 1 1,-7 25 0,-7 58-65,15-64 48,2 1 0,1 0-1,6 60 1,2-39 72,23 90 0,-21-120-79,1 1 0,2-1 0,1-1 0,21 35 0,-3-12 25,48 59 0,-39-59-12,85 103-3219,-106-133 1231</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50.348"/>
    </inkml:context>
    <inkml:brush xml:id="br0">
      <inkml:brushProperty name="width" value="0.1" units="cm"/>
      <inkml:brushProperty name="height" value="0.1" units="cm"/>
      <inkml:brushProperty name="color" value="#E71224"/>
    </inkml:brush>
  </inkml:definitions>
  <inkml:trace contextRef="#ctx0" brushRef="#br0">8 505 7296,'-8'9'6347,"9"-9"-6294,-1 1 0,0-1 0,0 1 0,1-1 0,-1 1 0,0-1 0,1 1 0,-1-1 0,1 0 0,-1 1 0,1-1 0,-1 1 0,1-1 0,-1 0 0,1 1 0,-1-1 0,2 0 0,13 8 309,0-2-1,0 1 1,1-2 0,0 0-1,0-1 1,0-1 0,0 0-1,1-2 1,24 1 0,13-4 93,83-14 1,-96 11-184,129-25 50,21-2 1,-72 18-45,185-30 377,-154 10-349,241-52 193,-1 18-290,206 11 36,716-30 326,-624 52-283,7 18-192,-140 5-112,55-13 101,846 29 80,-387 36 11,-426-27 102,-11 7-518,-5 13 506,-560-30-252,484 17 84,-115-19 75,-252-1-170,793-3 120,-333 7-107,121 45 112,-629-37-107,121 18-44,-150-16 126,-59-12 107,-30-3-2148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0:08.548"/>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0 0 7680,'8'45'9894,"-6"-44"-9756,-1 0-1,1 0 1,0 0 0,0 0 0,0 0 0,0 0-1,-1 0 1,4 0 0,27 7 402,3-5-113,0-1-1,48-2 1,-22-2 0,270 2 586,-247-6-875,-15-1 81,-50 7-165,228-7 351,-38-5-239,-2-1 159,480 10-11,-391-5-186,-10-1-5,242 18-22,-458-6 31,176 5-248,-3-3 159,639-5 362,-734-6-39,-10 0-300,338 6-130,-257-5 48,517 5-330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05.707"/>
    </inkml:context>
    <inkml:brush xml:id="br0">
      <inkml:brushProperty name="width" value="0.1" units="cm"/>
      <inkml:brushProperty name="height" value="0.1" units="cm"/>
      <inkml:brushProperty name="color" value="#E71224"/>
    </inkml:brush>
  </inkml:definitions>
  <inkml:trace contextRef="#ctx0" brushRef="#br0">333 1 7808,'-2'0'4062,"-2"3"-2464,-5 9-266,1 3-864,0 0-1,1 0 1,0 1 0,-7 28 0,7-21-194,-11 34-192,-3-1 0,-3-1 0,-2-1 0,-51 78 0,75-128-118,-59 86-706,25-30-2511,34-51 1125</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51.244"/>
    </inkml:context>
    <inkml:brush xml:id="br0">
      <inkml:brushProperty name="width" value="0.1" units="cm"/>
      <inkml:brushProperty name="height" value="0.1" units="cm"/>
      <inkml:brushProperty name="color" value="#E71224"/>
    </inkml:brush>
  </inkml:definitions>
  <inkml:trace contextRef="#ctx0" brushRef="#br0">244 32 6400,'2'-3'476,"-1"1"-1,14-25 11096,-22 42-10882,0-1 0,-4 17 0,4-13-473,-45 152 276,13-38-248,-82 208-1690,116-329 960,3-5-399,0 0 0,0 0 0,0 0 0,0 0-1,-1 10 1</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51.645"/>
    </inkml:context>
    <inkml:brush xml:id="br0">
      <inkml:brushProperty name="width" value="0.1" units="cm"/>
      <inkml:brushProperty name="height" value="0.1" units="cm"/>
      <inkml:brushProperty name="color" value="#E71224"/>
    </inkml:brush>
  </inkml:definitions>
  <inkml:trace contextRef="#ctx0" brushRef="#br0">14 1 8704,'-14'4'6346,"24"2"-4026,4-3-2056,-1 0-1,0 2 0,0 0 1,-1 0-1,20 11 0,-17-8-56,9 6-7,0 0 0,-1 1 0,-1 2 0,-1 0 0,22 23 0,87 107 341,-3-3-266,-102-119-269,2-2 0,1 0-1,41 25 1,-48-36-1261,1 0 0,0-2 0,26 9 0,-43-17 65,-1-1 1,0 0 0,1 0-1,-1 0 1,1 0 0,6-1-1,12-6-3428</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52.022"/>
    </inkml:context>
    <inkml:brush xml:id="br0">
      <inkml:brushProperty name="width" value="0.1" units="cm"/>
      <inkml:brushProperty name="height" value="0.1" units="cm"/>
      <inkml:brushProperty name="color" value="#E71224"/>
    </inkml:brush>
  </inkml:definitions>
  <inkml:trace contextRef="#ctx0" brushRef="#br0">10 39 8064,'-9'0'5632,"36"0"-4070,38 0 470,109-12 0,-30-13-1691,-141 25-778,0-1 1,1 1-1,-1 0 0,0-1 0,0 1 0,0 1 0,0-1 0,0 0 0,0 1 0,1 0 0,-1-1 0,4 3 1</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52.388"/>
    </inkml:context>
    <inkml:brush xml:id="br0">
      <inkml:brushProperty name="width" value="0.1" units="cm"/>
      <inkml:brushProperty name="height" value="0.1" units="cm"/>
      <inkml:brushProperty name="color" value="#E71224"/>
    </inkml:brush>
  </inkml:definitions>
  <inkml:trace contextRef="#ctx0" brushRef="#br0">1 223 9216,'14'-5'3520,"-10"2"-2752,6-9 288,-6 4-96,6-1-160,-1-4-1,5-2-383,0-10-160,3 5-160,6-1-160,1 0 32,4 0-128,-5 6-32,5 3-1055,0-1-353,-7 4-2880</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52.812"/>
    </inkml:context>
    <inkml:brush xml:id="br0">
      <inkml:brushProperty name="width" value="0.1" units="cm"/>
      <inkml:brushProperty name="height" value="0.1" units="cm"/>
      <inkml:brushProperty name="color" value="#E71224"/>
    </inkml:brush>
  </inkml:definitions>
  <inkml:trace contextRef="#ctx0" brushRef="#br0">62 0 9984,'-1'1'3915,"-3"4"-3190,0 4-132,0 1 1,1-1 0,0 1 0,-3 14 0,-2 8-134,1-9-308,1 0 1,1 1-1,1-1 1,-2 46-1,6-65-167,0-1-1,0 1 0,0 0 0,1-1 0,-1 1 1,1-1-1,0 1 0,0-1 0,0 0 0,1 1 1,-1-1-1,3 4 0,-3-6-13,1 1 0,-1 0 0,1-1 1,0 1-1,0-1 0,-1 0 0,1 0 0,0 1 1,0-1-1,0 0 0,0-1 0,1 1 0,-1 0 1,0-1-1,0 1 0,0-1 0,0 1 0,1-1 0,-1 0 1,4 0-1,74-7-62,1 1 11,-72 6 84,116 3 573,-101-1-9,0 1 0,-1 1 0,28 8 0,-46-11-227,1 1 0,-1 1 0,1-1 0,9 7 0,-14-9-280,0 1 1,0-1-1,0 1 0,0 0 0,0 0 1,0-1-1,-1 1 0,1 0 0,0 0 0,0 0 1,-1 0-1,1 0 0,0 0 0,-1 0 1,1 0-1,-1 0 0,0 0 0,1 0 0,-1 0 1,0 0-1,0 0 0,1 0 0,-1 1 0,0-1 1,0 0-1,0 0 0,0 0 0,0 0 1,-1 0-1,1 1 0,-1 0 0,-2 3 47,0 0 0,0 0 0,-1 0-1,0 0 1,0-1 0,0 0 0,-1 0 0,-4 4-1,-15 14-5,-175 214-1642,196-232 1448,2-2 32,-6 7-667,-1 0 0,0 0 1,0 0-1,-1-1 0,-14 11 0,22-19 599,1 1 0,-1-1-1,1 1 1,-1-1 0,0 0 0,1 1 0,-1-1 0,0 0-1,1 1 1,-1-1 0,0 0 0,0 0 0,1 0-1,-1 0 1,0 0 0,1 0 0,-1 0 0,0 0-1,0 0 1,1 0 0,-1 0 0,0 0 0,0-1-1,1 1 1,-1 0 0,0 0 0,1-1 0,-1 1-1,1-1 1,-1 1 0,0-1 0,-1 0-148,1-1 1,0 1-1,1-1 1,-1 1 0,0-1-1,0 1 1,1-1-1,-1 1 1,0-1-1,1 0 1,-1-1-1,0-24-3558</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53.148"/>
    </inkml:context>
    <inkml:brush xml:id="br0">
      <inkml:brushProperty name="width" value="0.1" units="cm"/>
      <inkml:brushProperty name="height" value="0.1" units="cm"/>
      <inkml:brushProperty name="color" value="#E71224"/>
    </inkml:brush>
  </inkml:definitions>
  <inkml:trace contextRef="#ctx0" brushRef="#br0">6 164 10880,'-5'0'5373,"5"1"-5207,0-1 1,0 1-1,0-1 0,1 1 1,-1-1-1,0 1 1,1-1-1,-1 0 0,0 1 1,1-1-1,-1 1 0,0-1 1,1 0-1,-1 1 0,1-1 1,-1 0-1,1 1 0,2 0-91,-1 0 1,1 0-1,-1-1 0,1 1 0,0-1 0,-1 0 0,1 1 0,0-1 0,-1 0 0,1-1 0,0 1 0,-1 0 0,1-1 0,0 0 0,-1 1 0,4-3 0,7-2 162,-1-1 0,13-8 0,-3 2 38,30-12-50,1 2 0,2 2 1,65-15-1,-64 22-2902,85-6-1,-115 19-365,-23 0 2240,0 1-1,0-1 1,0 1-1,0 0 1,0 0-1,0 0 0,0 0 1,-1 1-1,1-1 1,3 3-1,9 11-2513</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54.368"/>
    </inkml:context>
    <inkml:brush xml:id="br0">
      <inkml:brushProperty name="width" value="0.1" units="cm"/>
      <inkml:brushProperty name="height" value="0.1" units="cm"/>
      <inkml:brushProperty name="color" value="#E71224"/>
    </inkml:brush>
  </inkml:definitions>
  <inkml:trace contextRef="#ctx0" brushRef="#br0">7 1115 7808,'-6'3'8427,"8"-3"-8154,1 0-1,-1 0 1,0 0-1,1 0 1,-1 0-1,0-1 1,1 1-1,3-2 0,21-7 492,1 1-1,51-9 1,-65 14-617,121-17 470,55-13-306,152-31 387,3 16-337,-100 16-34,-26 3-226,199-32 150,170-64-261,-327 66 228,699-89 134,-565 116-384,197-2 82,-534 31-41,619-35 66,1090-130 709,-921 83-571,74 32-90,-313 32-97,-295 11-26,1408-4 363,-974 62-241,-734-47-121,400 40 14,-149-14-89,712 30 90,-678-59 0,38 0 107,-2 20-1329,-287-12-691,66 17 0,-12 9-3855,-65-19 2163</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57.125"/>
    </inkml:context>
    <inkml:brush xml:id="br0">
      <inkml:brushProperty name="width" value="0.1" units="cm"/>
      <inkml:brushProperty name="height" value="0.1" units="cm"/>
      <inkml:brushProperty name="color" value="#E71224"/>
    </inkml:brush>
  </inkml:definitions>
  <inkml:trace contextRef="#ctx0" brushRef="#br0">59 4 4864,'-18'0'5093,"-5"-3"-661,18 3-4042,-8 1 3972,15 26-4421,9 48 1,-2-15-17,-4-14 96,18 125 91,-19-151 13,1 38 1,-5-57-128,0-1 1,0 1 0,0-1 0,0 0-1,0 1 1,0-1 0,0 0 0,0 1-1,0-1 1,0 1 0,0-1 0,0 0-1,0 1 1,0-1 0,1 0 0,-1 1-1,0-1 1,0 1 0,0-1 0,0 0-1,1 0 1,-1 1 0,0-1 0,0 0-1,1 1 1,-1-1 0,0 0 0,1 0-1,-1 1 1,0-1 0,1 0 0,-1 0-1,0 0 1,1 1 0,-1-1 0,0 0-1,1 0 1,-1 0 0,0 0 0,1 0-1,-1 0 1,1 0 0,-1 0-1,0 0 1,1 0 0,-1 0 0,1 0-1,-1 0 1,0 0 0,1 0 0,-1 0-1,0-1 1,1 1 0,-1 0 0,0 0-1,1 0 1,-1-1 0,1 1 0,17-14 80,6-15-178,-18 21 96,0 0-1,13-12 1,-15 17 0,0 0 1,-1 0-1,1 1 1,0 0 0,0 0-1,0 0 1,0 0 0,1 0-1,7-1 1,2 1 1,1 0 0,0 1 0,0 0 1,0 1-1,27 4 0,74 19-10,-102-20 5,3 1 30,-1 0 0,24 10-1,-36-12 88,0-1 0,-1 1 0,1 0 0,0 1 0,-1-1 0,0 1 0,1-1-1,-1 1 1,0 0 0,0 0 0,0 1 0,-1-1 0,1 0 0,-1 1 0,2 4 0,-3-5-62,0-1 0,0 1 0,-1-1 0,1 1-1,-1 0 1,0-1 0,0 1 0,0-1 0,0 1 0,0 0 0,0-1 0,-1 1 0,1-1 0,-1 1 0,0-1 0,0 1 0,0-1 0,0 1 0,0-1 0,0 0 0,-1 1 0,1-1 0,-1 0 0,-3 3 0,-3 3-25,0 0 0,0 0 0,-1-1 0,-13 7 0,2-1-83,-1 0 0,0-2 1,-36 14-1,23-11-688,24-10-81,1 0 0,-1 0 0,0-1 0,1 0 0,-1 0 0,-1-1 1,-10 1-1,21-3 628,-1 0 0,0 0 0,0 0 0,0-1 0,0 1 1,0 0-1,1 0 0,-1 0 0,0-1 0,0 1 1,1 0-1,-1-1 0,0 1 0,-1-2 0,-4-9-3634</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57.523"/>
    </inkml:context>
    <inkml:brush xml:id="br0">
      <inkml:brushProperty name="width" value="0.1" units="cm"/>
      <inkml:brushProperty name="height" value="0.1" units="cm"/>
      <inkml:brushProperty name="color" value="#E71224"/>
    </inkml:brush>
  </inkml:definitions>
  <inkml:trace contextRef="#ctx0" brushRef="#br0">0 237 7680,'19'0'6874,"-15"0"-6669,0-1 0,-1 0-1,1-1 1,-1 1-1,1 0 1,-1-1 0,0 0-1,0 0 1,1 0 0,-1 0-1,2-3 1,8-4 267,24-15 83,42-28-267,113-55 0,-183 102-536,1 1 1,0 0-1,0 1 1,15-3 0,-19 5-307,1 1 1,-1 0-1,1 0 1,0 0-1,-1 1 1,1-1-1,-1 2 1,8 1-1,18 5-3094,-1 0 182</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57.883"/>
    </inkml:context>
    <inkml:brush xml:id="br0">
      <inkml:brushProperty name="width" value="0.1" units="cm"/>
      <inkml:brushProperty name="height" value="0.1" units="cm"/>
      <inkml:brushProperty name="color" value="#E71224"/>
    </inkml:brush>
  </inkml:definitions>
  <inkml:trace contextRef="#ctx0" brushRef="#br0">1 0 8960,'0'0'2981,"1"9"-74,2-2-2487,1 0 0,0-1 0,1 1 1,-1-1-1,7 6 0,8 12 98,-6-5-290,-2 1-1,0 0 1,-1 1-1,10 31 0,16 90-606,-35-136 260,7 24-1010,-8-29 1013,1 0 0,-1 0-1,0 0 1,1 0 0,-1-1-1,1 1 1,-1 0 0,1 0-1,-1 0 1,1-1 0,0 1-1,-1 0 1,1-1 0,0 1-1,0 0 1,-1-1 0,1 1-1,0-1 1,0 1 0,0-1-1,0 0 1,0 1 0,0-1 0,0 0-1,1 1 1,7-5-1761,1-7-1595</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06.124"/>
    </inkml:context>
    <inkml:brush xml:id="br0">
      <inkml:brushProperty name="width" value="0.1" units="cm"/>
      <inkml:brushProperty name="height" value="0.1" units="cm"/>
      <inkml:brushProperty name="color" value="#E71224"/>
    </inkml:brush>
  </inkml:definitions>
  <inkml:trace contextRef="#ctx0" brushRef="#br0">8 1 8448,'-8'1'6095,"16"9"-4300,15 11-1286,-9-9-244,0 0 0,-1 0 0,0 1 0,-1 1 0,15 21 0,55 111 185,-3-7-594,-67-120-280,1-1-1,1-1 1,0 0 0,2-1-1,16 14 1,-21-21-388,0-2-1,1 0 1,13 7 0,-24-14 733,22 13-3542</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58.420"/>
    </inkml:context>
    <inkml:brush xml:id="br0">
      <inkml:brushProperty name="width" value="0.1" units="cm"/>
      <inkml:brushProperty name="height" value="0.1" units="cm"/>
      <inkml:brushProperty name="color" value="#E71224"/>
    </inkml:brush>
  </inkml:definitions>
  <inkml:trace contextRef="#ctx0" brushRef="#br0">158 20 7808,'-6'-3'606,"-1"0"1,1 1 0,0-1-1,-1 1 1,1 1 0,-1-1-1,0 1 1,1 0 0,-1 0-1,0 1 1,-8 0 0,12 1-524,0-1 1,-1 1-1,1-1 1,0 1-1,0 0 1,0 0-1,0 0 1,1 1-1,-1-1 1,0 1-1,0 0 1,1-1-1,-1 1 0,1 0 1,-1 1-1,1-1 1,0 0-1,0 1 1,0-1-1,0 1 1,1-1-1,-1 1 1,1 0-1,-1 0 1,-1 5-1,2-1-36,-1 0-1,1 0 1,0 0 0,1 0-1,0 1 1,0-1 0,0 0-1,1 0 1,0 0 0,1 0-1,4 13 1,3 6 93,20 40 1,-27-61-129,16 29 165,1 0 0,43 58 0,-49-76-104,0-1 0,1 0 0,1-1 0,0 0 0,1-1 0,0-1 0,22 13 0,-32-23-39,-1 1 1,1-1-1,-1 1 0,1-1 1,0-1-1,0 1 0,-1-1 0,13 1 1,-15-2 19,1 0 1,-1-1 0,0 1 0,0-1-1,0 1 1,0-1 0,0 0-1,0 0 1,0 0 0,-1 0-1,1-1 1,0 1 0,-1-1 0,1 0-1,0 0 1,-1 0 0,0 0-1,0 0 1,3-3 0,0-3 106,1 0 0,-1-1 0,0 0 1,-1 0-1,0 0 0,-1 0 0,0-1 0,0 1 1,-1-1-1,2-14 0,-2 1 102,0 0 1,-2-1-1,-3-32 0,1 43-220,0 0-1,0-1 0,-2 2 0,1-1 1,-2 0-1,0 1 0,-12-24 1,12 29-73,0-1 0,-1 1 0,1-1 1,-1 2-1,-1-1 0,1 1 1,-1 0-1,0 0 0,-1 1 0,0 0 1,1 0-1,-14-5 0,4 3-225,-1 1 0,1 1 0,-22-4 0,27 7-109,1 0 0,-1 1 0,0 1 0,0 0 0,1 0 0,-15 3 0,25-3 222,-1 1-1,1-1 1,0 0 0,-1 1-1,1-1 1,0 0-1,-1 1 1,1 0-1,0-1 1,-1 1-1,1 0 1,0 0 0,0-1-1,0 1 1,0 0-1,0 0 1,-2 3-1,3-4 52,0 0-1,0 1 1,0-1-1,0 1 1,0-1 0,0 0-1,0 1 1,0-1-1,0 1 1,0-1-1,0 0 1,0 1-1,0-1 1,0 1-1,0-1 1,0 0-1,0 1 1,0-1 0,1 0-1,-1 1 1,0-1-1,1 1 1,0 0-97,0 0 0,0 0 1,0 0-1,0 0 1,0 0-1,0 0 0,0-1 1,1 1-1,1 1 1,3 0-888,0 0 1,0 0 0,1-1 0,-1 0-1,1 0 1,11 0 0,21 0-2398</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58.861"/>
    </inkml:context>
    <inkml:brush xml:id="br0">
      <inkml:brushProperty name="width" value="0.1" units="cm"/>
      <inkml:brushProperty name="height" value="0.1" units="cm"/>
      <inkml:brushProperty name="color" value="#E71224"/>
    </inkml:brush>
  </inkml:definitions>
  <inkml:trace contextRef="#ctx0" brushRef="#br0">56 198 7424,'-2'-2'593,"0"0"1,0 0-1,-1 0 1,1 0-1,0 0 1,-1 1-1,1-1 1,-1 1-1,1-1 1,-5-1-1,6 3-486,0 0-1,1 0 0,-1 0 1,0 0-1,0-1 0,1 1 0,-1 0 1,0 1-1,1-1 0,-1 0 1,0 0-1,1 0 0,-1 0 0,0 0 1,1 1-1,-1-1 0,0 0 1,1 1-1,-1-1 0,0 1 1,0 0-50,0 0 1,0 0 0,0 0-1,1 0 1,-1 0 0,0 0-1,1 1 1,-1-1 0,1 0 0,-1 0-1,1 1 1,0-1 0,-1 0-1,1 3 1,-1 14 90,1-1 1,0 1-1,1-1 0,1 1 0,1-1 1,1 1-1,0-1 0,1 0 1,10 22-1,-6-18-34,0-1 0,1 0 0,1-1 0,1 0 0,20 25 0,-26-38-71,0 0 0,0 0 0,1 0 0,-1-1 0,1 0 0,0-1 0,12 6 0,-13-7-10,0-1 1,0 0-1,0 0 0,0-1 1,0 0-1,0 0 1,1 0-1,-1-1 1,0 0-1,0 0 1,9-2-1,-6 0 73,0 0-1,0-1 1,0 0-1,-1 0 0,1-1 1,-1 0-1,0-1 1,0 0-1,0 0 1,-1 0-1,0-1 1,0-1-1,0 1 1,-1-1-1,11-14 1,-8 9 61,-1-1 1,0-1-1,0 1 1,-2-2-1,0 1 0,0 0 1,-1-1-1,5-27 1,-8 26-78,-1 0 1,0 0 0,0 0-1,-2 0 1,0 0 0,-1 0 0,0 0-1,-2 0 1,1 1 0,-2-1-1,0 1 1,-9-17 0,10 23-72,-1 0 0,-1 0-1,1 1 1,-1-1 0,-1 1 0,0 1 0,0-1 0,0 1 0,-1 0 0,0 1 0,0 0 0,-1 0 0,0 0-1,0 2 1,0-1 0,-1 1 0,1 0 0,-1 1 0,-17-4 0,16 5-168,0 1 0,1 1 0,-1 0-1,0 0 1,0 1 0,1 1 0,-1-1 0,1 2 0,-20 6 0,21-6-441,0 1 0,0 1 0,0 0 0,-11 8 0,14-9-436,1 0 0,-1 1 1,1 0-1,1 0 0,-1 0 1,-6 11-1</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59.258"/>
    </inkml:context>
    <inkml:brush xml:id="br0">
      <inkml:brushProperty name="width" value="0.1" units="cm"/>
      <inkml:brushProperty name="height" value="0.1" units="cm"/>
      <inkml:brushProperty name="color" value="#E71224"/>
    </inkml:brush>
  </inkml:definitions>
  <inkml:trace contextRef="#ctx0" brushRef="#br0">0 5 7552,'2'-1'334,"-1"1"1,0-1-1,0 1 1,0-1-1,0 1 0,1-1 1,-1 1-1,0 0 1,1 0-1,1 0 1,22 3 194,-18-2 47,19 3 553,-1 1 1,0 2-1,46 17 1,-44-13-793,0 2-1,-1 2 1,0 0 0,-2 2-1,38 31 1,-34-22 78,-1 1 0,42 58 0,32 73 479,-86-130-825,-1 0 0,-2 1 0,-1 0 0,-1 1 0,-2 0 0,-1 1 0,-1-1 0,-2 1 0,1 58 0,-5-59-586,-2 0-1,-1-1 1,-1 1-1,-2-1 0,-1 1 1,-1-1-1,-1-1 1,-2 0-1,-1-1 1,-20 36-1,8-24-3940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8:59.754"/>
    </inkml:context>
    <inkml:brush xml:id="br0">
      <inkml:brushProperty name="width" value="0.1" units="cm"/>
      <inkml:brushProperty name="height" value="0.1" units="cm"/>
      <inkml:brushProperty name="color" value="#E71224"/>
    </inkml:brush>
  </inkml:definitions>
  <inkml:trace contextRef="#ctx0" brushRef="#br0">75 1 7168,'-1'6'8426,"-8"8"-7232,5-9-1095,1 1-1,-1 0 1,1-1 0,1 1 0,-4 10 0,-7 35 123,3 1 1,2 0 0,-3 96-1,10-60-216,4 1-1,24 157 1,-16-193-68,2-1-1,2 0 1,2-1 0,2-1-1,49 90 1,-32-82-461,79 100-1,-87-126-318,1-1-1,1-1 1,1-2 0,46 32 0,-8-21-2720,-69-39 3556</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9:04.798"/>
    </inkml:context>
    <inkml:brush xml:id="br0">
      <inkml:brushProperty name="width" value="0.1" units="cm"/>
      <inkml:brushProperty name="height" value="0.1" units="cm"/>
      <inkml:brushProperty name="color" value="#E71224"/>
    </inkml:brush>
  </inkml:definitions>
  <inkml:trace contextRef="#ctx0" brushRef="#br0">46 7 7040,'0'-1'126,"0"1"0,-1-1 0,1 1 0,-1 0 0,1-1-1,0 1 1,-1-1 0,1 1 0,-1 0 0,1 0 0,-1-1 0,1 1 0,-1 0 0,0 0 0,1-1 0,-1 1 0,1 0 0,-1 0 0,1 0 0,-1 0 0,0 0 0,1 0 0,-1 0 0,1 0 0,-1 0 0,0 0-1,-6 1 848,6-1-771,0 1 0,0-1-1,0 1 1,1-1 0,-1 1 0,0-1 0,1 1-1,-1-1 1,0 1 0,1 0 0,-1-1 0,1 1-1,-1 0 1,1 0 0,-1-1 0,0 3 0,-3 2 954,-4 5 721,8-10-1805,0 0-1,0 0 1,0 1 0,0-1 0,0 0-1,0 0 1,0 1 0,0-1-1,0 0 1,0 1 0,0-1 0,0 0-1,0 0 1,0 1 0,0-1 0,0 0-1,1 0 1,-1 1 0,0-1-1,0 0 1,0 0 0,0 1 0,0-1-1,1 0 1,1 1 62,-1 1 1,1-1-1,0 0 0,0-1 0,0 1 1,0 0-1,0-1 0,0 1 0,2 0 1,10 1 145,0 0 0,0-1 0,0-1 0,14-1 0,5 0-6,165-11 773,3-1-590,-99 13-1225,-110 22-8309</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9:05.276"/>
    </inkml:context>
    <inkml:brush xml:id="br0">
      <inkml:brushProperty name="width" value="0.1" units="cm"/>
      <inkml:brushProperty name="height" value="0.1" units="cm"/>
      <inkml:brushProperty name="color" value="#E71224"/>
    </inkml:brush>
  </inkml:definitions>
  <inkml:trace contextRef="#ctx0" brushRef="#br0">2 7 8320,'-1'-6'6142,"2"14"-2658,9 23-2805,-2 0-1,8 60 1,-3-16-256,2 33 83,-10-66-303,12 54 0,-15-85-781,0 0 0,-1 1 0,0-1 0,-2 15 0,1-7-3919</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9:05.915"/>
    </inkml:context>
    <inkml:brush xml:id="br0">
      <inkml:brushProperty name="width" value="0.1" units="cm"/>
      <inkml:brushProperty name="height" value="0.1" units="cm"/>
      <inkml:brushProperty name="color" value="#E71224"/>
    </inkml:brush>
  </inkml:definitions>
  <inkml:trace contextRef="#ctx0" brushRef="#br0">20 1 6912,'-1'1'383,"0"-1"1,0 1-1,0 0 1,-1 0-1,1 0 1,0-1-1,0 1 1,0 0-1,0 1 1,0-1-1,0 0 1,1 0-1,-1 0 1,0 1-1,1-1 1,-2 2-1,2-1-76,-1 1-1,1-1 0,-1 1 0,1-1 0,0 1 0,0-1 1,0 1-1,1 4 0,1 2 49,0-1 0,1 1 0,0-1 0,6 13 0,66 150 1153,15 32-547,-73-170-850,63 111 824,-75-136-866,-3-5-30,0 1-1,0-1 0,0 0 1,1 1-1,-1-1 0,1 0 0,0 0 1,-1-1-1,2 1 0,3 3 0,-7-6-21,1 0-1,-1 0 1,0 0-1,0 0 1,0 0-1,0 0 1,1 0-1,-1 0 1,0 0-1,0 0 1,0-1-1,0 1 0,1 0 1,-1 0-1,0 0 1,0 0-1,0 0 1,0 0-1,0 0 1,1 0-1,-1 0 1,0 0-1,0-1 1,0 1-1,0 0 1,0 0-1,0 0 1,0 0-1,0 0 0,1-1 1,-1 1-1,0 0 1,0 0-1,0 0 1,0 0-1,0-1 1,0 1-1,0 0 1,0 0-1,0 0 1,0 0-1,0-1 1,0 1-1,0-12 577,0 7-380,0-369 2144,0 123-7285,0 250 4572,-1-1 0,1 0 0,0 1 0,0-1 0,1 0 0,-1 1 0,0-1 0,0 0 0,1 1 0,-1-1 0,1 0 0,0 1 1,-1-1-1,1 1 0,0-1 0,0 1 0,0-1 0,0 1 0,2-2 0,9-5-3884</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9:07.132"/>
    </inkml:context>
    <inkml:brush xml:id="br0">
      <inkml:brushProperty name="width" value="0.1" units="cm"/>
      <inkml:brushProperty name="height" value="0.1" units="cm"/>
      <inkml:brushProperty name="color" value="#E71224"/>
    </inkml:brush>
  </inkml:definitions>
  <inkml:trace contextRef="#ctx0" brushRef="#br0">10 5 6656,'-9'-4'4824,"8"11"-2204,2 3-2816,0 12 907,1 0 0,6 23 0,-1-3 62,9 32 280,0 5-287,-1 34-342,17 116 42,7 103-71,-10-69-294,-9-15-141,-11-106 80,16 228 22,-4-59 58,11 193-16,-19-278-176,19 410 189,-24-459-111,4 70-7,-7-187 7,28 450-6,13 232 5,9-149 22,14-118 1,-50-356-3,95 553-74,10 70 135,-83-497-114,47 364-72,-83-575 108,-3-19 17,0 0 0,-1 1 0,0-1 1,-3 27-1,-3-26-39,1 4-474,4-15 119,0-1-1,-1 0 0,0 0 0,-2 7 0,-2 12-1503,5-20 1697,0 1 0,-1 0 0,0-1 0,0 1 0,0-1 0,0 0 0,0 1 0,-1-1 0,0 0 0,-2 5 0,3-8 111,0 1 0,1 0 0,-1 0 1,0-1-1,0 1 0,1 0 0,-1-1 0,0 1 0,0-1 0,0 1 1,0-1-1,0 0 0,0 1 0,0-1 0,0 0 0,-1 1 0,0-1-91,0 0 0,1-1 0,-1 1 0,1 0 0,-1-1-1,1 1 1,0 0 0,-1-1 0,1 0 0,-1 1-1,1-1 1,0 0 0,0 0 0,-2-1 0,-19-19-2730,-12-13-148</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9:08.499"/>
    </inkml:context>
    <inkml:brush xml:id="br0">
      <inkml:brushProperty name="width" value="0.1" units="cm"/>
      <inkml:brushProperty name="height" value="0.1" units="cm"/>
      <inkml:brushProperty name="color" value="#E71224"/>
    </inkml:brush>
  </inkml:definitions>
  <inkml:trace contextRef="#ctx0" brushRef="#br0">59 361 6016,'0'-1'199,"-1"1"1,1-1-1,0 0 1,0 1-1,0-1 1,0 1-1,0-1 0,-1 0 1,1 1-1,0-1 1,0 1-1,-1-1 1,1 1-1,0-1 1,-1 1-1,0-2 1,0 2-117,1-1 1,0 1 0,-1-1 0,1 1 0,-1-1 0,1 1-1,0-1 1,0 1 0,-1-1 0,1 0 0,0 1 0,0-1-1,0 1 1,-1-1 0,1 0 0,0-1 0,0-4 276,-1 0 1,0 1-1,0-1 0,-3-6 1,-1-11 2263,3 8 2608,-12 32-4587,13-12-646,-1-1-1,1 1 1,0-1-1,0 1 1,1 0-1,-1 0 1,1-1-1,0 1 1,0 0-1,2 7 0,-1 8 3,2 71 194,18 112 0,-17-169-27,2-1 1,1 0-1,2 0 1,15 38-1,-21-66-144,0 1-1,0 0 0,1-1 0,0 0 0,0 0 1,1 0-1,-1 0 0,1-1 0,0 0 0,0 0 1,0 0-1,1 0 0,-1-1 0,1 0 1,0 0-1,0-1 0,12 4 0,-8-3 65,2-1 1,-1 0-1,0-1 1,0 0-1,0 0 0,1-1 1,-1-1-1,0 0 0,17-4 1,-20 3-10,-1-1 1,0 0 0,0 0 0,0 0-1,0-1 1,0 0 0,-1 0 0,0-1-1,0 0 1,0 0 0,0 0 0,-1-1-1,0 1 1,0-1 0,-1-1 0,1 1-1,5-12 1,3-9 156,-2 0-1,0-1 0,8-33 0,-17 51-179,3-8 10,-1 0 1,-1 0 0,-1 0 0,-1 0 0,0-1 0,-1 1 0,-1 0 0,-4-22 0,-2 8-30,-1-1 1,-1 1-1,-19-44 1,15 47-195,-2 0 1,0 2 0,-2 0-1,-1 0 1,-1 2 0,-1 0 0,-1 2-1,-2 0 1,-45-36 0,60 53-6,0 1 0,0 0-1,-1 1 1,1 0 0,-1 0 0,-1 1 0,1 0 0,0 0-1,-12-1 1,17 3-32,0 1 0,0-1 0,0 1 0,0 0 0,0 0 0,-1 1 0,1-1 0,0 1 0,0 0 0,0 0 0,0 0 1,0 0-1,1 1 0,-1 0 0,0 0 0,0 0 0,1 0 0,0 0 0,-1 1 0,1-1 0,0 1 0,0 0 0,-4 5 0,4-4-353,0 0 0,1 0 0,-1 1 0,1-1 0,0 1 0,0-1 0,1 1 0,-3 8 0,7 8-3671</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9:09.429"/>
    </inkml:context>
    <inkml:brush xml:id="br0">
      <inkml:brushProperty name="width" value="0.1" units="cm"/>
      <inkml:brushProperty name="height" value="0.1" units="cm"/>
      <inkml:brushProperty name="color" value="#E71224"/>
    </inkml:brush>
  </inkml:definitions>
  <inkml:trace contextRef="#ctx0" brushRef="#br0">15 16 7552,'-14'-15'8565,"14"16"-8500,0 0-1,1 0 1,-1 1 0,1-1-1,0 0 1,-1 0 0,1 0-1,0 0 1,0 0 0,1 2 0,4 4 140,59 125 574,42 54-675,-78-142-26,2-1-1,40 41 0,-49-60-539,-1 0 1,-1 1 0,18 31 0,-36-53 95,0 0 0,-1 0 0,1 1 0,-1-1 0,0 0 0,0 1 1,0-1-1,0 0 0,0 5 0,-4 8-3287</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06.491"/>
    </inkml:context>
    <inkml:brush xml:id="br0">
      <inkml:brushProperty name="width" value="0.1" units="cm"/>
      <inkml:brushProperty name="height" value="0.1" units="cm"/>
      <inkml:brushProperty name="color" value="#E71224"/>
    </inkml:brush>
  </inkml:definitions>
  <inkml:trace contextRef="#ctx0" brushRef="#br0">0 28 9472,'5'0'4384,"18"-8"-2240,-10 4-1697,1 4-159,13-5-160,-3 2-128,13-2 32,-9 2-128,3 3 64,-3 0-543,0 0-161,-5 0-640,1 0-256,-1 0-2208</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9:09.787"/>
    </inkml:context>
    <inkml:brush xml:id="br0">
      <inkml:brushProperty name="width" value="0.1" units="cm"/>
      <inkml:brushProperty name="height" value="0.1" units="cm"/>
      <inkml:brushProperty name="color" value="#E71224"/>
    </inkml:brush>
  </inkml:definitions>
  <inkml:trace contextRef="#ctx0" brushRef="#br0">1 845 7552,'2'-1'3422,"0"1"-2958,0-1 0,0 0 0,-1 0 0,1 0 1,0 0-1,-1 0 0,1 0 0,0 0 0,-1 0 0,3-3 1,44-71 1342,-1 3-1201,-6 8-34,68-80 0,22 8-176,-72 77-386,71-90 0,-106 116-272,-10 12-2218,34-36 1,-34 45-305,4 3-1008</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9:11.692"/>
    </inkml:context>
    <inkml:brush xml:id="br0">
      <inkml:brushProperty name="width" value="0.1" units="cm"/>
      <inkml:brushProperty name="height" value="0.1" units="cm"/>
      <inkml:brushProperty name="color" value="#E71224"/>
    </inkml:brush>
  </inkml:definitions>
  <inkml:trace contextRef="#ctx0" brushRef="#br0">388 194 5760,'0'-3'545,"-1"0"1,1 0-1,-1 0 1,0 0 0,0 1-1,0-1 1,0 0-1,-1 1 1,1-1-1,-3-3 1,-5-9 1309,4 2-1156,-2 0 0,0 1 1,0 0-1,-1 1 1,0 0-1,-11-12 1,14 19-548,0-1 1,0 1-1,-1-1 1,1 1-1,-1 1 1,0-1-1,0 1 1,0 0-1,-1 0 1,1 1-1,-1 0 1,1 0-1,-1 1 1,-11-2-1,10 2-71,0 1 1,1 0-1,-1 0 0,0 1 0,0 0 0,0 0 0,1 1 0,-1 0 0,-12 5 0,16-5-81,-1 1 1,0 0-1,0 0 1,1 0-1,0 1 0,-1-1 1,1 1-1,1 0 0,-1 1 1,1-1-1,-1 0 0,1 1 1,0 0-1,-3 8 0,-5 13-55,2-1-1,1 1 0,2 0 1,0 1-1,1 0 1,-1 48-1,5-21 22,3-1 0,12 78 1,-5-83 66,1-1 1,2-1-1,3 0 1,1-1-1,2-1 1,35 62-1,-16-45 182,2 0 0,3-3-1,52 57 1,-86-107-185,0 1 0,0-1 0,1-1 0,0 0 0,1 0 0,-1-1 1,18 9-1,-22-13-7,1 1 0,0-1-1,1-1 1,-1 1 0,0-1 0,0 0 0,1 0 0,-1-1 0,0 0 0,1 0 0,-1-1 0,1 1 0,-1-1 0,0-1 0,7-1 0,1-3 66,0 0 1,0-1-1,0-1 0,-1 0 1,0-1-1,-1 0 0,1-1 1,-2 0-1,0-1 0,0 0 1,-1-1-1,0 0 0,-1-1 1,0 0-1,10-22 0,-16 27-37,0 0 0,0-1 0,-1 1 0,0-1 0,0 0-1,-1 0 1,0 0 0,-1 1 0,0-1 0,0 0 0,-1 0-1,0 0 1,-1 0 0,0 1 0,0-1 0,-1 1 0,-5-14 0,2 10-33,0 0 0,-1 0 1,0 1-1,-1-1 1,0 2-1,-1-1 0,0 1 1,-1 1-1,0 0 1,-21-16-1,28 23-19,0 0 1,0 0-1,-1 0 1,1 0 0,-1 1-1,1 0 1,-1-1-1,0 1 1,1 0-1,-1 1 1,0-1-1,0 1 1,-6 0-1,4 1-28,1 0 0,-1 0 0,1 1 0,0-1 0,-1 1 0,1 1 0,0-1 0,-8 6 0,4-2-66,1 0 1,0 1-1,0 0 1,0 1-1,1-1 1,0 1-1,0 1 1,-5 8-1,-1 4-494,1 1-1,-12 31 0,23-50 331,0-1 0,0 1 0,0 0 0,0 0 0,1 0 0,-1 0 0,1 0 0,0 0 0,0 0 0,0 4 0,0-7 196,0 0-1,0 0 0,1 0 1,-1 1-1,0-1 1,0 0-1,0 0 0,0 0 1,0 1-1,0-1 0,0 0 1,0 0-1,0 0 1,0 0-1,1 1 0,-1-1 1,0 0-1,0 0 0,0 0 1,0 0-1,1 0 0,-1 1 1,0-1-1,0 0 1,0 0-1,0 0 0,1 0 1,-1 0-1,0 0 0,0 0 1,0 0-1,1 0 0,-1 0 1,0 0-1,0 0 1,1 0-1,-1 0 0,0 0 1,0 0-1,9-5-2194,8-12-2132</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9:14.016"/>
    </inkml:context>
    <inkml:brush xml:id="br0">
      <inkml:brushProperty name="width" value="0.1" units="cm"/>
      <inkml:brushProperty name="height" value="0.1" units="cm"/>
      <inkml:brushProperty name="color" value="#E71224"/>
    </inkml:brush>
  </inkml:definitions>
  <inkml:trace contextRef="#ctx0" brushRef="#br0">32 893 6912,'7'1'4650,"10"0"-2586,-7-2-1886,0-1-1,0 0 0,0-1 1,0 0-1,0-1 1,-1 0-1,1 0 0,-1-1 1,0 0-1,-1-1 1,1 0-1,-1 0 0,0-1 1,-1 0-1,0 0 1,0-1-1,0 0 0,10-16 1,3-13-52,-1 0 0,-1-2 0,-2 0 1,-2-1-1,-2-1 0,-2 0 0,-1-1 1,5-79-1,-13 104-111,-1-1 1,-1 1-1,-1-1 1,0 1-1,-7-24 0,5 29-6,0 1-1,0-1 0,-1 1 0,0-1 0,-1 2 0,-1-1 0,0 1 0,-11-13 0,4 7-69,-1 1 0,-31-25-1,41 36 63,-1 0 0,1 0 0,-1 1 0,0 0 0,0 0 0,0 0 0,0 1 0,0 0 0,-1 0 0,1 0 0,-1 1 0,1 0 0,-10 0-1,13 2-2,-1 0-1,0 0 0,1 0 1,-1 0-1,1 0 0,-1 1 1,1-1-1,0 1 0,-1 0 1,1 0-1,0 1 0,0-1 1,1 0-1,-1 1 0,0 0 1,1 0-1,0 0 0,0 0 1,-4 6-1,-1 2-22,1 1 1,0 0-1,1 1 1,-4 15-1,2-3 9,2 0 0,0 1-1,2-1 1,0 29 0,9 101-116,0-93 131,4-1 0,2 0 0,2-1 0,3 0 0,3-1 0,2-1 0,3-1 0,2-2 0,38 58-1,-54-96-22,0 0 0,1-1-1,1-1 1,0 0 0,1 0-1,19 14 1,-30-26 36,0-1-1,1 0 1,-1 0 0,0 0 0,1-1-1,-1 1 1,1-1 0,-1 1 0,1-1 0,0-1-1,0 1 1,0 0 0,-1-1 0,1 0-1,4 0 1,-5 0-4,0-1 0,-1 1 1,1-1-1,-1 0 0,1 0 0,-1 0 0,1 0 0,-1 0 1,1 0-1,-1-1 0,0 1 0,0-1 0,0 0 0,0 1 1,0-1-1,0 0 0,0 0 0,-1-1 0,1 1 0,-1 0 1,3-4-1,-1 0-4,-1-1 1,1 1 0,-1 0-1,0-1 1,0 0-1,-1 1 1,0-1-1,0 0 1,-1 0 0,0 0-1,0 1 1,0-1-1,-1 0 1,-2-7 0,2 8 0,-1 1 0,1 0 0,-2-1 0,1 1 0,0 0 0,-1 0 0,0 0 0,0 1 0,0-1 0,-1 1 0,0-1 0,0 1 0,0 0 1,0 1-1,0-1 0,-1 1 0,-6-4 0,10 6-11,1 1 0,-1 0 0,1-1 0,-1 1 0,1-1 0,-1 1 0,1-1 0,-1 0 0,1 1 0,-1-1 0,1 1 0,0-1 0,-1 0 0,1 1 0,0-1 1,0 0-1,-1 1 0,1-1 0,0 0 0,0 1 0,0-1 0,0 0 0,0 0 0,0 1 0,0-1 0,0 0 0,0 1 0,0-1 0,0 0 0,1 0 0,-1 1 0,0-1 0,1 1 0,-1-1 0,0 0 0,1 0 0,2-5-41,1 1 0,-1-1 0,7-6 0,-3 2 98,15-23-73,63-89-1082,-67 99-2157,28-27 1,-22 29-228</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9:14.479"/>
    </inkml:context>
    <inkml:brush xml:id="br0">
      <inkml:brushProperty name="width" value="0.1" units="cm"/>
      <inkml:brushProperty name="height" value="0.1" units="cm"/>
      <inkml:brushProperty name="color" value="#E71224"/>
    </inkml:brush>
  </inkml:definitions>
  <inkml:trace contextRef="#ctx0" brushRef="#br0">101 10 7808,'0'0'175,"-1"-1"0,1 0 0,-1 1 0,1-1 0,-1 0 0,0 1 1,1-1-1,-1 1 0,0-1 0,0 1 0,1-1 0,-1 1 0,0-1 0,0 1 0,0 0 0,1-1 1,-1 1-1,0 0 0,0 0 0,0 0 0,0 0 0,0 0 0,0 0 0,1 0 0,-1 0 1,0 0-1,0 0 0,0 0 0,0 0 0,0 1 0,0-1 0,1 0 0,-1 1 0,0-1 1,-1 2-1,-1-1 55,0 1-1,1 0 1,-1 0 0,0 0 0,1 0 0,0 0 0,-1 1 0,-3 4 0,0 4-76,0 0 0,0 0 0,2 0 0,-1 1-1,1 0 1,1 0 0,0 0 0,0 0 0,0 19 0,1 10-148,5 63 1,0-59 2,2-1 0,2 0 0,2-1 0,2 0 0,31 81 1,-31-101 2,0 0 0,2-1 1,0 0-1,32 37 0,-32-45-59,1 0 0,1 0 0,0-1-1,0-1 1,2 0 0,-1-2 0,19 10-1,-26-16-151,0 0-1,0 0 0,17 4 1,-23-7-5,0-1-1,0 1 1,-1-1 0,1 0 0,0 0 0,0 0-1,0 0 1,0 0 0,0 0 0,-1-1-1,1 0 1,0 1 0,0-1 0,-1 0 0,1 0-1,0-1 1,3-1 0,8-9-3385</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9:14.855"/>
    </inkml:context>
    <inkml:brush xml:id="br0">
      <inkml:brushProperty name="width" value="0.1" units="cm"/>
      <inkml:brushProperty name="height" value="0.1" units="cm"/>
      <inkml:brushProperty name="color" value="#E71224"/>
    </inkml:brush>
  </inkml:definitions>
  <inkml:trace contextRef="#ctx0" brushRef="#br0">73 0 8064,'0'1'3564,"-4"7"-2328,2-5-994,1 0 0,0 0 1,0-1-1,0 1 0,1 0 1,-1 0-1,1 1 0,0-1 1,0 4-1,-3 14 252,-20 130 418,2 69-937,11-89-78,5 35-3300,5-128 411</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9:15.237"/>
    </inkml:context>
    <inkml:brush xml:id="br0">
      <inkml:brushProperty name="width" value="0.1" units="cm"/>
      <inkml:brushProperty name="height" value="0.1" units="cm"/>
      <inkml:brushProperty name="color" value="#E71224"/>
    </inkml:brush>
  </inkml:definitions>
  <inkml:trace contextRef="#ctx0" brushRef="#br0">1 1 7552,'0'0'2506,"9"4"-42,37 30 680,-34-26-2958,0 1 0,0 0 1,-1 0-1,0 2 0,14 16 0,58 107-74,-42-64-469,59 80-5056,-80-128 2224</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9:15.601"/>
    </inkml:context>
    <inkml:brush xml:id="br0">
      <inkml:brushProperty name="width" value="0.1" units="cm"/>
      <inkml:brushProperty name="height" value="0.1" units="cm"/>
      <inkml:brushProperty name="color" value="#E71224"/>
    </inkml:brush>
  </inkml:definitions>
  <inkml:trace contextRef="#ctx0" brushRef="#br0">1 1 7808,'9'2'681,"-1"1"1,1 1 0,0-1-1,-1 2 1,0-1 0,0 1-1,0 0 1,8 7 0,26 15 761,80 46 583,-103-60-1763,-2 0 1,0 2 0,-1 0-1,22 25 1,-28-27-149,-1 0 1,-1 1-1,0 1 1,-1-1-1,0 1 0,-2 0 1,6 18-1,-2 7 77,9 66 0,-15-80-294,-2 0 0,-1 0 0,-1-1 0,-1 1 0,-7 36 0,2-30-2157,-23 59-1,25-75 442,0-3-198</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9:17.082"/>
    </inkml:context>
    <inkml:brush xml:id="br0">
      <inkml:brushProperty name="width" value="0.1" units="cm"/>
      <inkml:brushProperty name="height" value="0.1" units="cm"/>
      <inkml:brushProperty name="color" value="#E71224"/>
    </inkml:brush>
  </inkml:definitions>
  <inkml:trace contextRef="#ctx0" brushRef="#br0">24 9 6656,'-1'0'168,"1"-1"1,0 1-1,-1-1 1,1 0-1,0 1 1,-1 0-1,1-1 1,0 1-1,-1-1 1,1 1-1,-1-1 1,1 1-1,-1 0 1,1-1-1,-1 1 1,1 0-1,-1 0 1,0-1-1,0 1 1,1 0-51,-1 0-1,1 0 1,0 0 0,-1 0 0,1 0 0,0 0 0,-1 1-1,1-1 1,0 0 0,-1 0 0,1 0 0,0 0-1,-1 1 1,1-1 0,-1 0 118,1 1-118,0-1-1,0 0 1,-1 1 0,1-1 0,0 1 0,-1 1 6,0 0 1,0 0 0,0 0 0,0 1 0,1-1-1,-1 0 1,1 0 0,0 1 0,-1 2 0,2 33 348,2 0-1,8 38 1,22 75 706,3 20-129,87 759 389,-108-803-1347,96 1244-23,-91-861-101,-9-202 32,-3-92 22,4 99 47,18 351-25,-8-184-136,28 443 121,-14-290 75,38 166-152,-57-672 29,62 361-31,-53-383 83,23 107 35,-35-115-46,-8-47-32,2-1-1,23 77 0,-12-75-123,-4-13 20,11 50-1,-25-68 222,-1-21-299,-14-31-9301</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9:22.781"/>
    </inkml:context>
    <inkml:brush xml:id="br0">
      <inkml:brushProperty name="width" value="0.1" units="cm"/>
      <inkml:brushProperty name="height" value="0.1" units="cm"/>
      <inkml:brushProperty name="color" value="#E71224"/>
    </inkml:brush>
  </inkml:definitions>
  <inkml:trace contextRef="#ctx0" brushRef="#br0">38 21 7168,'-16'-8'3903,"13"7"-3369,1 0 1,-1-1-1,1 1 0,-1 0 0,1-1 0,-4-2 0,14 12-151,-1 0 0,0 0 0,0 1 0,-1 0 0,6 11 0,31 61 134,-35-67-324,82 168 754,59 110-614,-88-188-280,132 173 1,-175-255-675,1-1 1,26 23-1,-80-81-11826</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9:23.170"/>
    </inkml:context>
    <inkml:brush xml:id="br0">
      <inkml:brushProperty name="width" value="0.1" units="cm"/>
      <inkml:brushProperty name="height" value="0.1" units="cm"/>
      <inkml:brushProperty name="color" value="#E71224"/>
    </inkml:brush>
  </inkml:definitions>
  <inkml:trace contextRef="#ctx0" brushRef="#br0">0 870 8192,'0'0'3786,"6"0"-2074,-2-2-1385,0 1-1,0-1 0,0 0 0,0 0 1,6-4-1,7-4 244,-2 2-288,-1-1 0,0 0 0,0-1 0,21-20 0,43-55 502,6-4-157,-31 44-390,107-67 0,20-15-161,-33-7-137,-8 7-2726,-127 117 1475,1 1 0,-1 0 0,22-11 0,-5 9-2437</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06.864"/>
    </inkml:context>
    <inkml:brush xml:id="br0">
      <inkml:brushProperty name="width" value="0.1" units="cm"/>
      <inkml:brushProperty name="height" value="0.1" units="cm"/>
      <inkml:brushProperty name="color" value="#E71224"/>
    </inkml:brush>
  </inkml:definitions>
  <inkml:trace contextRef="#ctx0" brushRef="#br0">1 123 8064,'0'12'3744,"14"-12"-2272,0-5-1088,-6 2 32,15-6-256,-4 1-32,4-4-64,-4 4-64,9-4 32,-5 4-320,8-4-128,-3-1-416,4 1-192,-4-1-1728,10 1-1536,-10 4 1472</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9:24.025"/>
    </inkml:context>
    <inkml:brush xml:id="br0">
      <inkml:brushProperty name="width" value="0.1" units="cm"/>
      <inkml:brushProperty name="height" value="0.1" units="cm"/>
      <inkml:brushProperty name="color" value="#E71224"/>
    </inkml:brush>
  </inkml:definitions>
  <inkml:trace contextRef="#ctx0" brushRef="#br0">84 121 5760,'0'-2'300,"-1"0"0,1 0 0,-1 0 0,1 1 0,-1-1 0,0 0 0,1 0 1,-1 1-1,0-1 0,0 1 0,0-1 0,-1 1 0,1-1 0,0 1 0,0 0 0,-1-1 0,1 1 1,-1 0-1,1 0 0,-1 0 0,0 0 0,1 0 0,-1 0 0,0 1 0,-3-2 0,-3 0 103,7 1-326,1 1 0,-1 0 0,0-1 0,0 1 0,0 0 0,1 0 0,-1-1 0,0 1 0,0 0 0,0 0-1,0 0 1,0 0 0,1 0 0,-1 0 0,0 0 0,0 0 0,0 0 0,0 1 0,0-1 0,1 0 0,-1 0 0,0 1 0,0-1 0,0 1-1,1-1 1,-1 1 0,0-1 0,1 1 0,-1-1 0,0 1 0,1-1 0,-1 1 0,0 1 0,-2 3-10,1 1 0,0-1 0,0 0 0,0 1 0,1-1 0,0 1 0,0 0 0,-1 9 0,3 51-95,0-46 103,2 22 37,1 0 0,2 0 0,1 0 0,3-1 0,1-1 0,2 0 0,30 62 0,33 41 460,-60-118-492,1 0 0,1-1-1,29 29 1,-41-47-45,1 0 0,-1 0 1,1-1-1,0 0 0,0-1 0,0 1 0,1-1 0,0-1 0,-1 1 1,1-1-1,15 3 0,-18-5-3,0 0-1,1-1 1,-1 0 0,1 0-1,-1 0 1,0-1 0,1 0 0,-1 0-1,0 0 1,1 0 0,-1-1-1,0 0 1,0 0 0,0-1-1,-1 1 1,1-1 0,0 0 0,-1 0-1,6-6 1,-3 3 100,-2-1 0,1 1-1,-1-1 1,0 0 0,0 0-1,-1-1 1,0 1 0,0-1 0,-1 0-1,0 0 1,0-1 0,2-14 0,-1-4 260,-1-1 1,0-46 0,-3 7-1,-12-89 0,8 133-357,0 0 1,-1 0-1,-2 1 0,0 0 0,-1 0 1,-1 1-1,-20-34 0,13 33-139,0 0-1,-2 2 1,-1 0-1,0 1 1,-1 1-1,-1 1 1,-1 1-1,-1 0 0,-44-22 1,53 31-184,-1 1 0,0 0 1,-27-7-1,37 12 103,-1 0 0,0 0 0,0 0 1,1 1-1,-1-1 0,0 1 0,0 1 0,1-1 1,-1 1-1,0 0 0,0 1 0,1-1 0,-7 4 0,9-4-75,1 0 0,-1 1 0,1-1 0,-1 1 0,1 0 0,0 0 0,0 0 0,-1 0 0,1 0 0,1 1 1,-1-1-1,0 0 0,1 1 0,-1-1 0,-1 5 0,-3 17-4076</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9:24.882"/>
    </inkml:context>
    <inkml:brush xml:id="br0">
      <inkml:brushProperty name="width" value="0.1" units="cm"/>
      <inkml:brushProperty name="height" value="0.1" units="cm"/>
      <inkml:brushProperty name="color" value="#E71224"/>
    </inkml:brush>
  </inkml:definitions>
  <inkml:trace contextRef="#ctx0" brushRef="#br0">8 4 6528,'-7'-4'5522,"11"23"-3967,0-10-1429,1 0 0,0 0 0,1-1 0,0 1 0,11 12 0,43 37 239,-22-21-30,-13-12 22,-3 2 0,35 51 0,29 67 373,2 3-313,84 98 61,78 124-870,-248-368 298,3 6-213,0 1-1,5 13 1,-10-20 154,1 0 1,-1 0-1,1-1 0,-1 1 0,1 0 0,-1 0 1,0 0-1,0 3 0,0-5 43,0 1-1,-1-1 1,1 1-1,0 0 1,0-1-1,0 1 1,-1 0 0,1-1-1,0 1 1,0-1-1,-1 1 1,1-1-1,-1 1 1,1-1-1,0 1 1,-1-1 0,1 1-1,-1-1 1,1 0-1,-1 1 1,1-1-1,-1 0 1,0 1-1,0-1 1,-12 2-3463</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9:25.243"/>
    </inkml:context>
    <inkml:brush xml:id="br0">
      <inkml:brushProperty name="width" value="0.1" units="cm"/>
      <inkml:brushProperty name="height" value="0.1" units="cm"/>
      <inkml:brushProperty name="color" value="#E71224"/>
    </inkml:brush>
  </inkml:definitions>
  <inkml:trace contextRef="#ctx0" brushRef="#br0">0 1300 7808,'0'0'2506,"9"-3"-372,88-58 2052,-82 49-4025,0 0 0,-1-1 0,0-1 0,11-15 0,-5 3 75,30-56-1,10-37 140,-27 53-197,-12 24-61,91-173 211,-74 150-260,53-71 1,98-85-694,-51 83-4558,-87 92 1066</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9:31.234"/>
    </inkml:context>
    <inkml:brush xml:id="br0">
      <inkml:brushProperty name="width" value="0.1" units="cm"/>
      <inkml:brushProperty name="height" value="0.1" units="cm"/>
      <inkml:brushProperty name="color" value="#E71224"/>
    </inkml:brush>
  </inkml:definitions>
  <inkml:trace contextRef="#ctx0" brushRef="#br0">13 990 6784,'-11'3'8064,"9"-1"-7392,2-1-606,0 1 1,0 0 0,0-1-1,1 1 1,-1 0 0,1-1-1,-1 1 1,1-1 0,-1 1-1,1 0 1,0-1 0,-1 0-1,1 1 1,0-1 0,0 1-1,0-1 1,0 0-1,1 0 1,-1 1 0,0-1-1,0 0 1,1 0 0,-1 0-1,1-1 1,-1 1 0,1 0-1,-1 0 1,1-1 0,-1 1-1,1-1 1,-1 1 0,1-1-1,3 0 1,2 1 43,1-1 0,0 0 0,0 0 0,0-1 0,0 0 0,-1 0 0,1-1 0,-1 0-1,1 0 1,-1-1 0,1 0 0,-1 0 0,0-1 0,-1 1 0,1-2 0,-1 1 0,1-1 0,7-8 0,6-7-34,-1 0 1,-1-2-1,27-41 1,-28 36-29,-2-1 1,-1-1-1,-1 0 0,-1-1 1,-2 0-1,-1-1 1,-1 0-1,-2 0 1,-1-1-1,-1 0 1,-2-60-1,-3 69-36,-1 0 1,-2 1-1,0 0 1,-1 0-1,-1 0 1,-1 0-1,-1 1 1,-1 0-1,-1 1 0,0 0 1,-2 0-1,0 1 1,-1 1-1,-1 0 1,-1 0-1,-1 2 1,-25-22-1,36 34-26,-4-4-7,-1 1-1,0 0 1,-19-10-1,26 15 12,1 1 0,-1 0-1,0 0 1,0 0 0,0 1-1,0-1 1,0 1 0,1 0-1,-6 0 1,7 0-1,-1 0 0,1 0 0,-1 1 0,0-1 0,1 1 0,-1-1 0,1 1 0,-1 0 1,1-1-1,0 1 0,-1 0 0,1 0 0,0 0 0,0 0 0,-1 0 0,1 0 0,0 1 0,-1 1 0,-2 4-15,1 0 0,0 0 1,0 1-1,1-1 0,-1 1 0,2-1 0,-1 1 0,1 0 0,0 9 0,1-12 19,-3 34-15,2 1 0,2 0-1,11 77 1,39 111 25,63 127 24,19-9-278,-122-318 269,2 0-1,0-1 0,35 50 1,-48-77-17,1 1 0,-1 0 0,1 0 0,-1 0 0,1-1 0,0 1 0,-1 0 1,1 0-1,0-1 0,-1 1 0,1-1 0,0 1 0,0-1 0,0 1 0,0-1 0,0 1 0,-1-1 0,1 0 1,0 1-1,0-1 0,1 0 0,-1 0-1,0 0 0,-1-1 0,1 1 1,-1 0-1,1-1 0,-1 1 0,1-1 0,-1 1 0,1 0 0,-1-1 1,1 1-1,-1-1 0,1 1 0,-1-1 0,0 0 0,1 1 1,-1-1-1,0 1 0,1-1 0,-1 0 0,0 1 0,0-2 1,2-3-16,-1-1 1,0 0-1,-1 1 1,1-1-1,-1-10 1,-13-67-117,7 57 126,2 0 1,-1-35 0,7 49-15,-1 0-1,2 0 0,0 0 1,0 0-1,1 1 1,0-1-1,12-20 1,3-10-65,32-80-3548,-41 102 598,3 6-1126</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9:31.632"/>
    </inkml:context>
    <inkml:brush xml:id="br0">
      <inkml:brushProperty name="width" value="0.1" units="cm"/>
      <inkml:brushProperty name="height" value="0.1" units="cm"/>
      <inkml:brushProperty name="color" value="#E71224"/>
    </inkml:brush>
  </inkml:definitions>
  <inkml:trace contextRef="#ctx0" brushRef="#br0">24 1 9472,'-1'0'239,"0"0"1,1 0-1,-1 0 1,0 0 0,0 0-1,0 0 1,0 0-1,0 0 1,1 0-1,-1 1 1,0-1 0,0 0-1,0 1 1,1-1-1,-1 0 1,0 1 0,0-1-1,1 1 1,-1-1-1,0 1 1,1-1-1,-1 1 1,1 0 0,-1-1-1,0 2 1,0 0-104,1 1 1,-1-1 0,1 1-1,-1-1 1,1 0 0,0 1-1,0 4 1,1 56 4,4 1-1,12 67 1,-5-75-2325,18 55 0,-26-99-1134,11 22 1,-6-18-304</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9:32.110"/>
    </inkml:context>
    <inkml:brush xml:id="br0">
      <inkml:brushProperty name="width" value="0.1" units="cm"/>
      <inkml:brushProperty name="height" value="0.1" units="cm"/>
      <inkml:brushProperty name="color" value="#E71224"/>
    </inkml:brush>
  </inkml:definitions>
  <inkml:trace contextRef="#ctx0" brushRef="#br0">88 4 7680,'0'-1'150,"-1"1"1,0 0-1,1-1 1,-1 1-1,0 0 1,1-1-1,-1 1 1,0 0-1,0 0 1,1 0 0,-1 0-1,0-1 1,1 1-1,-1 0 1,0 1-1,0-1 1,1 0-1,-1 0 1,0 0-1,0 0 1,1 0-1,-1 1 1,0-1-1,1 0 1,-1 1-1,0-1 1,1 0-1,-1 1 1,1-1-1,-1 1 1,1-1 0,-1 1-1,1-1 1,-1 1-1,1-1 1,-1 2-1,-2 2 4,0 1 0,0 0 0,1-1 0,-2 7 0,3-9-51,-8 26 233,1 1 0,1 0 0,-5 59 0,11-84-304,-6 100 514,4 0 0,13 134-1,-1-165-475,3-1-1,3 1 0,26 73 1,-35-126-42,1 0 0,10 18 1,-13-30-47,0 0 0,1 0 0,0-1 0,0 0 0,1 0 0,0 0 0,8 7 0,-12-13-56,-1 0 0,1 0-1,-1 0 1,1 1 0,-1-2-1,1 1 1,0 0 0,-1 0 0,1 0-1,0-1 1,0 1 0,-1-1 0,1 1-1,0-1 1,0 0 0,0 0-1,0 0 1,0 0 0,3 0 0,-3-1-285,1 0 1,-1 0 0,0 0 0,1 0-1,-1-1 1,0 1 0,0-1 0,0 1-1,0-1 1,0 0 0,0 0 0,0 0-1,2-3 1,9-10-2943</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9:32.485"/>
    </inkml:context>
    <inkml:brush xml:id="br0">
      <inkml:brushProperty name="width" value="0.1" units="cm"/>
      <inkml:brushProperty name="height" value="0.1" units="cm"/>
      <inkml:brushProperty name="color" value="#E71224"/>
    </inkml:brush>
  </inkml:definitions>
  <inkml:trace contextRef="#ctx0" brushRef="#br0">116 1 7808,'-1'0'186,"1"0"0,-1 0 1,1 0-1,-6 4 2236,6-3-2235,-1-1-1,1 1 0,0-1 1,-1 1-1,-5 14 517,5-11-49,-19 53 879,-21 110 0,9 62-1495,27-89-2428,5-125 1238,1-1-965,3-6-1104</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9:32.908"/>
    </inkml:context>
    <inkml:brush xml:id="br0">
      <inkml:brushProperty name="width" value="0.1" units="cm"/>
      <inkml:brushProperty name="height" value="0.1" units="cm"/>
      <inkml:brushProperty name="color" value="#E71224"/>
    </inkml:brush>
  </inkml:definitions>
  <inkml:trace contextRef="#ctx0" brushRef="#br0">0 0 7808,'1'0'2989,"4"4"-2378,-2 0-65,1 0 1,-1 1 0,0-1 0,0 1 0,3 6-1,14 18 702,55 71 237,-26-32-1051,9 7-274,3-2 0,72 65 0,-99-105-365,-18-16-1077,1-2 0,0 0 0,20 12 0,-23-19-2440</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9:33.277"/>
    </inkml:context>
    <inkml:brush xml:id="br0">
      <inkml:brushProperty name="width" value="0.1" units="cm"/>
      <inkml:brushProperty name="height" value="0.1" units="cm"/>
      <inkml:brushProperty name="color" value="#E71224"/>
    </inkml:brush>
  </inkml:definitions>
  <inkml:trace contextRef="#ctx0" brushRef="#br0">0 1 6784,'0'0'2282,"0"8"-500,1 5-1232,1 0 0,0-1 1,0 1-1,1-1 0,1 0 1,9 24-1,2-4 68,24 37 0,-8-23 305,51 57 0,10 16 223,-79-100-970,-1 1 0,-1 0 0,-1 0-1,12 36 1,-13-27-36,-1 0-1,-2 1 0,-1 0 0,-1 0 1,0 51-1,-5-59-320,-1 0 0,0 0-1,-2-1 1,-1 0 0,0 1 0,-2-2 0,0 1 0,-17 33 0,-31 53-4806,48-90 2961,5-1-1430</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9:34.169"/>
    </inkml:context>
    <inkml:brush xml:id="br0">
      <inkml:brushProperty name="width" value="0.1" units="cm"/>
      <inkml:brushProperty name="height" value="0.1" units="cm"/>
      <inkml:brushProperty name="color" value="#E71224"/>
    </inkml:brush>
  </inkml:definitions>
  <inkml:trace contextRef="#ctx0" brushRef="#br0">0 0 6784,'0'6'8727,"0"27"-8292,7 72 343,-1-46-607,21 207 602,-3-39-255,32 275 126,-46-424-605,74 413 148,33-4-294,32 217 224,-136-614-122,79 644 117,-26 179-171,-25-133-138,-2-216-104,-32-473 292,50 590 95,94 404-188,-117-902 72,47 235 119,29 333-68,-83-587-1114,-27-152-174</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07.768"/>
    </inkml:context>
    <inkml:brush xml:id="br0">
      <inkml:brushProperty name="width" value="0.1" units="cm"/>
      <inkml:brushProperty name="height" value="0.1" units="cm"/>
      <inkml:brushProperty name="color" value="#E71224"/>
    </inkml:brush>
  </inkml:definitions>
  <inkml:trace contextRef="#ctx0" brushRef="#br0">182 63 6656,'0'0'27,"0"-1"315,0-1 0,1 0 1,-1 1-1,0-1 1,0 1-1,0-1 1,-1 0-1,1 1 0,0-1 1,-1 1-1,1-1 1,-1 1-1,1-1 1,-1 1-1,0-1 0,1 1 1,-1-1-1,0 1 1,0 0-1,0-1 1,0 1-1,0 0 0,-3-2 1,0-1 75,-16-13 1460,19 16-1809,-1 0 1,1 1 0,0-1 0,0 1-1,0 0 1,0-1 0,-1 1-1,1 0 1,0-1 0,0 1 0,-1 0-1,1 0 1,0 0 0,-1 0-1,1 0 1,0 1 0,0-1 0,-1 0-1,1 1 1,-1-1 0,-1 2-8,0-1 1,1 1-1,-1 0 0,1 0 1,0 0-1,-1 0 1,1 0-1,0 0 0,0 0 1,-3 6-1,-15 28-7,15-26-28,-5 12-16,0 0 1,1 0 0,1 1-1,2 0 1,0 0 0,1 1-1,2 0 1,0-1 0,1 1-1,2 1 1,0-1 0,2 0-1,1-1 1,0 1 0,8 26-1,-9-43 44,0 0-1,0-1 1,1 1-1,0-1 0,0 1 1,0-1-1,7 9 1,-8-13-24,0 0 1,0 0 0,0 0 0,0-1 0,1 1 0,-1-1 0,0 1 0,1-1-1,-1 0 1,1 0 0,-1 0 0,1 0 0,-1 0 0,1-1 0,0 1-1,-1-1 1,1 0 0,0 1 0,-1-1 0,1-1 0,0 1 0,0 0-1,3-1 1,22-7 201,0-1 0,49-23 0,-47 17 52,0-1 0,36-25 0,-53 31-174,-1 0 0,0 0 0,0-1 0,-1-1 0,-1 0 0,17-23 0,-24 30-79,-1 0 0,1 1 0,-1-1 0,0 0 0,0 0 0,-1-1 0,1 1 0,-1 0 0,0 0 1,-1-1-1,1 1 0,-1 0 0,0-1 0,-1 1 0,0-8 0,-1 6-44,0 0-1,0-1 1,-1 1 0,0 0 0,0 0 0,-1 1-1,0-1 1,0 1 0,0 0 0,-10-11 0,-3 1-279,-1 0 0,0 2 0,-1 0 0,0 1 0,-1 0 0,-1 2 0,0 0 0,-42-14 0,56 23-121,0 0 0,0 1 1,0 0-1,-11-1 0,16 2 117,-1 0-1,1 0 1,0 0-1,-1 0 1,1 1 0,0-1-1,-1 1 1,1-1 0,0 1-1,0 0 1,0 0-1,-1 0 1,1 0 0,0 0-1,0 1 1,1-1 0,-4 3-1,2 3-2966,3-6 3058,0-1 0,0 1 0,0-1 1,0 1-1,0-1 0,1 1 0,-1-1 0,0 1 0,0-1 0,0 1 0,5 6-2626,1 5-413</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9:35.773"/>
    </inkml:context>
    <inkml:brush xml:id="br0">
      <inkml:brushProperty name="width" value="0.1" units="cm"/>
      <inkml:brushProperty name="height" value="0.1" units="cm"/>
      <inkml:brushProperty name="color" value="#E71224"/>
    </inkml:brush>
  </inkml:definitions>
  <inkml:trace contextRef="#ctx0" brushRef="#br0">1 1 6912,'3'2'10649,"4"-1"-8540,6 3-2276,-11-2 247,-1-1-1,1 0 0,-1-1 0,1 1 1,0 0-1,-1 0 0,1-1 0,0 1 0,0-1 1,0 1-1,-1-1 0,1 0 0,3 0 1,30 0 893,-18-1-624,342 6 1961,-320-3-1966,65 12 0,-99-13-344,52 5 208,116-1 1,2-1 14,15 8-21,-82-7-138,63 0 131,-54-2-144,275-1-5,-211-4-7,-28 2-716,101 0 1581,-169 0-5693,-1 0-4979,-74 0 5608</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0:12.462"/>
    </inkml:context>
    <inkml:brush xml:id="br0">
      <inkml:brushProperty name="width" value="0.1" units="cm"/>
      <inkml:brushProperty name="height" value="0.1" units="cm"/>
      <inkml:brushProperty name="color" value="#E71224"/>
    </inkml:brush>
  </inkml:definitions>
  <inkml:trace contextRef="#ctx0" brushRef="#br0">33 9 6144,'0'-9'7418,"-1"10"-6911,-2 0-415,1 1 0,0-1 0,0 1 0,0 0 0,0 0 0,0 0 0,1 0 0,-1 0 0,1 0 0,-1 0 0,1 1 0,0-1 0,0 0 0,0 1 0,0-1 0,0 1 0,0 0 0,1-1 0,-1 1 0,0 3 0,0 8-1,1 0 0,1 24 0,0-26 19,1 16-57,1 0 1,2 0-1,0-1 1,16 45-1,-16-57-5,1 0-1,1 0 0,1-1 1,0 0-1,1 0 0,0-1 1,1 0-1,0-1 0,19 18 1,-22-24 49,0-1 1,0 0 0,0-1-1,1 0 1,-1 0-1,1 0 1,0-1-1,0 0 1,0-1 0,1 0-1,-1 0 1,11 1-1,-15-3-18,0 0 0,0 0 0,0 0 0,1 0 0,-1 0 0,0-1-1,0 0 1,0 0 0,-1 0 0,1 0 0,0-1 0,0 1 0,-1-1 0,1 0 0,-1 0-1,1-1 1,-1 1 0,0-1 0,0 1 0,0-1 0,0 0 0,0 0 0,-1 0-1,1-1 1,-1 1 0,0-1 0,2-4 0,1-5 103,0 0 1,-1 0-1,0 0 0,-1-1 0,1-21 1,-2 5 214,-3-45 0,0 63-254,0 0 0,-2 0 1,-3-14-1,4 20-111,0 0 1,0 0-1,-1 1 0,0-1 1,0 1-1,0-1 1,-8-8-1,-11-2-1221,27 29-3702,9-1 2219,7 3-1658</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0:12.896"/>
    </inkml:context>
    <inkml:brush xml:id="br0">
      <inkml:brushProperty name="width" value="0.1" units="cm"/>
      <inkml:brushProperty name="height" value="0.1" units="cm"/>
      <inkml:brushProperty name="color" value="#E71224"/>
    </inkml:brush>
  </inkml:definitions>
  <inkml:trace contextRef="#ctx0" brushRef="#br0">144 382 8448,'-3'2'683,"0"-1"1,0 0 0,0 0-1,0 0 1,0 0 0,0 0-1,-1-1 1,1 1-1,-4-1 1,-8 3 1237,13-2-1809,-1-1-1,0 1 1,1 0 0,-1-1-1,0 0 1,0 0 0,0 0-1,1 0 1,-1 0 0,0 0 0,0-1-1,1 1 1,-1-1 0,0 0-1,1 0 1,-1 0 0,0 0-1,1 0 1,-1 0 0,1-1 0,0 1-1,-1-1 1,1 0 0,0 0-1,0 0 1,0 0 0,0 0-1,1 0 1,-1 0 0,0-1 0,1 1-1,0-1 1,-1 1 0,1-1-1,-1-2 1,-1-8-72,0 0 0,1 0 0,1 0 0,-1-14-1,4-55 90,-2 81-126,6-80 41,-4 69-29,0 1 0,1 0 0,0 0-1,0 0 1,6-11 0,-8 20-9,-1 0 1,1 1-1,0-1 0,0 0 1,0 1-1,0-1 0,0 0 1,1 1-1,-1 0 0,0-1 0,1 1 1,-1 0-1,1-1 0,-1 1 1,1 0-1,-1 0 0,1 0 1,0 1-1,0-1 0,-1 0 1,1 1-1,0-1 0,0 1 1,3-1-1,-2 1 9,0 1 1,0-1-1,0 1 1,0 0-1,0 0 1,-1 0-1,1 0 1,0 0-1,-1 1 1,1-1-1,-1 1 0,1 0 1,-1 0-1,0 0 1,4 3-1,15 18 98,32 45 0,5 6-61,18 19 73,-9-11-490,-57-68-138,-7-8-116,1-1-1,-1 0 1,10 8-1,-13-12 425,1 0 0,0-1 0,-1 1 0,1-1 0,0 1 0,-1-1 0,1 1 1,0-1-1,0 1 0,0-1 0,0 0 0,-1 1 0,1-1 0,0 0 0,0 0 0,0 0 0,0 1 0,0-1 0,0 0 1,0 0-1,0-1 0,-1 1 0,1 0 0,0 0 0,0 0 0,0-1 0,0 1 0,0 0 0,0-1 0,-1 1 0,1 0 1,1-1-1</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0:13.614"/>
    </inkml:context>
    <inkml:brush xml:id="br0">
      <inkml:brushProperty name="width" value="0.1" units="cm"/>
      <inkml:brushProperty name="height" value="0.1" units="cm"/>
      <inkml:brushProperty name="color" value="#E71224"/>
    </inkml:brush>
  </inkml:definitions>
  <inkml:trace contextRef="#ctx0" brushRef="#br0">210 515 6400,'0'-1'220,"0"-1"0,-1 1 0,1-1 0,-1 1 0,0 0 0,1-1 1,-1 1-1,0 0 0,0-1 0,0 1 0,0 0 0,0 0 0,0 0 0,0 0 1,0 0-1,0 0 0,0 0 0,-1 0 0,1 1 0,0-1 0,-2 0 0,-12-11 2648,13 11-2674,1 0 0,0 0-1,0 0 1,-1 0-1,1 0 1,0 0 0,-1 0-1,1 0 1,-1 1 0,1-1-1,-1 0 1,1 1 0,-1 0-1,1-1 1,-1 1 0,-2-1-1,3 3-33,0 0-1,0 0 1,0 0-1,0-1 0,0 1 1,0 0-1,0 0 1,1 0-1,-2 3 1,0 9-93,0 0 1,1-1-1,0 1 1,2 25-1,0-6-15,-1 6-54,7 44 1,-5-68-19,0 0 0,1-1-1,1 0 1,1 0 0,0 0 0,9 18 0,-11-28 19,0 1 0,1-1 0,-1 0 0,1 0 0,0 0 0,0 0 0,0-1 0,0 0-1,1 1 1,-1-2 0,1 1 0,0 0 0,0-1 0,0 0 0,0 0 0,0-1 0,0 1 0,0-1 0,1 0 0,-1 0 0,0-1 0,1 0 0,-1 0-1,9-1 1,-13 1 33,0 0 0,1 0 0,-1-1 0,0 1 0,0 0-1,0-1 1,0 1 0,1-1 0,-1 1 0,0-1 0,0 1-1,0-1 1,0 0 0,0 0 0,0 1 0,-1-1 0,1 0-1,0 0 1,0 0 0,0 0 0,-1 0 0,1 0 0,-1 0 0,1 0-1,-1 0 1,1 0 0,-1-1 0,1 1 0,-1 0 0,0 0-1,0 0 1,0-2 0,1-3 151,-1-1 1,0 0-1,-1 1 1,-2-13-1,-18-84 9,-4 1 0,-5 1 0,-4 1 0,-54-108 0,6 54 201,42 83 238,57 115-561,14 26-129,21 50 48,35 80-259,-67-160-306,2-1-1,51 67 0,21 0-1745,-77-89 1035,0-1-1,2 0 1,36 23 0,-51-37 797,-1 0 0,1 0 1,0 0-1,-1-1 1,1 1-1,0-1 0,0 0 1,0 0-1,5 1 1,9-2-2519</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0:14.821"/>
    </inkml:context>
    <inkml:brush xml:id="br0">
      <inkml:brushProperty name="width" value="0.1" units="cm"/>
      <inkml:brushProperty name="height" value="0.1" units="cm"/>
      <inkml:brushProperty name="color" value="#E71224"/>
    </inkml:brush>
  </inkml:definitions>
  <inkml:trace contextRef="#ctx0" brushRef="#br0">62 296 8448,'-18'2'9921,"18"-2"-9876,-1 1-1,1 0 0,-1 0 0,1 0 0,-1 0 0,1 0 1,-1 0-1,1 0 0,0 0 0,0 0 0,-1 0 0,1 2 0,-1 3 61,1 0-1,-1 0 0,1 0 1,0 1-1,1-1 0,-1 0 0,1 0 1,2 7-1,-1-5 43,-3-7-130,1 0 0,1-1 0,-1 1 0,0 0 0,0-1-1,0 1 1,0 0 0,0 0 0,1-1 0,-1 1 0,0-1 0,0 1-1,1 0 1,0 0 0,0 0 228,-1-53 2422,0 51-2534,0 18 65,0 23-353,5-32-32,-4-9 212,-1 0 0,1 0 0,-1 0 0,1 0 0,-1 0 0,0 0 0,1 1 0,-1-1 0,0 0 0,0 0 0,0 0 0,1 0 0,-1 0 0,0 0 0,0 0 0,0 0 0,-1-2 0,1-2 789,5-3-1320,0 3 510,-1 0 0,1 0 0,-1-1 0,0 1 1,-1-1-1,1 0 0,-1 0 0,0 0 1,0 0-1,-1-1 0,0 1 0,0-1 0,0 0 1,0-10-1,1-6 10,-2 0 1,-3-45-1,2 55-16,-2 0 0,1 0-1,-2 1 1,0-1-1,0 1 1,-1-1 0,0 1-1,-12-22 1,14 32-46,0-1-1,0 1 1,0 0 0,0 0-1,0 0 1,0 0 0,-5-3-1,6 5 32,0-1 0,1 1 0,-1-1 0,0 1-1,1 0 1,-1-1 0,0 1 0,0 0-1,0-1 1,1 1 0,-1 0 0,0 0 0,0 0-1,0 0 1,1 0 0,-1 0 0,0 0 0,0 0-1,0 0 1,1 0 0,-1 0 0,0 1-1,0-1 1,0 0 0,1 0 0,-1 1 0,0-1-1,0 1 1,1-1 0,-1 1 0,0-1 0,0 1-1,-2 3-29,1 0 0,-1 0 0,1 1 0,0-1 0,0 0 0,0 1 0,1-1 0,-1 1 0,0 8 0,-4 47-70,6-54 91,-2 29-139,6 61 1,-2-80 65,1 0 1,0-1-1,1 1 1,0-1-1,1 0 1,9 18-1,-11-27-71,0-1-1,1 0 1,-1 1 0,1-1-1,0 0 1,0 0-1,1-1 1,0 0-1,7 6 1,-9-8-114,0 0-1,0 0 1,0-1-1,0 0 1,0 1 0,1-1-1,-1 0 1,0 0 0,1-1-1,-1 1 1,0-1 0,1 0-1,-1 0 1,1 0-1,-1 0 1,1-1 0,-1 1-1,0-1 1,4-1 0,15-6-2511,1-3-874</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0:16.657"/>
    </inkml:context>
    <inkml:brush xml:id="br0">
      <inkml:brushProperty name="width" value="0.1" units="cm"/>
      <inkml:brushProperty name="height" value="0.1" units="cm"/>
      <inkml:brushProperty name="color" value="#E71224"/>
    </inkml:brush>
  </inkml:definitions>
  <inkml:trace contextRef="#ctx0" brushRef="#br0">11 167 6528,'-5'-22'6490,"5"31"-5471,-2-3-889,1 0 0,0 1 0,0-1 1,0 1-1,1-1 0,0 1 0,1-1 0,-1 0 1,1 1-1,0-1 0,1 0 0,0 1 0,0-1 1,0 0-1,0 0 0,5 7 0,-7-13-127,1 1 1,-1-1-1,0 0 0,0 0 0,0 1 0,0-1 0,0 0 0,1 0 1,-1 0-1,0 1 0,0-1 0,1 0 0,-1 0 0,0 0 1,0 0-1,0 0 0,1 1 0,-1-1 0,0 0 0,1 0 1,-1 0-1,0 0 0,0 0 0,1 0 0,-1 0 0,0 0 1,0 0-1,1 0 0,-1 0 0,0 0 0,1 0 0,-1 0 1,0 0-1,0 0 0,1 0 0,-1 0 0,0-1 0,0 1 1,1 0-1,-1 0 0,0 0 0,0 0 0,1-1 0,-1 1 1,0 0-1,0 0 0,0 0 0,0-1 0,1 1 0,-1 0 1,0 0-1,0-1 0,0 1 0,0 0 0,0-1 0,7-15 348,-4 0-90,-1-1 1,-1 1-1,0 0 0,-2 0 0,-1-18 0,2 31-228,-1-13 460,0 0-1,-1 0 0,0 0 1,-2 1-1,-9-28 1,13 42-459,0 0 1,0 1-1,0-1 1,-1 1 0,1-1-1,0 1 1,-1-1-1,1 0 1,0 1-1,-1-1 1,1 1 0,0 0-1,-1-1 1,1 1-1,-1-1 1,1 1-1,-1 0 1,1-1 0,-1 1-1,0-1 1,0 1-24,1 1 0,0-1 0,-1 0 1,1 0-1,0 0 0,-1 0 0,1 1 1,0-1-1,0 0 0,-1 0 0,1 1 0,0-1 1,0 0-1,-1 1 0,1-1 0,0 0 1,0 0-1,0 1 0,-1-1 0,1 0 0,0 1 1,0-1-1,0 1 0,-4 27-30,4 66-243,0-93 261,0 0 0,0 1 0,0-1 0,1 0 0,-1 0 0,1 1 0,-1-1-1,1 0 1,-1 0 0,1 0 0,0 1 0,0-1 0,-1 0 0,1 0 0,0 0-1,0 0 1,0 0 0,0 0 0,1 0 0,-1 0-116,0-1-1,-1 0 1,1 1-1,0-1 1,0 1-1,0-1 1,-1 0-1,1 0 1,0 0-1,0 1 1,0-1-1,0 0 1,0 0-1,0 0-161,0 0 0,-1 0 0,1-1 0,0 1 0,-1 0 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0:19.797"/>
    </inkml:context>
    <inkml:brush xml:id="br0">
      <inkml:brushProperty name="width" value="0.1" units="cm"/>
      <inkml:brushProperty name="height" value="0.1" units="cm"/>
      <inkml:brushProperty name="color" value="#E71224"/>
    </inkml:brush>
  </inkml:definitions>
  <inkml:trace contextRef="#ctx0" brushRef="#br0">4 0 5632,'-3'5'11375,"139"-5"-7203,183 0-2264,-302 1-1613,-1 0 0,25 7 0,-12-3-65,-21-4-249,-7-1 26,0 0-1,0 0 1,0 0-1,-1 0 1,1 0 0,0 0-1,0 0 1,0 0-1,0 1 1,0-1 0,0 0-1,-1 1 1,1-1-1,1 1 1,2 1-422</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0:22.377"/>
    </inkml:context>
    <inkml:brush xml:id="br0">
      <inkml:brushProperty name="width" value="0.1" units="cm"/>
      <inkml:brushProperty name="height" value="0.1" units="cm"/>
      <inkml:brushProperty name="color" value="#E71224"/>
    </inkml:brush>
  </inkml:definitions>
  <inkml:trace contextRef="#ctx0" brushRef="#br0">38 75 6272,'-1'-5'550,"0"1"0,-1 0-1,1-1 1,-1 1 0,0 0 0,-1 0 0,1 0 0,-1 0-1,-3-4 1,4 6-329,1 0 0,-1 0-1,1 0 1,0 0-1,-1 0 1,1 0 0,0 0-1,1-1 1,-1 1-1,-1-6 497,2 19 302,1 15-725,1-1 0,10 47 1,21 52-33,-6-28-122,78 443 249,-98-513-321,-6-22-137,0 1 0,1-1 1,-1 0-1,-1 1 1,1-1-1,-1 1 1,1-1-1,-2 6 1,1-10 23,0 1 0,0-1 0,0 1 0,0-1 0,0 0 0,0 1 0,0-1 0,0 0 0,-1 1 0,1-1 0,0 1 0,0-1 0,0 0 0,-1 1 0,1-1 0,0 0 0,-1 0 0,1 1 0,0-1 0,0 0 0,-1 0 0,1 1 0,0-1 0,-1 0 0,1 0 0,-1 0 0,1 1 0,-1-1 0,0 0-67,0 0 0,1 0 0,-1-1 0,0 1 0,0 0 0,0 0 0,1 0 0,-1-1 0,0 1 0,0-1 0,1 1 0,-1 0 1,-1-2-1,-1 0-566,-1-1 0,1 0 0,0-1 0,-4-4 1,-3-8-2539</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0:22.816"/>
    </inkml:context>
    <inkml:brush xml:id="br0">
      <inkml:brushProperty name="width" value="0.1" units="cm"/>
      <inkml:brushProperty name="height" value="0.1" units="cm"/>
      <inkml:brushProperty name="color" value="#E71224"/>
    </inkml:brush>
  </inkml:definitions>
  <inkml:trace contextRef="#ctx0" brushRef="#br0">10 42 7552,'-9'0'8128,"14"1"-7185,11 3-311,-8-2-294,1 0 0,-1-1 0,15 2 0,326-26 2249,-270 16-2347,8-3-49,103-5 541,-90 15-814,-56 0-6689</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0:29.617"/>
    </inkml:context>
    <inkml:brush xml:id="br0">
      <inkml:brushProperty name="width" value="0.1" units="cm"/>
      <inkml:brushProperty name="height" value="0.1" units="cm"/>
      <inkml:brushProperty name="color" value="#E71224"/>
    </inkml:brush>
  </inkml:definitions>
  <inkml:trace contextRef="#ctx0" brushRef="#br0">67 217 5632,'-1'-4'533,"1"1"-1,0 0 1,-1-1 0,0 1 0,0 0 0,0 0 0,0 0-1,0 0 1,-9-9 4337,10 12-4808,0 11 735,3 15-841,9 49 640,18 117-51,25 184 569,-49-337-1032,7 32-89,-11-64 49,1 0-1,0 0 0,0-1 1,1 1-1,6 8 1,1 3 40,-7-12-40,0 1-1,0-1 1,0 0 0,1 0 0,0-1 0,11 10 0,-12-12-19,0-1 1,0 1 0,0-1 0,0 0 0,0 0 0,1 0-1,-1-1 1,1 1 0,-1-1 0,1 0 0,-1-1 0,6 1-1,4-1 24,0 0 0,0 0 0,0-2 0,0 0 0,-1 0 0,1-2-1,0 1 1,-1-2 0,0 0 0,0 0 0,-1-1 0,1-1 0,14-10-1,-20 11-21,0 0 0,-1 0-1,0-1 1,-1 1 0,1-1-1,-1 0 1,-1-1 0,1 1-1,-1-1 1,-1 0 0,5-13-1,1-9 155,9-59 0,-15 72-118,7-49 82,-4 1 0,-2-1 0,-3 0 0,-9-77 0,4 118-137,0-1 0,-2 1 1,0 0-1,-2 0 1,-1 0-1,-1 1 0,-1 1 1,-1 0-1,-24-36 1,29 49-47,0 1 0,0-1 0,-1 1 0,0 1 0,0-1 1,-1 2-1,0-1 0,-1 1 0,0 0 0,0 1 0,0 0 0,-1 1 1,0 0-1,0 0 0,0 2 0,0-1 0,-1 1 0,-19-2 0,20 4-3,0 0 0,0 1 0,-1 0-1,1 1 1,0 0 0,0 1 0,-1 0-1,1 1 1,1 0 0,-1 1 0,0 0-1,-14 8 1,11-4-78,1 0 0,-1 2-1,2-1 1,-1 2 0,1-1 0,1 2 0,0-1-1,-10 15 1,17-20-167,0 0-1,0 0 1,0 0-1,1 0 1,0 0-1,0 1 1,-2 10-1,4-14 75,1-1-1,-1 0 1,1 1-1,0-1 1,0 0-1,0 1 0,0-1 1,0 0-1,1 1 1,-1-1-1,1 0 1,0 0-1,-1 1 0,1-1 1,0 0-1,0 0 1,0 0-1,1 0 1,-1 0-1,0 0 0,1 0 1,-1-1-1,1 1 1,0 0-1,-1-1 1,3 2-1,29 15-3406</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08.222"/>
    </inkml:context>
    <inkml:brush xml:id="br0">
      <inkml:brushProperty name="width" value="0.1" units="cm"/>
      <inkml:brushProperty name="height" value="0.1" units="cm"/>
      <inkml:brushProperty name="color" value="#E71224"/>
    </inkml:brush>
  </inkml:definitions>
  <inkml:trace contextRef="#ctx0" brushRef="#br0">41 1 10112,'-7'4'6116,"7"-3"-5861,-3 11 2362,3 16-2409,1-19 275,-6 93 61,1-45-384,2-5-81,-14 162-488,12-153-1665,4-20-2195,0-28 1999</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0:30.517"/>
    </inkml:context>
    <inkml:brush xml:id="br0">
      <inkml:brushProperty name="width" value="0.1" units="cm"/>
      <inkml:brushProperty name="height" value="0.1" units="cm"/>
      <inkml:brushProperty name="color" value="#E71224"/>
    </inkml:brush>
  </inkml:definitions>
  <inkml:trace contextRef="#ctx0" brushRef="#br0">51 298 7040,'4'4'5274,"16"-2"-3132,-16-2-2051,0 0 1,0-1 0,0 1-1,0-1 1,0 1 0,0-1-1,4-2 1,3-3 324,-10 5-210,1 0 0,0 0 0,0 0-1,0 0 1,0 0 0,0 0-1,0 1 1,0-1 0,0 1 0,0-1-1,4 1 508,-6-1-665,0 1 0,0-1 0,-1 1 0,1-1 1,0 1-1,0 0 0,0-1 0,0 1 0,0-1 1,0 1-1,0 0 0,-1-1 0,1 1 0,0-1 0,0 1 1,-1 0-1,1-1 0,0 1 0,0 0 0,-1-1 0,1 1 1,0 0-1,-1 0 0,1-1 0,0 1 0,-1 0 0,1 0 1,-1 0-1,1-1 0,0 1 0,-1 0 0,1 0 1,-1 0-1,1 0 0,-1 0 0,1 0 0,0 0 0,-1 0 1,1 0-1,-1 0 0,1 0 0,-1 0 0,-10-1 419,-1-1-43,8 3-252,7 3-96,2-2-81,0 0-1,0 0 0,0-1 0,0 0 1,1 0-1,-1 0 0,0 0 0,1-1 1,-1 0-1,1 0 0,-1 0 0,0 0 1,7-2-1,-3 0 2,-1 0 0,1-1 0,-1 1 0,1-2 0,-1 1 0,0-1 0,9-6 0,-10 5 19,-1 0-1,1-1 1,-1 0-1,-1 0 1,1 0-1,-1 0 1,0-1-1,0 0 1,-1 0-1,0-1 1,0 1-1,-1-1 1,0 0-1,4-16 1,-6 20-1,0 0 1,0 0 0,-1-1 0,0 1 0,0-1 0,0 1-1,0 0 1,0-1 0,-1 1 0,0 0 0,0-1 0,0 1 0,0 0-1,-1 0 1,0 0 0,0 0 0,0 0 0,0 0 0,-1 1-1,1-1 1,-1 1 0,0-1 0,0 1 0,0 0 0,0 0-1,-1 0 1,1 1 0,-1-1 0,0 1 0,-4-2 0,2 1-23,0 0 1,0 0 0,0 1 0,0 0 0,-1 0-1,1 1 1,-1 0 0,1 0 0,-1 0-1,1 1 1,-1 0 0,1 0 0,-1 1-1,0-1 1,1 2 0,0-1 0,-1 1 0,1 0-1,0 0 1,0 0 0,0 1 0,0 0-1,0 0 1,1 1 0,-1 0 0,1 0 0,0 0-1,0 0 1,0 1 0,-5 7 0,0 1-14,1 2 0,1-1 1,0 1-1,1 0 0,-7 22 1,-17 85-102,28-105 94,0 0-1,1 0 0,1 0 0,0 0 0,1 0 1,3 18-1,-2-29 21,-1-1 1,2 0-1,-1 1 0,0-1 0,1 0 1,0 0-1,1 0 0,-1 0 1,1 0-1,0 0 0,0-1 0,0 1 1,0-1-1,1 0 0,0 0 1,0 0-1,0-1 0,0 1 1,1-1-1,0 0 0,-1 0 0,9 3 1,-1-2 16,-1-1 0,1 0 0,0-1 0,0 0 1,0-1-1,0 0 0,0-1 0,21-2 0,3-3 27,57-15 0,-50 9-259,75-21-1635,-92 24-1247,0-2-1,33-17 1,-30 8-633</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0:31.133"/>
    </inkml:context>
    <inkml:brush xml:id="br0">
      <inkml:brushProperty name="width" value="0.1" units="cm"/>
      <inkml:brushProperty name="height" value="0.1" units="cm"/>
      <inkml:brushProperty name="color" value="#E71224"/>
    </inkml:brush>
  </inkml:definitions>
  <inkml:trace contextRef="#ctx0" brushRef="#br0">178 28 7552,'-2'-2'289,"0"0"1,0 0-1,0 0 1,0 0-1,0 0 1,-1 0-1,1 0 1,0 1-1,-1-1 0,0 1 1,1 0-1,-1 0 1,0 0-1,1 0 1,-1 0-1,0 0 1,0 1-1,0-1 1,0 1-1,1 0 1,-1 0-1,0 0 1,0 0-1,0 1 1,0-1-1,0 1 0,0 0 1,1-1-1,-1 1 1,-4 2-1,2 0-150,0-1-1,0 1 1,1 0-1,-1 0 1,0 1-1,1-1 1,0 1-1,0 0 1,0 0-1,0 0 0,1 1 1,0-1-1,0 1 1,0 0-1,-3 6 1,0 7-71,1 0 0,1 1 0,0-1 0,1 1 0,1 0 0,1 0 0,1 0 1,1 0-1,0 0 0,1 0 0,1-1 0,10 33 0,-10-40 1,1 0 0,0-1 0,1 1 0,0-1 0,1-1 0,0 1 0,11 13 0,-11-17-10,0 0-1,0 0 1,1 0 0,-1-1 0,1 0 0,0-1 0,1 1 0,-1-1 0,1-1 0,13 5 0,-6-4 22,0 0 0,0-1 1,1-1-1,-1 0 0,1-2 0,-1 1 0,1-2 0,15-2 1,-12 0-292,-1 0 1,0-2-1,0 0 1,0-1-1,-1-1 1,24-12-1,-37 16-480,0 0 1,0 0-1,0 0 0,0-1 1,-1 0-1,5-4 0</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0:31.554"/>
    </inkml:context>
    <inkml:brush xml:id="br0">
      <inkml:brushProperty name="width" value="0.1" units="cm"/>
      <inkml:brushProperty name="height" value="0.1" units="cm"/>
      <inkml:brushProperty name="color" value="#E71224"/>
    </inkml:brush>
  </inkml:definitions>
  <inkml:trace contextRef="#ctx0" brushRef="#br0">134 513 8960,'-14'-4'8319,"8"2"-8059,1-1 0,-1 0 0,1 0-1,0 0 1,0 0 0,0-1-1,0 0 1,1 0 0,0 0-1,0 0 1,-4-6 0,2 2-175,1 0-1,0-1 1,0 0-1,1 0 1,1 0 0,-4-11-1,0-9-151,2 0 0,0-1 0,0-41-1,5 48 48,0 0 0,4-27 0,-3 41-61,0 0-1,1-1 0,1 1 0,-1 0 0,2 0 0,-1 1 1,10-17-1,-10 21-72,0 0 0,1 0-1,-1 1 1,1 0 0,0-1 0,-1 1 0,2 0 0,-1 1 0,0-1 0,0 1 0,1 0 0,0 0-1,-1 0 1,1 1 0,0 0 0,0 0 0,-1 0 0,1 0 0,9 0 0,-5 1-139,1 0 1,-1 1 0,1 0 0,-1 0-1,1 1 1,-1 0 0,0 1-1,0 0 1,12 6 0,-8-2-775,0 1 0,16 14 1,-24-18 628,27 19-2724</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0:32.072"/>
    </inkml:context>
    <inkml:brush xml:id="br0">
      <inkml:brushProperty name="width" value="0.1" units="cm"/>
      <inkml:brushProperty name="height" value="0.1" units="cm"/>
      <inkml:brushProperty name="color" value="#E71224"/>
    </inkml:brush>
  </inkml:definitions>
  <inkml:trace contextRef="#ctx0" brushRef="#br0">0 262 8704,'2'9'1170,"1"-1"0,0 0 0,6 15 0,-7-19-1018,0-1 0,0 0 1,0 1-1,1-1 0,-1 0 0,1 0 0,0-1 0,-1 1 1,1-1-1,0 1 0,5 2 0,-4-3-49,0 0-1,1 1 1,0-2-1,-1 1 1,1 0-1,0-1 0,6 1 1,-8-2-36,0 0 0,0 0 0,0 0 0,-1 0 0,1 0 0,0-1 0,0 0 0,-1 1-1,1-1 1,0 0 0,-1 0 0,1-1 0,-1 1 0,5-3 0,0-2 84,-1 1 0,0-1 1,0-1-1,0 1 0,0-1 0,-1 0 0,0 0 0,-1 0 1,5-11-1,-2 4 26,-1-1 1,-1 0 0,0 0-1,3-18 1,-6 21-80,0-1 1,-1 1-1,0-1 0,-1 1 0,-2-18 1,1 25-76,0 0 0,0 0 0,0 0 0,0 0 0,-1 0 1,0 1-1,0-1 0,0 0 0,0 1 0,-1 0 0,0-1 0,0 1 1,0 0-1,0 1 0,-8-8 0,10 10-26,-1 0 0,1 0 1,0 0-1,-1 0 0,1 0 0,-1 0 0,1 0 1,-1 1-1,1-1 0,-1 1 0,1-1 0,-1 1 1,0-1-1,1 1 0,-1 0 0,0 0 0,1 0 1,-1 0-1,0 0 0,1 0 0,-1 0 0,0 1 1,1-1-1,-1 1 0,1-1 0,-1 1 0,1-1 1,-1 1-1,1 0 0,-1 0 0,1 0 0,-1 0 1,1 0-1,0 0 0,0 0 0,-1 0 0,1 0 1,0 1-1,0-1 0,-1 2 0,-3 5 9,1 0 0,-1 0 0,1 1-1,1-1 1,-5 18 0,0 3-37,1 1-1,2 0 1,1 0-1,1 0 1,2 0 0,0 1-1,3-1 1,6 42-1,-7-66 9,0 0 0,1 0 0,0 0-1,0 0 1,0-1 0,0 1-1,1-1 1,0 1 0,0-1 0,1 0-1,4 5 1,-6-8-3,1 1 1,0-1-1,0 0 1,0 0-1,0 0 1,0 0-1,0-1 1,0 1-1,0-1 0,1 0 1,-1 0-1,0 0 1,1 0-1,-1-1 1,1 1-1,-1-1 1,1 0-1,0 0 1,-1 0-1,6-1 0,21-4-1635,-2-2 0,1 0 0,40-18-1,-37 13-2044</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0:32.634"/>
    </inkml:context>
    <inkml:brush xml:id="br0">
      <inkml:brushProperty name="width" value="0.1" units="cm"/>
      <inkml:brushProperty name="height" value="0.1" units="cm"/>
      <inkml:brushProperty name="color" value="#E71224"/>
    </inkml:brush>
  </inkml:definitions>
  <inkml:trace contextRef="#ctx0" brushRef="#br0">75 95 8320,'-5'-13'1960,"-13"-23"0,14 25-1496,3 8-118,0 0 0,-1 0 0,1 0 0,-1 0 0,1 1 0,-1-1 0,0 0 0,-4-3 0,6 5-229,0 1 0,-1-1 0,1 1 1,-1-1-1,1 1 0,-1 0 0,1-1 0,-1 1 0,1 0 0,-1-1 0,1 1 0,-1 0 0,1 0 0,-1 0 1,0 0-1,1-1 0,-1 1 0,0 0 0,0 1-91,0-1-1,1 1 1,-1 0 0,0-1 0,1 1-1,-1 0 1,1 0 0,-1 0-1,1-1 1,0 1 0,-1 0 0,1 0-1,0 0 1,-1 0 0,1 0 0,0 0-1,0 0 1,-5 27 32,2-1 0,1 1 0,1-1 0,3 36 0,-2-57-55,2 25 68,9 54-1,-8-70-68,1-1 1,0 0-1,1 0 0,1-1 1,13 26-1,-16-34-2,1-1 1,0 1-1,-1-1 0,1 1 1,1-1-1,-1-1 0,1 1 1,-1 0-1,1-1 1,0 0-1,7 3 0,-10-5 6,1 0 1,0 0-1,0 0 0,0 0 1,0 0-1,-1-1 0,1 1 0,0-1 1,0 0-1,0 0 0,0 0 0,0 0 1,0 0-1,0-1 0,0 1 1,0-1-1,0 0 0,0 0 0,0 0 1,-1 0-1,1 0 0,0-1 0,3-2 1,-4 2 13,1-1 0,-1 1 0,0-1 1,0 0-1,0 0 0,0 0 0,0-1 0,-1 1 1,0 0-1,1-1 0,-1 1 0,0 0 0,-1-1 1,1 0-1,0-5 0,0-6 77,0-1-1,-2-18 1,0 16 51,-2 1 0,0-1 0,0 1 0,-2 0-1,0 0 1,-1 1 0,0-1 0,-2 1 0,0 0 0,-11-15 0,1-5 705,18 48-842,4 12-7,1 0 0,1 0 1,1 0-1,1-1 0,1 0 1,14 23-1,-7-17-381,1-1-1,2 0 1,1-1 0,24 24 0,-27-33-3079,35 29 0,-50-46 2781,0 1 0,0-1 0,0 0 0,0 0-1,-1 0 1,2 0 0,-1 0 0,0 0 0,0-1 0,0 1 0,4 0 0,8-4-2621</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0:33.101"/>
    </inkml:context>
    <inkml:brush xml:id="br0">
      <inkml:brushProperty name="width" value="0.1" units="cm"/>
      <inkml:brushProperty name="height" value="0.1" units="cm"/>
      <inkml:brushProperty name="color" value="#E71224"/>
    </inkml:brush>
  </inkml:definitions>
  <inkml:trace contextRef="#ctx0" brushRef="#br0">81 13 9216,'-9'-12'6485,"4"16"-4683,1 0-1624,0 0-1,1 0 0,0 1 0,0-1 0,0 1 1,1-1-1,0 1 0,-3 7 0,-11 43 58,15-55-237,-15 77-45,14-65-76,1-1 1,0 0-1,1 1 1,2 21-1,-2-31 50,1 1 0,0 0 0,0-1 0,0 1 0,0 0 0,0-1 0,1 0 0,-1 1 0,1-1 0,-1 0 0,1 1 0,0-1 0,0 0 0,0 0 0,0 0 0,0-1 0,1 1 0,-1-1 0,3 2 0,5 2 29,1 0 0,-1-1 1,17 5-1,-8-3 42,-17-5 11,23 7 503,0 0 0,-1 2 1,0 1-1,37 24 1,-59-34-356,0 0 0,-1 1 0,1-1-1,-1 0 1,1 1 0,-1-1 0,1 1 0,-1 0 0,2 3 0,-3-5-113,0 1-1,0 0 1,1-1 0,-1 1-1,0 0 1,0-1-1,0 1 1,0 0 0,0 0-1,0-1 1,0 1 0,0 0-1,-1-1 1,1 1-1,0 0 1,0-1 0,0 1-1,-1 0 1,1-1-1,0 1 1,-1-1 0,1 1-1,-1-1 1,1 1 0,-1 0-1,1-1 1,-1 1-1,1-1 1,-1 0 0,1 1-1,-2 0 1,-8 5-51,0-1 0,0 0 0,0 0 0,-1-1 0,0-1 0,-15 4 0,-20 7-1272,-50 30-5203,88-40 4874</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0:33.462"/>
    </inkml:context>
    <inkml:brush xml:id="br0">
      <inkml:brushProperty name="width" value="0.1" units="cm"/>
      <inkml:brushProperty name="height" value="0.1" units="cm"/>
      <inkml:brushProperty name="color" value="#E71224"/>
    </inkml:brush>
  </inkml:definitions>
  <inkml:trace contextRef="#ctx0" brushRef="#br0">5 0 9600,'-5'10'3584,"10"-10"-2784,-10 8 288,5-4-32,0 4-609,0 4-159,5 1-256,0 2-32,4 2 0,0 0-288,5-1-127,-4-4-577,-1 6-224,5-8-2752,0 0-1376,4-7 2560</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0:33.830"/>
    </inkml:context>
    <inkml:brush xml:id="br0">
      <inkml:brushProperty name="width" value="0.1" units="cm"/>
      <inkml:brushProperty name="height" value="0.1" units="cm"/>
      <inkml:brushProperty name="color" value="#E71224"/>
    </inkml:brush>
  </inkml:definitions>
  <inkml:trace contextRef="#ctx0" brushRef="#br0">115 29 7808,'-62'-24'2592,"60"23"-2415,-1 0 0,0 1 0,0-1 0,1 0 0,-1 1 1,0 0-1,0 0 0,0 0 0,0 0 0,1 0 0,-1 0 0,0 1 1,0-1-1,-2 2 0,4-2-125,1 0 1,-1 1-1,0-1 1,1 0-1,-1 1 1,1-1-1,-1 0 1,1 1-1,0-1 1,-1 1-1,1-1 1,-1 1-1,1-1 1,0 1-1,-1-1 1,1 1-1,0 0 1,0-1-1,0 1 1,-1-1-1,1 2 1,0-1-44,0 1 0,0-1 0,0 0 1,1 0-1,-1 1 0,0-1 0,0 0 0,1 0 1,-1 1-1,1-1 0,-1 0 0,1 0 1,1 2-1,4 5 4,0 0 0,1-1 0,-1 0 0,16 12 1,3 3-48,36 44-405,59 82 0,-39-45 1706,-58-73-381,-9-13-65,0 0 0,18 17 0,-32-33-808,0-1-1,0 0 0,1 0 1,-1 1-1,0-1 0,0 0 1,1 0-1,-1 0 0,0 1 1,1-1-1,-1 0 0,0 0 0,0 0 1,1 0-1,-1 0 0,0 1 1,1-1-1,-1 0 0,0 0 1,1 0-1,-1 0 0,0 0 0,1 0 1,-1 0-1,0 0 0,1 0 1,-1 0-1,0 0 0,1-1 1,-1 1-1,0 0 0,1 0 1,-1 0-1,0 0 0,0 0 0,1-1 1,-1 1-1,0 0 0,1 0 1,-1 0-1,0-1 0,0 1 1,0 0-1,1 0 0,-1-1 1,0 1-1,0 0 0,0-1 0,0 1 1,1 0-1,-1-1 0,0 1 1,0 0-1,0-1 0,0 1 1,4-25-45,-3 20 73,0-13-45,0 8 5,0 0-1,0 0 1,1 0-1,0 0 1,0 0-1,8-16 1,-10 25-4,0 0 1,1 1-1,-1-1 0,0 1 0,1-1 1,-1 1-1,1-1 0,-1 1 1,1-1-1,-1 1 0,1-1 0,0 1 1,-1 0-1,1-1 0,-1 1 1,1 0-1,0-1 0,-1 1 0,1 0 1,0 0-1,-1 0 0,1 0 0,0-1 1,-1 1-1,1 0 0,0 0 1,-1 0-1,1 1 0,0-1 0,-1 0 1,1 0-1,0 0 0,-1 0 1,1 1-1,0-1 0,-1 0 0,1 1 1,0-1-1,0 1 0,3 2 2,0 0-1,0 0 0,-1 0 1,6 5-1,-8-6-4,44 48-964,26 26-4699,-52-59 2101</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0:34.722"/>
    </inkml:context>
    <inkml:brush xml:id="br0">
      <inkml:brushProperty name="width" value="0.1" units="cm"/>
      <inkml:brushProperty name="height" value="0.1" units="cm"/>
      <inkml:brushProperty name="color" value="#E71224"/>
    </inkml:brush>
  </inkml:definitions>
  <inkml:trace contextRef="#ctx0" brushRef="#br0">115 90 7552,'1'-1'392,"-1"-1"0,0 1 1,1-1-1,-1 0 0,0 1 0,0-1 1,0 0-1,0 0 0,0 1 0,-1-3 1,0-8 2849,6 16-2549,-3 0-541,0 0 1,0 1-1,0-1 0,-1 1 0,1-1 0,-1 1 1,1 7-1,3 10 33,-4-16 19,1 0 1,-1 0-1,0 0 1,0 0-1,-1 1 0,0-1 1,0 0-1,-2 11 1,2-17-202,0 1 1,0-1 0,-1 0-1,1 1 1,0-1-1,0 0 1,0 0 0,-1 1-1,1-1 1,0 0-1,-1 0 1,1 0 0,0 1-1,-1-1 1,1 0-1,0 0 1,-1 0 0,1 0-1,0 1 1,-1-1-1,1 0 1,0 0-1,-1 0 1,1 0 0,0 0-1,-1 0 1,1 0-1,-1 0 1,1 0 0,0 0-1,-1 0 1,1-1-1,0 1 1,-1 0 0,1 0-1,0 0 1,-1 0-1,1-1 1,0 1 0,-1 0-1,-14-8 4,14 6-11,-1 1 0,0-1 0,1 0 0,-1 1 0,1-1 0,0 0 0,-1 0-1,1 0 1,0 0 0,0 0 0,0 0 0,0-3 0,-8-31-85,4 17 103,4 13-17,0 0 1,0 0-1,0-11 0,1 13 28,0 0 1,-1-1 0,1 1 0,-1 0-1,0-1 1,0 1 0,0 0-1,0 0 1,-3-4 0,3 6 94,0-1 0,-1 1 0,1 0 0,-1 0 0,1 0 0,-1 0 0,0 0 0,-3-3 0,4 5-92,0 0-1,1-1 0,-1 1 1,0 0-1,1-1 0,-1 1 1,0 0-1,0 0 0,0 0 1,1 0-1,-1 0 0,0 0 1,0 0-1,1 0 1,-1 0-1,0 0 0,0 0 1,1 0-1,-1 1 0,0-1 1,0 0-1,1 0 0,-1 1 1,0-1-1,1 1 0,-1-1 1,0 0-1,1 1 1,-1-1-1,1 1 0,-1 0 1,1-1-1,-2 2 0,-1 2 3,0 0 0,1 0 0,-1 0 0,1 0 0,0 0 0,0 1 0,0-1 0,1 1-1,0-1 1,-1 1 0,1 7 0,-1 6-15,0 30 1,2-39-16,1 4-21,-1 0 1,2-1 0,-1 1-1,2 0 1,0-1 0,9 24 0,-10-30 13,0-1 1,1 1-1,0-1 1,0 1 0,1-1-1,0 0 1,-1 0-1,2-1 1,-1 1 0,0-1-1,1 0 1,0 0 0,0-1-1,0 1 1,0-1-1,8 3 1,-11-5 4,-1 0-1,1 0 1,0-1-1,-1 1 1,1-1-1,0 1 1,-1-1 0,1 1-1,0-1 1,0 0-1,0 0 1,-1 0-1,1 0 1,0 0 0,0-1-1,-1 1 1,1 0-1,0-1 1,0 1-1,-1-1 1,1 0 0,0 1-1,-1-1 1,1 0-1,-1 0 1,1 0-1,-1 0 1,0 0 0,1-1-1,-1 1 1,0 0-1,0-1 1,0 1-1,2-3 1,-1-1 11,0 0 0,0 0 1,0 0-1,-1 0 0,0-1 0,0 1 0,0 0 0,-1 0 1,0-1-1,0-9 0,-17-101 6,3 17-126,13 95 120,0-19 17,4 17-52,-2 6 22,-1 0 1,0 0-1,1 0 1,-1 0 0,1 1-1,-1-1 1,0 0-1,1 0 1,-1 0-1,1 0 1,-1 1-1,0-1 1,1 0-1,-1 0 1,0 1-1,0-1 1,1 0-1,-1 0 1,0 1-1,1 0 1,14 17-11,26 38-1,-30-38 34,2 0-1,28 30 1,-7-18 20,42 30 1,18 15 149,-80-63-42,-1 1-1,-1 1 1,0 0 0,16 24 0,-24-30-94,1 0 0,-1 0 1,-1 0-1,0 0 0,0 1 0,0 0 0,-1-1 0,0 1 0,-1 0 0,0 0 0,-1 0 0,1 0 0,-2 0 1,-1 13-1,0-9-38,-1-1 0,-1 1 1,0-1-1,-1 0 0,0-1 0,0 1 1,-1-1-1,-1 0 0,-12 16 1,3-7-2,-1-1 0,-1-1 1,0-1-1,-1 0 0,-28 18 1,31-24-65,-2-1 1,1 0-1,-1-2 1,-1 0 0,1-1-1,-1 0 1,-23 3-1,37-9 3,0 0 0,0 0 0,0-1 0,0 1 0,-6-2 0,10 1 35,0 0 0,0 0-1,0-1 1,0 1 0,-1 0 0,1-1-1,0 1 1,0-1 0,0 1 0,0-1-1,0 1 1,0-1 0,0 0-1,0 0 1,0 1 0,0-1 0,1 0-1,-1 0 1,0 0 0,0 0 0,1 0-1,-1 0 1,1 0 0,-1 0 0,1 0-1,-1-2 1,0-4-31,0 0 0,1 0 0,-1 0 0,2 0 0,-1 0 1,1-1-1,3-12 0,-3 16 23,4-20-119,1 1-1,1 0 0,1 0 0,2 1 1,0 0-1,1 0 0,1 1 1,1 1-1,29-36 0,119-129-3167,-79 92-68,-31 36 361,-5 10-644</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0:36.149"/>
    </inkml:context>
    <inkml:brush xml:id="br0">
      <inkml:brushProperty name="width" value="0.1" units="cm"/>
      <inkml:brushProperty name="height" value="0.1" units="cm"/>
      <inkml:brushProperty name="color" value="#E71224"/>
    </inkml:brush>
  </inkml:definitions>
  <inkml:trace contextRef="#ctx0" brushRef="#br0">84 338 6528,'-84'0'8992,"91"4"-8928,-1-1 11,0-2 1,1 1-1,-1-1 1,1 0-1,-1 0 1,1-1-1,8 0 1,3-1 198,27-5-1,-26 2-101,-1-1 0,1 0-1,-1-2 1,26-13-1,67-44 495,-44 24-472,29-12-96,203-76 1,-292 125-153,2 0-130,0 0 1,0 0-1,0 1 0,12-2 1,-19 4 17,-1 0-1,1 0 1,-1 0 0,1 0 0,0 0 0,-1 0 0,1 0 0,0 1 0,-1-1-1,1 0 1,0 1 0,-1 0 0,1-1 0,-1 1 0,1 0 0,-1 0-1,0-1 1,1 1 0,-1 0 0,0 1 0,1-1 0,-1 0 0,0 0 0,0 0-1,0 1 1,0-1 0,0 1 0,-1-1 0,1 1 0,1 2 0,2 15-3530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08.599"/>
    </inkml:context>
    <inkml:brush xml:id="br0">
      <inkml:brushProperty name="width" value="0.1" units="cm"/>
      <inkml:brushProperty name="height" value="0.1" units="cm"/>
      <inkml:brushProperty name="color" value="#E71224"/>
    </inkml:brush>
  </inkml:definitions>
  <inkml:trace contextRef="#ctx0" brushRef="#br0">1 0 8960,'3'0'5972,"-2"7"-3256,-1 16-1698,0-13-277,2 33-34,1-1 0,18 81 0,34 83-204,-5-22-2300,-37-133-41,5 25-3694,-13-50 1628</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0:36.532"/>
    </inkml:context>
    <inkml:brush xml:id="br0">
      <inkml:brushProperty name="width" value="0.1" units="cm"/>
      <inkml:brushProperty name="height" value="0.1" units="cm"/>
      <inkml:brushProperty name="color" value="#E71224"/>
    </inkml:brush>
  </inkml:definitions>
  <inkml:trace contextRef="#ctx0" brushRef="#br0">1 0 7552,'8'6'4127,"-8"-5"-3939,0-1 0,1 1-1,-1-1 1,0 1-1,0 0 1,10 22 846,-6-12-479,15 30 300,56 138 344,-73-174-1196,91 231 90,-38-120-724,-17-40-3458,-33-65 1833</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0:36.977"/>
    </inkml:context>
    <inkml:brush xml:id="br0">
      <inkml:brushProperty name="width" value="0.1" units="cm"/>
      <inkml:brushProperty name="height" value="0.1" units="cm"/>
      <inkml:brushProperty name="color" value="#E71224"/>
    </inkml:brush>
  </inkml:definitions>
  <inkml:trace contextRef="#ctx0" brushRef="#br0">0 177 7680,'10'5'2880,"4"-5"-2240,9-5 320,-9 0-32,9 2-192,13-6 0,11-7-256,4-4-64,0-5-224,-1-4-192,1 1-32,-4 8-544,-7 3-160,7 12-768,-1 10-320,1 2-1664</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0:37.424"/>
    </inkml:context>
    <inkml:brush xml:id="br0">
      <inkml:brushProperty name="width" value="0.1" units="cm"/>
      <inkml:brushProperty name="height" value="0.1" units="cm"/>
      <inkml:brushProperty name="color" value="#E71224"/>
    </inkml:brush>
  </inkml:definitions>
  <inkml:trace contextRef="#ctx0" brushRef="#br0">164 246 7552,'-14'-2'1082,"1"-1"-1,0 0 1,0 0 0,1-1 0,-22-11 0,30 13-942,-1-1 0,1 0 0,0 0 0,0 0 0,0 0 0,1-1 1,-1 0-1,1 0 0,0 0 0,0 0 0,0 0 0,0 0 0,1-1 0,0 1 0,0-1 1,0 0-1,-2-9 0,2 5 1,1 0-1,-1 0 1,2 0 0,-1-1-1,2 1 1,1-18 0,-1 23-92,0 1 1,0-1 0,0 0-1,0 1 1,0 0-1,1-1 1,0 1 0,0 0-1,2-4 1,-3 6-26,1-1 1,-1 1-1,0-1 0,1 1 1,0 0-1,-1 0 0,1 0 1,0 0-1,-1 0 1,1 0-1,0 0 0,0 0 1,0 1-1,0-1 1,0 1-1,0 0 0,3-1 1,2 1 10,0 1 0,0-1 0,0 2 0,0-1 0,-1 1 0,1 0 0,-1 0 0,1 0 0,-1 1 0,0 0 0,10 7 0,4 3-21,35 31 0,-6 2-100,20 17-463,-56-53-143,1 0 0,0 0 0,21 10 0,-32-18 316,0-1-1,1 1 1,-1-1-1,0 0 1,1 0-1,-1-1 1,1 1-1,4 0 1,-6-1-31,0 0 0,0-1 1,0 1-1,0 0 0,0-1 1,-1 0-1,1 1 0,0-1 0,0 0 1,-1 0-1,1 0 0,0 0 1,-1 0-1,1 0 0,-1-1 1,1 1-1,1-2 0,17-20-2558</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0:37.810"/>
    </inkml:context>
    <inkml:brush xml:id="br0">
      <inkml:brushProperty name="width" value="0.1" units="cm"/>
      <inkml:brushProperty name="height" value="0.1" units="cm"/>
      <inkml:brushProperty name="color" value="#E71224"/>
    </inkml:brush>
  </inkml:definitions>
  <inkml:trace contextRef="#ctx0" brushRef="#br0">80 128 5888,'0'-2'238,"-1"1"0,1 0 0,0 0 0,-1-1 0,1 1 0,-1 0 0,0 0 0,1 0 0,-1-1 0,0 1-1,0 0 1,0 0 0,1 0 0,-1 1 0,0-1 0,0 0 0,-1 0 0,1 0 0,0 1 0,0-1 0,0 0 0,0 1 0,-1-1 0,1 1 0,0 0 0,0-1 0,-1 1 0,-1 0 0,-7-2 811,9 2-995,1 0 0,-1-1 0,0 1 0,1 0 0,-1 0 0,0 0 0,1 0 0,-1 0-1,0 0 1,1 0 0,-1 0 0,0 0 0,1 0 0,-1 1 0,0-1 0,1 0 0,-1 0 0,1 0 0,-1 1-1,0-1 1,1 1 0,-1-1 0,1 0 0,-1 1 0,1-1 0,-1 1 0,1-1 0,-1 1 0,0 0 0,-1 1-9,0 1 1,0-1 0,0 1 0,1 0 0,-1-1 0,1 1-1,-1 0 1,1 0 0,0 0 0,0 0 0,0 0 0,1 0-1,-1 5 1,-1 6 63,1 23-1,1-33-65,0 28 170,10 61 1,-7-75-230,1 1 0,1-1 0,1 0 0,13 28-1,-17-42 21,1 0 0,-1 0-1,1 0 1,0 0-1,0 0 1,0-1-1,0 1 1,0-1-1,1 0 1,0 0-1,0 0 1,0 0-1,0-1 1,0 1-1,0-1 1,0 0 0,1-1-1,-1 1 1,1-1-1,0 1 1,-1-2-1,1 1 1,0 0-1,0-1 1,5 0-1,1-1-148,-1 0 0,0 0 0,1-2 0,-1 1 0,0-1 0,-1 0 0,1-1 0,0 0 0,-1-1 0,15-9 0,-5-1-1834,25-22 1,-42 36 1844,26-25-3327</inkml:trace>
  <inkml:trace contextRef="#ctx0" brushRef="#br0" timeOffset="1">560 415 9984,'-3'-3'1043,"0"1"1,0 0-1,-1 0 1,1 0-1,0 0 1,-1 0-1,-4-1 0,-17-9-47,19 6-975,-1 1 0,1-1 0,1 0 0,-1-1 0,1 1-1,0-1 1,1 0 0,-1 0 0,1 0 0,1-1-1,-5-12 1,2 3-60,2-1 0,0 1-1,0-1 1,0-24 0,3 30-356,1 0-1,0 0 1,1 0 0,1 0 0,-1 0 0,2 0 0,0 0 0,0 1-1,1-1 1,6-11 0,-8 20 85,0 0-1,-1 1 1,1-1-1,0 1 0,0 0 1,1 0-1,-1 0 1,0 0-1,1 0 1,-1 0-1,1 1 1,4-3-1,15-5-3006</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0:38.165"/>
    </inkml:context>
    <inkml:brush xml:id="br0">
      <inkml:brushProperty name="width" value="0.1" units="cm"/>
      <inkml:brushProperty name="height" value="0.1" units="cm"/>
      <inkml:brushProperty name="color" value="#E71224"/>
    </inkml:brush>
  </inkml:definitions>
  <inkml:trace contextRef="#ctx0" brushRef="#br0">2 88 6144,'-1'24'3424,"2"-19"-3014,0-1-142,0 0 1,0-1-1,0 1 0,0 0 1,3 4-1,-3-7-242,-1 0-1,1 0 0,0 0 1,-1-1-1,1 1 0,0 0 1,0 0-1,0-1 0,-1 1 1,1 0-1,0-1 1,0 1-1,0-1 0,0 1 1,0-1-1,0 0 0,0 1 1,1-1-1,-1 0 0,0 0 1,0 0-1,0 0 1,1 0-1,2 0 38,-1-1 0,1 1 1,-1-1-1,1 0 0,-1 0 0,0-1 0,0 1 1,1-1-1,-1 1 0,0-1 0,0 0 0,3-3 1,32-29 949,-35 31-923,-1 1-10,0 0 0,1-1 1,-1 1-1,0-1 0,0 0 0,-1 1 0,1-1 0,-1 0 0,1 0 1,-1 0-1,0 0 0,0 0 0,0-1 0,0-3 0,-1 5-16,0 0 0,0 0 1,0 0-1,0 0 0,-1 0 0,1 0 0,-1-1 0,0 1 0,0 1 1,0-1-1,0 0 0,0 0 0,0 0 0,0 0 0,0 1 0,-1-1 1,1 0-1,-1 1 0,1-1 0,-1 1 0,0 0 0,-2-2 0,3 2-34,-1 0-1,1 0 0,-1 0 0,1 0 0,-1 0 0,0 0 1,1 1-1,-1-1 0,0 0 0,0 1 0,1 0 0,-1-1 0,0 1 1,0 0-1,0 0 0,0 0 0,1 0 0,-1 0 0,0 0 0,0 1 1,0-1-1,-2 2 0,1-1-36,1 0-1,0 1 1,0-1 0,0 1 0,0-1-1,0 1 1,0 0 0,0 0 0,1 0 0,-1 0-1,0 0 1,1 1 0,0-1 0,0 0-1,-2 4 1,0 4 5,-1 0 0,2 0 0,-1 1 0,1-1-1,0 22 1,3 56 45,0-66-46,1 5 3,7 44 0,-7-61-34,0 1-1,1-1 0,0-1 0,1 1 1,0 0-1,1-1 0,6 11 0,-9-17 15,-1-1 0,1 0 0,0 0 0,-1 1 0,1-1 0,0-1 0,0 1 0,0 0-1,0 0 1,1-1 0,-1 1 0,0-1 0,1 0 0,-1 1 0,1-1 0,-1-1-1,1 1 1,0 0 0,-1 0 0,1-1 0,0 0 0,0 1 0,-1-1 0,1 0-1,0 0 1,0-1 0,-1 1 0,1-1 0,0 1 0,-1-1 0,5-2 0,2-1-135,-1 0 0,0-1 0,0 0 0,-1 0 0,0-1 1,0 0-1,12-13 0,87-103-5493,-74 82 2475</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0:38.569"/>
    </inkml:context>
    <inkml:brush xml:id="br0">
      <inkml:brushProperty name="width" value="0.1" units="cm"/>
      <inkml:brushProperty name="height" value="0.1" units="cm"/>
      <inkml:brushProperty name="color" value="#E71224"/>
    </inkml:brush>
  </inkml:definitions>
  <inkml:trace contextRef="#ctx0" brushRef="#br0">29 1 8576,'-1'0'91,"-17"2"4262,17-2-4243,1 0 0,-1 1 0,1-1 1,-1 0-1,1 1 0,-1-1 0,1 1 0,-1-1 0,1 0 0,-1 1 0,1-1 0,-1 1 0,1-1 0,0 1 1,-1-1-1,1 1 0,0 0 0,0-1 0,-1 1 0,1-1 0,0 1 0,0-1 0,0 1 0,0 0 0,0-1 1,0 1-1,0 0 0,0 0 0,0 13 79,2 0 0,0 0 0,0 0 1,5 15-1,22 53-31,-24-67-99,15 34-31,-18-45-37,0 0-1,0-1 1,0 1 0,1-1 0,-1 1-1,1-1 1,0 0 0,0 0 0,5 4-1,-8-7 10,1 0-1,0 1 0,-1-1 1,1 0-1,0 1 0,-1-1 0,1 0 1,0 0-1,-1 0 0,1 1 0,0-1 1,-1 0-1,1 0 0,0 0 1,0 0-1,-1 0 0,1-1 0,0 1 1,-1 0-1,1 0 0,0 0 0,0 0 1,-1-1-1,1 1 0,-1 0 1,1-1-1,0 1 0,-1-1 0,1 1 1,-1 0-1,1-1 0,-1 1 0,1-1 1,-1 0-1,1 1 0,-1-1 1,1 1-1,-1-1 0,0 0 0,1 1 1,-1-2-1,3-3 13,-1 0 1,0 0-1,0 0 1,1-6-1,-3 10-6,3-16 221,-1 0 0,0-1 0,-1 1 0,-3-26 0,1 6 2232,3 50-2594,0 0-1,1 0 1,0 0-1,8 20 1,-10-29 39,2 4-314,0-1 1,1 1-1,0 0 0,0-1 0,0 0 1,1 0-1,0 0 0,1-1 1,-1 0-1,1 0 0,0 0 0,1 0 1,-1-1-1,1 0 0,0-1 0,1 1 1,-1-1-1,1-1 0,-1 0 1,1 0-1,0 0 0,12 2 0,3-4-2752</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0:39.037"/>
    </inkml:context>
    <inkml:brush xml:id="br0">
      <inkml:brushProperty name="width" value="0.1" units="cm"/>
      <inkml:brushProperty name="height" value="0.1" units="cm"/>
      <inkml:brushProperty name="color" value="#E71224"/>
    </inkml:brush>
  </inkml:definitions>
  <inkml:trace contextRef="#ctx0" brushRef="#br0">93 1 8576,'-13'19'7665,"-2"0"-5385,9-13-2151,0 0 1,1 1 0,-6 10-1,10-14-110,-7 11 29,1 1 0,-8 24 0,14-36-71,0 0-1,0 1 1,0-1 0,0 0 0,1 1 0,0-1 0,-1 1 0,1-1 0,1 1-1,-1-1 1,0 1 0,1-1 0,0 1 0,0-1 0,0 0 0,0 1-1,0-1 1,3 4 0,-3-5-17,1-1 0,-1 1 0,0-1 0,1 0 0,-1 0 0,1 0 0,0 0 0,-1 0 0,1 0 0,0 0 0,-1 0 0,1 0 0,0-1 0,0 1 0,0-1 0,0 0 0,2 1 1,36-1-101,-30-1 98,59-5 23,-38 2-73,42 0 1,-64 5 202,0-1-1,0 1 1,0 0 0,0 1 0,-1 0 0,1 1 0,-1 0 0,1 0 0,9 5-1,-16-7-32,0 1 0,0-1-1,0 1 1,0-1-1,-1 1 1,1-1 0,0 1-1,-1 0 1,0 0-1,1 0 1,-1 0 0,0 0-1,0 0 1,0 0-1,0 0 1,0 0 0,0 0-1,-1 1 1,1-1-1,-1 0 1,1 1 0,-1-1-1,0 0 1,0 1 0,0-1-1,-1 5 1,-1 3 40,0 1-1,-1-1 1,-1 0 0,-6 15 0,6-14-115,-6 9-185,0-1 0,-2 0 0,0-1 0,-27 32-1,8-10-1988,27-32 579,21-16-3323,1-10 1529</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0:39.453"/>
    </inkml:context>
    <inkml:brush xml:id="br0">
      <inkml:brushProperty name="width" value="0.1" units="cm"/>
      <inkml:brushProperty name="height" value="0.1" units="cm"/>
      <inkml:brushProperty name="color" value="#E71224"/>
    </inkml:brush>
  </inkml:definitions>
  <inkml:trace contextRef="#ctx0" brushRef="#br0">1 1 8704,'0'9'3328,"0"4"-2592,4 10 160,-4-11-128,0 5-448,5-1-96,0 6-128,4-2-96,0 5 32,1-5-672,-1 0-224,0-3-1472,10-1-544,4-4-224</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0:39.833"/>
    </inkml:context>
    <inkml:brush xml:id="br0">
      <inkml:brushProperty name="width" value="0.1" units="cm"/>
      <inkml:brushProperty name="height" value="0.1" units="cm"/>
      <inkml:brushProperty name="color" value="#E71224"/>
    </inkml:brush>
  </inkml:definitions>
  <inkml:trace contextRef="#ctx0" brushRef="#br0">29 43 6784,'-28'-42'2282,"119"137"1516,157 158-1371,-187-192-380,-60-60-2028,2 3 108,1-1-1,-1 0 1,1 1-1,0-2 1,6 5 0,-9-6-98,0-1 0,0 0 1,0 1-1,0-1 1,0 0-1,1 1 1,-1-1-1,0 0 0,0 0 1,0 0-1,0 0 1,0 0-1,0 0 0,0 0 1,0-1-1,0 1 1,0 0-1,0 0 1,0-1-1,0 1 0,0-1 1,0 1-1,0-1 1,0 1-1,0-1 1,0 0-1,0 1 0,-1-1 1,1 0-1,1-1 1,2-2 3,0-1 0,-1 0 0,1 0 0,-1-1 0,0 1 0,0-1 0,-1 1 0,0-1 0,2-7 0,-2 7-44,0 0-1,0 1 0,1-1 0,0 1 1,0 0-1,0-1 0,0 1 1,1 1-1,4-6 0,-7 9-5,0 0 0,1 0-1,-1-1 1,1 1 0,-1 1 0,1-1-1,0 0 1,-1 0 0,1 0 0,0 1 0,-1-1-1,1 1 1,0-1 0,0 1 0,0 0-1,-1 0 1,1 0 0,0 0 0,0 0 0,0 0-1,-1 0 1,1 1 0,0-1 0,0 1-1,-1-1 1,1 1 0,2 1 0,5 2-250,0 0-1,0 1 1,13 8 0,-19-10 138,14 9-1507,-1 1 0,25 26-1,-37-35 1037,20 16-2749,3-6 21</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0:40.274"/>
    </inkml:context>
    <inkml:brush xml:id="br0">
      <inkml:brushProperty name="width" value="0.1" units="cm"/>
      <inkml:brushProperty name="height" value="0.1" units="cm"/>
      <inkml:brushProperty name="color" value="#E71224"/>
    </inkml:brush>
  </inkml:definitions>
  <inkml:trace contextRef="#ctx0" brushRef="#br0">18 1 9728,'-1'0'208,"1"0"1,-1 0 0,0 1-1,0-1 1,1 0 0,-1 1-1,0-1 1,0 0 0,1 1-1,-1-1 1,0 1 0,1-1 0,-1 1-1,1-1 1,-1 1 0,1 0-1,-1-1 1,1 1 0,-1 0-1,1-1 1,0 1 0,-1 0-1,1-1 1,0 1 0,0 0-1,-1 0 1,1-1 0,0 1-1,0 0 1,0 1 0,-2 31 1499,2-28-1454,0 3-221,1 1 0,-1 0 0,2 0-1,-1-1 1,1 1 0,1-1 0,0 0 0,0 1-1,0-1 1,1 0 0,0-1 0,1 1-1,9 12 1,-12-18-30,-1-1 1,1 1-1,-1-1 1,1 0-1,0 0 0,0 0 1,0 1-1,0-2 1,0 1-1,0 0 0,0 0 1,0-1-1,2 1 0,28 2 99,-32-3-96,0 0-1,0 0 0,0 0 0,1 0 0,-1 0 0,0 0 0,0 0 0,0 0 0,0 0 0,1 0 1,-1 0-1,0 0 0,0 0 0,0 0 0,0 0 0,0-1 0,1 1 0,-1 0 0,0 0 0,0 0 0,0 0 1,0 0-1,0 0 0,0 0 0,1 0 0,-1-1 0,0 1 0,0 0 0,0 0 0,0 0 0,0 0 1,0 0-1,0-1 0,0 1 0,0 0 0,-2-7 94,-10-9-15,9 12-45,-2-2 9,-2-3-55,0 0 0,-11-11-1,89 59 691,90 71 518,-133-87-1037,-1 1-1,-1 2 1,32 38 0,-50-54-38,-1 0 0,-1 0-1,0 1 1,0 0 0,-1 0 0,-1 0-1,6 17 1,-9-23-104,0 1-1,0-1 1,0 0-1,-1 0 0,0 0 1,0 1-1,0-1 1,0 0-1,-1 0 0,0 1 1,0-1-1,0 0 1,-1 0-1,0 0 1,0 0-1,0-1 0,0 1 1,-1 0-1,-4 5 1,1-3-24,0 0 0,-1-1 0,0 0 0,0-1 0,0 1 0,-15 7 0,-51 21-222,68-32 206,-29 12-289,-35 9 1,57-19 121,-1-1 1,0-1-1,-1 0 1,1-1 0,0 0-1,-17-2 1,28 1 135,1 0 0,-1 0 1,0 0-1,1-1 0,-1 1 1,0-1-1,1 1 0,-1-1 1,1 1-1,-1-1 0,1 0 0,-1 0 1,1 0-1,-1 0 0,1 0 1,0 0-1,0 0 0,-1-1 1,0-1-1,1 1 10,0 0 0,0 0 0,0 0 0,1 0 1,-1 0-1,1 0 0,-1 0 0,1 0 0,0-1 0,0 1 0,0 0 0,0 0 0,0-3 1,2-6-64,1-1 1,0 1-1,0 0 0,9-17 1,-11 25 73,13-29-157,2 1 0,2 1 0,30-42 0,75-78-2612,-55 70-311,-25 26-566</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41.030"/>
    </inkml:context>
    <inkml:brush xml:id="br0">
      <inkml:brushProperty name="width" value="0.1" units="cm"/>
      <inkml:brushProperty name="height" value="0.1" units="cm"/>
      <inkml:brushProperty name="color" value="#E71224"/>
    </inkml:brush>
  </inkml:definitions>
  <inkml:trace contextRef="#ctx0" brushRef="#br0">215 33 5248,'0'-1'244,"0"1"0,0-1 1,-1 0-1,1 1 0,0-1 0,-5-5 2443,5 5-2443,-1 1 1,0 0-1,1-1 0,-1 1 0,0-1-135,0 1 0,1 0 0,-1-1 0,1 1-1,-1-1 1,1 1 0,-1-1 0,1 1 0,-1-1-1,1 1 1,-1-1 0,1 1 0,-1-1 0,1 1-1,0-1 1,-1 0 0,1 1 0,0-1 0,0 0-1,-1-1 1,1 2-93,0 0 0,0 1 0,0-1-1,0 0 1,0 0 0,0 0 0,0 0 0,0 0-1,0 0 1,-1 0 0,1 0 0,0 0 0,0 0 0,0 0-1,0 0 1,0 0 0,0 0 0,0 0 0,0 0-1,0 0 1,-1 0 0,1 0 0,0 0 0,0 0-1,0 0 1,0 0 0,0 0 0,0 0 0,0 0-1,0 0 1,-1 0 0,1 0 0,0 0 0,0 0-1,0 0 1,0-1 0,0 1 0,0 0 0,0 0-1,0 0 1,0 0 0,0 0 0,0 0 0,0 0-1,0 0 1,0 0 0,0 0 0,-1-1 0,1 1-1,0 0 1,0 0 0,0 0 0,0 0 0,0 0-1,0 0 1,0 0 0,0 0 0,0 0 0,0-1-1,1 1 1,-3-5 1991,-2 4-1797,-1 1 0,1 0 0,0 1 0,0-1 0,0 1 0,0 0 0,-1 0 0,1 0 0,0 0 0,1 1 0,-1-1 0,0 1 0,0 0 0,1 1 0,-1-1 0,1 0 0,-1 1 0,1 0 0,0 0 0,0 0 0,1 0 0,-1 0 0,-3 6 0,-2 5-60,0 0 1,1 0 0,0 1 0,1 0-1,-5 21 1,-12 80 234,19-96-314,-7 54 77,-3 140 0,14-160-115,3 0-1,3 0 1,15 69-1,-15-98 47,1-1 0,1 0 0,1-1 0,2 0 0,20 35 0,-24-46-38,1-1 0,0 0 1,1-1-1,0 0 0,0 0 0,1-1 0,0 0 0,1-1 0,0 0 0,1-1 0,-1 0 0,14 5 0,-6-4 109,-8-2 18,23 6 0,-30-11 20,2-1-1588,-6-7-1178,0 3 1962,5-34-5554,-2 10 1765</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9:36.890"/>
    </inkml:context>
    <inkml:brush xml:id="br0">
      <inkml:brushProperty name="width" value="0.1" units="cm"/>
      <inkml:brushProperty name="height" value="0.1" units="cm"/>
      <inkml:brushProperty name="color" value="#E71224"/>
    </inkml:brush>
  </inkml:definitions>
  <inkml:trace contextRef="#ctx0" brushRef="#br0">1 31 7296,'3'5'8855,"6"-1"-6534,16 0-1338,-14-5-453,0 0-1,0-1 0,-1 0 0,20-7 0,-16 4-172,29-4 0,19 1 50,0 3-1,1 3 0,-1 3 1,89 12-1,26 8-16,-83-8-269,137 28 99,-59 6-89,173 41-102,-268-73 68,35 7-2429,-110-22 1922,12 3-771</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39:37.906"/>
    </inkml:context>
    <inkml:brush xml:id="br0">
      <inkml:brushProperty name="width" value="0.1" units="cm"/>
      <inkml:brushProperty name="height" value="0.1" units="cm"/>
      <inkml:brushProperty name="color" value="#E71224"/>
    </inkml:brush>
  </inkml:definitions>
  <inkml:trace contextRef="#ctx0" brushRef="#br0">1 54 6272,'9'-7'5642,"-9"7"-5530,0-1-20,0 1 0,0-1 0,0 0 0,0 1 0,0-1 0,1 1 0,-1-1-1,0 1 1,0-1 0,0 1 0,1 0 0,-1-1 0,0 1 0,1-1 0,-1 1 0,0-1-1,1 1 1,-1 0 0,0-1 0,1 1 0,-1 0 0,1-1 0,-1 1 0,1 0 0,-1 0 0,1-1-1,-1 1 1,1 0 0,-1 0 0,1 0 0,-1 0 0,2 0 0,21-1 2202,-6 0-944,194-30 1770,-155 29-2279,96 9-1,-59-1-633,35-4 80,66 5 13,-108 2-180,233 14-203,-129-15-1442,-182-7 839,-1 0 1,1 0-1,-1 0 0,9 4 0,-9-3-881,1 0 0,-1-1 0,1 1 0,8-1 0,-7-1-1979</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0:41.419"/>
    </inkml:context>
    <inkml:brush xml:id="br0">
      <inkml:brushProperty name="width" value="0.1" units="cm"/>
      <inkml:brushProperty name="height" value="0.1" units="cm"/>
      <inkml:brushProperty name="color" value="#E71224"/>
    </inkml:brush>
  </inkml:definitions>
  <inkml:trace contextRef="#ctx0" brushRef="#br0">42 371 7168,'-5'0'9818,"-9"4"-7669,13-6-2103,-1 1 0,1 0 0,0-1-1,-1 1 1,1-1 0,0 1-1,0-1 1,0 0 0,0 1 0,0-1-1,1 0 1,-1 0 0,0 0 0,1 1-1,-1-3 1,-4-32-74,3 8 36,2 1 0,5-46 0,-3 58-28,1 0 0,0 0 0,1 0-1,1 0 1,0 1 0,10-20 0,-12 30 24,-1-1-1,1 1 0,0 0 1,1 0-1,-1 0 1,1 0-1,-1 1 1,1-1-1,0 1 0,1 0 1,-1 0-1,9-4 1,-9 5-2,0 1 1,0 0-1,0 0 1,0 0 0,0 1-1,0-1 1,0 1-1,0 0 1,0 0-1,0 0 1,0 0-1,0 1 1,0 0 0,0 0-1,0 0 1,0 0-1,3 2 1,5 3 1,-1 0 0,-1 0 0,0 1 0,19 16 0,35 39-79,-63-60 71,35 37-63,-2 1 0,39 63 0,-21-19-3001,-46-74 1187,0-1 0,9 13 0,3-5-1825</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0:41.847"/>
    </inkml:context>
    <inkml:brush xml:id="br0">
      <inkml:brushProperty name="width" value="0.1" units="cm"/>
      <inkml:brushProperty name="height" value="0.1" units="cm"/>
      <inkml:brushProperty name="color" value="#E71224"/>
    </inkml:brush>
  </inkml:definitions>
  <inkml:trace contextRef="#ctx0" brushRef="#br0">1 195 7552,'1'3'262,"1"-1"1,-1 0-1,1 0 1,-1 0-1,1 0 1,0 0-1,0-1 1,0 1-1,0-1 0,0 1 1,0-1-1,1 1 1,-1-1-1,0 0 1,1 0-1,-1 0 1,1-1-1,-1 1 1,1-1-1,-1 1 1,1-1-1,0 0 1,-1 0-1,1 0 0,-1 0 1,1 0-1,2-1 1,9-1-109,0-1 0,0 0 1,0-1-1,-1 0 0,0-1 0,0-1 1,0 0-1,0-1 0,-1 0 0,0-1 1,-1 0-1,16-15 0,-25 21-119,0 1-1,0-1 1,-1 0 0,1-1-1,-1 1 1,0 0 0,0 0-1,0 0 1,0-1 0,0 1-1,0-1 1,0 1 0,-1 0-1,1-1 1,-1 1 0,0-1-1,0 1 1,0-1 0,0 0-1,0 1 1,0-1-1,-1 1 1,1-1 0,-1 1-1,0 0 1,0-1 0,0 1-1,0 0 1,0-1 0,0 1-1,0 0 1,-1 0 0,-2-3-1,0 0-5,0 0 1,-1 0-1,1 1 0,-1-1 0,0 1 0,-1 0 0,1 1 1,-1-1-1,1 1 0,-1 0 0,0 1 0,-9-4 0,11 5-24,1 0 0,-1 1 0,0-1 0,0 1-1,0 0 1,0-1 0,1 2 0,-1-1-1,0 0 1,0 1 0,0 0 0,1 0 0,-1 0-1,0 0 1,1 0 0,-7 4 0,5-1-10,0-1 0,1 1 0,-1 0 0,1 0 0,0 0 1,0 1-1,1-1 0,-1 1 0,1 0 0,-3 6 0,-3 7-5,2 1 0,0 0 0,1 1 0,1-1 0,-4 28 0,8-38-14,0 0-1,0 0 1,1 0-1,0 0 1,1-1-1,2 15 1,-3-20 13,1 0 1,0 0-1,0 0 0,0 0 1,0 0-1,1 0 0,-1 0 1,1 0-1,-1-1 1,1 1-1,0-1 0,0 1 1,0-1-1,1 0 0,-1 0 1,1 0-1,-1 0 1,1 0-1,-1 0 0,1-1 1,5 3-1,1-2-43,-1 0-1,0 0 1,1 0-1,-1-1 1,1-1-1,10 0 1,54-6-926,-52 3 528,73-12-3228,-49 11 11</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0:42.308"/>
    </inkml:context>
    <inkml:brush xml:id="br0">
      <inkml:brushProperty name="width" value="0.1" units="cm"/>
      <inkml:brushProperty name="height" value="0.1" units="cm"/>
      <inkml:brushProperty name="color" value="#E71224"/>
    </inkml:brush>
  </inkml:definitions>
  <inkml:trace contextRef="#ctx0" brushRef="#br0">235 373 8448,'-5'-8'7968,"5"16"-7585,0 0-159,5 4-128,4 5-96,1-1 32,-1 6-320,0-2-64,1 5-799,-1 0-289,5 3-2784</inkml:trace>
  <inkml:trace contextRef="#ctx0" brushRef="#br0" timeOffset="1">50 16 10112,'-31'-15'3872,"22"18"-3040,-1-3 416,15 9-2048,4-6-160,5 6-192,5-6-1312,7 2-544,7 3 64,9 0 192</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0:42.806"/>
    </inkml:context>
    <inkml:brush xml:id="br0">
      <inkml:brushProperty name="width" value="0.1" units="cm"/>
      <inkml:brushProperty name="height" value="0.1" units="cm"/>
      <inkml:brushProperty name="color" value="#E71224"/>
    </inkml:brush>
  </inkml:definitions>
  <inkml:trace contextRef="#ctx0" brushRef="#br0">34 10 9216,'-7'-3'1334,"6"2"-1131,0 0-1,0 1 0,1-1 1,-1 1-1,0-1 0,0 1 1,0-1-1,0 1 0,0 0 1,0 0-1,0-1 0,0 1 1,0 0-1,0 0 0,0 0 1,0 0-1,0 0 0,-3 1 1344,3-1-1482,1 1 0,0-1 0,-1 0 0,1 0-1,0 1 1,-1-1 0,1 0 0,0 0 0,0 1 0,-1-1-1,1 0 1,0 1 0,0-1 0,-1 1 0,1-1 0,0 0-1,0 1 1,0-1 0,0 1 0,0-1 0,0 0 0,0 1 0,-1-1-1,1 1 1,0-1 0,1 0 0,-1 1 0,0-1 0,0 1-1,1 14 86,1-4-130,1 0 1,0 0-1,1 0 0,10 19 0,-2-4-3,22 47 35,73 118-1,8 5-1644,-91-152 1122,-6-11-302,-2 0-1,13 37 1,-23-44-949,-5-25 1407,-1 0-1,0 0 1,0 0 0,0 0-1,0 0 1,0 0 0,0 0-1,0 0 1,0 1 0,0-1-1,0 0 1,-1 0 0,1 0-1,0 0 1,-1 0 0,1-1-1,-1 1 1,1 0 0,-1 0-1,1 0 1,-2 1 0,-7 0-2708</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0:43.567"/>
    </inkml:context>
    <inkml:brush xml:id="br0">
      <inkml:brushProperty name="width" value="0.1" units="cm"/>
      <inkml:brushProperty name="height" value="0.1" units="cm"/>
      <inkml:brushProperty name="color" value="#E71224"/>
    </inkml:brush>
  </inkml:definitions>
  <inkml:trace contextRef="#ctx0" brushRef="#br0">73 580 6784,'-15'-11'968,"-2"-3"1046,-19-17 1,35 31-1982,1-1 1,0 1-1,-1 0 0,1-1 1,0 1-1,0 0 0,-1-1 1,1 1-1,0 0 0,0-1 1,-1 1-1,1 0 1,0-1-1,0 1 0,0-1 1,0 1-1,0 0 0,0-1 1,0 1-1,0-1 0,0 1 1,0-1-1,0 1 0,0 0 1,0-1-1,0 1 0,0-1 1,0 1-1,0 0 1,0-1-1,0 1 0,1-1 1,-1 1-1,0 0 0,0-1 1,0 1-1,1 0 0,-1-1 1,0 1-1,1 0 0,-1-1 1,0 1-1,1 0 0,19-11 411,-13 8-291,246-119 1554,-232 111-2149,32-20 0,-46 27 148,0-1 0,0 0 0,-1 0 0,0-1-1,0 0 1,-1 0 0,0-1 0,5-6 0,-8 10 69,-1-1 0,1 1 0,-1 0 0,0 0 0,0-1 0,0 1 0,0-1 0,-1 1 0,1-1 0,-1 1 0,0-1 0,0 0 0,0 1-1,-1-1 1,1 1 0,-1-1 0,0 1 0,0-1 0,0 1 0,0 0 0,-1-1 0,1 1 0,-1 0 0,-3-5 0,-4-4 343,-1 0-1,0 1 1,-1 0-1,-16-14 1,13 13 829,-29-24 976,23 21-567,-22-23 0,33 28-382,14 12 345,18 20 57,-7-2-814,0 0-1,17 33 1,22 49 263,-35-62-540,-2-6-110,20 41 124,96 139 0,-125-201-287,5 5-81,24 26-1,-33-39 47,0-1-1,-1 0 0,2 0 0,-1 0 0,0-1 0,1 0 0,-1 0 0,1 0 1,0-1-1,9 3 0,-14-4-11,0-1-1,0 0 1,1 0 0,-1 0 0,0 0 0,1 0 0,-1 0 0,0 0 0,1 0-1,-1 0 1,0-1 0,0 1 0,1-1 0,-1 1 0,0-1 0,0 1 0,0-1-1,1 1 1,-1-1 0,0 0 0,0 0 0,0 0 0,0 0 0,0 1 0,-1-1-1,1-1 1,0 1 0,0 0 0,1-2 0,1-4-250,0 1 0,0-1 0,-1 0 1,2-10-1,2-4-224,-5 20 483,-1-1-1,1 0 0,-1 1 1,1-1-1,0 1 0,0-1 1,0 1-1,0-1 0,0 1 1,0 0-1,0-1 0,2-1 1,-1 3 33,-1-1 0,0 1 0,0 0 0,0 0 1,0-1-1,1 1 0,-1 0 0,0 0 0,0 0 1,0 0-1,1 0 0,-1 0 0,0 1 0,0-1 1,0 0-1,1 0 0,-1 1 0,0-1 0,1 2 1,4 0 43,6 3 8,0-1 0,1 1 0,-1-2 0,1 0 0,0 0-1,0-2 1,13 2 0,-14-4-27,-1 1 0,1-2-1,0 1 1,-1-1 0,19-7 0,-25 8-24,-1-1 1,0 1-1,1-1 1,-1-1 0,0 1-1,0-1 1,0 1-1,0-1 1,-1 0-1,1 0 1,-1-1-1,0 1 1,0-1-1,0 0 1,0 1 0,4-10-1,-6 12-2,-1 0 0,1-1 1,-1 1-1,1-1 0,-1 0 0,0 1 0,1-1 0,-1 1 1,0-1-1,0 1 0,0-1 0,0 1 0,-1-1 0,1 0 1,0 1-1,-1-1 0,1 1 0,-1-1 0,1 1 1,-1-1-1,0 1 0,1 0 0,-1-1 0,0 1 0,0 0 1,0 0-1,0-1 0,0 1 0,-3-2 0,2 2-5,0 0 0,0 0 0,0 0 0,0 0-1,0 0 1,0 0 0,0 0 0,-1 0 0,1 1 0,0-1-1,-1 1 1,1 0 0,0 0 0,0 0 0,-1 0 0,1 0-1,0 0 1,-1 1 0,1-1 0,-3 1 0,2 0-5,0 0 0,0 0 0,0 1 0,0-1 0,0 0 0,0 1 0,0 0 0,1 0-1,-1 0 1,1 0 0,-1 0 0,1 0 0,0 1 0,0-1 0,0 1 0,0-1 0,0 1 0,0 0 0,1 0 0,-1 0 0,1 0 0,0 0 0,0 0 0,0 0 0,0 0 0,1 1 0,-1-1 0,1 0 0,0 0 0,0 1 0,0-1 0,0 0 0,1 1 0,-1-1 0,1 0 0,2 5-1,3 9-88,2 0-1,0-1 1,1 0-1,0-1 0,1 1 1,1-2-1,1 0 0,19 19 1,-28-29 81,1-1 0,1 0 1,-1 0-1,0 0 0,1-1 0,9 4 1,-12-5 8,1 0 0,-1 0 0,1-1 0,0 1 0,-1-1 0,1 0 1,0 0-1,-1 0 0,1 0 0,0 0 0,-1-1 0,1 1 0,0-1 1,-1 0-1,4-1 0,6-3 124,-1-1 0,0-1 0,0 0-1,17-14 1,-7 2 337,22-24 0,-35 33-195,0 0 1,0-1 0,8-13 0,-14 19-47,1 0 0,-1 0 0,1 0 0,-2-1 0,1 1 1,0-1-1,-1 0 0,0 1 0,0-10 0,-1 13-123,0-1-1,-1 1 0,1-1 0,0 1 0,-1 0 0,0-1 1,0 1-1,1 0 0,-1 0 0,-1-1 0,1 1 1,0 0-1,-2-2 0,-25-24 586,23 24-727,0 0 0,0-1 0,1 0 0,-8-10 0,11 14-16,1-1-1,-1 1 0,1-1 1,0 1-1,0-1 0,0 1 1,0-1-1,0 0 0,0 1 1,0-1-1,0 1 0,1-1 0,-1 1 1,1 0-1,-1-1 0,1 1 1,-1-1-1,1 1 0,1-3 1,19-27-957,-6 14-234,1 0 1,1 1 0,1 0-1,21-14 1,11-4-3055</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06.986"/>
    </inkml:context>
    <inkml:brush xml:id="br0">
      <inkml:brushProperty name="width" value="0.1" units="cm"/>
      <inkml:brushProperty name="height" value="0.1" units="cm"/>
      <inkml:brushProperty name="color" value="#E71224"/>
    </inkml:brush>
  </inkml:definitions>
  <inkml:trace contextRef="#ctx0" brushRef="#br0">4 856 6144,'-2'14'3996,"1"5"442,1-18-4387,0 0 0,0 0 0,1 0 0,-1 0 0,0-1 0,1 1 0,-1 0 0,1 0 0,0-1 1,-1 1-1,1 0 0,-1-1 0,1 1 0,0-1 0,-1 1 0,1-1 0,0 1 0,0-1 0,0 1 0,-1-1 0,3 1 0,3 1-16,0-1-1,0 0 1,1-1 0,-1 1 0,0-1 0,1 0-1,-1-1 1,10-1 0,-3 1 9,-2-1-10,-1 1 1,1-2-1,-1 1 0,0-1 0,0-1 0,0 0 0,-1 0 1,1-1-1,-1 0 0,0-1 0,0 0 0,14-12 1,-7 1-8,0 0 0,-1 0 1,0-1-1,19-33 0,-26 37-15,-1 0 0,0-1-1,-1 0 1,0 0 0,-1-1-1,-1 1 1,0-1-1,3-31 1,-6 24-87,-1-1 0,-1 1-1,-1 0 1,-1-1 0,-9-34 0,-16-42-2,-41-98-1,66 189 112,-1-1 27,0 0 1,-9-15-1,11 23-51,1 0 0,0 0 0,-1 0 0,0 0 1,1 1-1,-1-1 0,0 0 0,0 1 0,0-1 0,0 1 0,0 0 0,0 0 0,0-1 0,0 2 0,0-1 0,-4-1 1,6 2-11,-1 0 1,1-1-1,-1 1 0,1 0 1,-1 0-1,1 0 0,-1 0 0,1 0 1,-1 0-1,1 0 0,-1 0 1,1 0-1,-1 0 0,1 0 1,-1 0-1,1 0 0,-1 0 1,1 0-1,-1 1 0,1-1 0,-1 0 1,1 0-1,-1 1 0,1-1 1,0 0-1,-1 1 0,1-1 1,-1 0-1,1 1 0,0-1 1,-1 0-1,1 2 0,-5 6 6,0 1-1,1 0 1,0 0-1,0 1 1,-2 11 0,-11 53 147,12-48-122,2 1 1,1-1-1,1 41 1,2-31-20,13 238 20,-1-155-74,53 220-1,47 74 139,-89-335-94,-1-2 26,33 73 1,-39-116 67,-17-33-90,1 1 1,0 0-1,-1 0 0,1 0 1,-1 0-1,1 0 1,0-1-1,0 1 0,0 0 1,-1-1-1,1 1 0,0 0 1,0-1-1,2 1 1,-3-1-8,0 0 0,1 0 1,-1 0-1,0 0 0,0 0 1,1 0-1,-1 0 0,0 0 1,0 0-1,1-1 0,-1 1 1,0 0-1,0 0 1,1 0-1,-1 0 0,0-1 1,0 1-1,0 0 0,1 0 1,-1-1-1,0 1 0,0 0 1,0 0-1,0-1 0,0 1 1,1 0-1,-1 0 0,0-1 1,0 1-1,0 0 1,0 0-1,0-1 0,0-2-6,1 0-1,-1 0 0,0 0 1,0 0-1,0 0 0,0 0 1,-1-1-1,0-3 0,-8-18 29,0 1-1,-2 0 1,-25-42-1,18 35-66,-20-46-1,30 55 21,0 1-1,1-1 0,-4-27 1,11 43 23,0 1 0,0 0 0,0 0 1,0-1-1,1 1 0,0 0 0,0 0 0,0 0 0,1 0 1,0 0-1,0 0 0,0 0 0,0 1 0,1-1 0,0 1 1,4-6-1,7-7 6,1 0 0,27-23 0,-15 15-263,-8 7-87,-3 4-1274,18-23 0,1-1-6091,-20 21 4443</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07.379"/>
    </inkml:context>
    <inkml:brush xml:id="br0">
      <inkml:brushProperty name="width" value="0.1" units="cm"/>
      <inkml:brushProperty name="height" value="0.1" units="cm"/>
      <inkml:brushProperty name="color" value="#E71224"/>
    </inkml:brush>
  </inkml:definitions>
  <inkml:trace contextRef="#ctx0" brushRef="#br0">7 13 8064,'0'-13'6458,"0"15"-5898,-3 8-387,2 0-1,-1-1 1,2 1-1,-1 0 1,1 0-1,2 12 1,-1 6-74,-2 61-291,2 101-3435,3-159 1675,1-5-1210</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07.822"/>
    </inkml:context>
    <inkml:brush xml:id="br0">
      <inkml:brushProperty name="width" value="0.1" units="cm"/>
      <inkml:brushProperty name="height" value="0.1" units="cm"/>
      <inkml:brushProperty name="color" value="#E71224"/>
    </inkml:brush>
  </inkml:definitions>
  <inkml:trace contextRef="#ctx0" brushRef="#br0">124 3 6784,'0'0'194,"-1"-1"1,0 1-1,0 0 1,0-1 0,0 1-1,0 0 1,0 0-1,1-1 1,-1 1-1,0 0 1,0 0 0,0 0-1,0 0 1,0 0-1,0 1 1,0-1-1,0 0 1,0 0-1,0 1 1,1-1 0,-1 0-1,0 1 1,0-1-1,0 1 1,0-1-1,1 1 1,-1-1 0,-1 2-1,-2 1 7,-1 1-1,1-1 1,0 1-1,-5 5 1,2 2-64,0-1 1,1 1-1,-9 24 0,11-26-39,1 1-1,0 0 0,0 0 0,-1 17 1,1-8 7,-4 25 94,2 1 0,0 76 1,8-49-118,20 111 1,-12-123-44,26 79-1,-25-105-133,2 0 0,1 0-1,27 44 1,-30-59-205,2-2-1,27 31 1,-31-37-271,0-1 0,1-1 1,1 0-1,-1-1 0,19 10 1,-28-17 206,-1 0-1,1 0 1,0 0 0,0 0 0,0-1 0,-1 1 0,1-1 0,0 1-1,0-1 1,0 0 0,0 0 0,0 0 0,0 0 0,0 0 0,0 0-1,-1 0 1,5-2 0,13-2-2217</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41.565"/>
    </inkml:context>
    <inkml:brush xml:id="br0">
      <inkml:brushProperty name="width" value="0.1" units="cm"/>
      <inkml:brushProperty name="height" value="0.1" units="cm"/>
      <inkml:brushProperty name="color" value="#E71224"/>
    </inkml:brush>
  </inkml:definitions>
  <inkml:trace contextRef="#ctx0" brushRef="#br0">5 53 9344,'-4'4'7804,"17"-12"-6147,-6 7-1285,-1 0 0,1 1 1,-1 0-1,13 0 1,-15 1-478,1-1 0,-1 1 0,0-1 0,1-1 1,-1 1-1,1 0 0,-1-1 0,0 0 0,1 0 1,-1-1-1,0 1 0,0-1 0,5-2 0,5-6-2260,14-8-8112,-14 11 6584</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08.201"/>
    </inkml:context>
    <inkml:brush xml:id="br0">
      <inkml:brushProperty name="width" value="0.1" units="cm"/>
      <inkml:brushProperty name="height" value="0.1" units="cm"/>
      <inkml:brushProperty name="color" value="#E71224"/>
    </inkml:brush>
  </inkml:definitions>
  <inkml:trace contextRef="#ctx0" brushRef="#br0">93 1 8064,'0'0'2592,"-1"12"165,-9 44-1631,-2 59-1,-2 9-1003,-13 95-436,3-20-4518,19-170 1680</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08.587"/>
    </inkml:context>
    <inkml:brush xml:id="br0">
      <inkml:brushProperty name="width" value="0.1" units="cm"/>
      <inkml:brushProperty name="height" value="0.1" units="cm"/>
      <inkml:brushProperty name="color" value="#E71224"/>
    </inkml:brush>
  </inkml:definitions>
  <inkml:trace contextRef="#ctx0" brushRef="#br0">1 1 7040,'1'1'3152,"1"2"-2856,0 0-1,0-1 1,0 1-1,-1 0 1,1 0-1,1 5 1,5 11 587,12 20-1,3 6-359,43 95-91,32 24-742,-58-100-89,-5-8-1027,2-1 0,62 68 0,-65-84-1432</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08.958"/>
    </inkml:context>
    <inkml:brush xml:id="br0">
      <inkml:brushProperty name="width" value="0.1" units="cm"/>
      <inkml:brushProperty name="height" value="0.1" units="cm"/>
      <inkml:brushProperty name="color" value="#E71224"/>
    </inkml:brush>
  </inkml:definitions>
  <inkml:trace contextRef="#ctx0" brushRef="#br0">1 0 7552,'17'11'939,"27"19"1626,-2 1-1541,-38-28-743,0 0 1,1 0 0,-1 1 0,0 0 0,5 7 0,0-1 123,-4-4-233,0 0 1,-1 0-1,1 0 1,-1 0-1,-1 1 1,1 0-1,-1 0 1,4 13-1,-3-9-44,17 48 169,-3 2 1,-2 1-1,-3 0 1,5 68-1,-9 114-739,-14 10-5041,5-207 2129</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09.336"/>
    </inkml:context>
    <inkml:brush xml:id="br0">
      <inkml:brushProperty name="width" value="0.1" units="cm"/>
      <inkml:brushProperty name="height" value="0.1" units="cm"/>
      <inkml:brushProperty name="color" value="#E71224"/>
    </inkml:brush>
  </inkml:definitions>
  <inkml:trace contextRef="#ctx0" brushRef="#br0">5 1 7936,'-5'0'3648,"10"12"-1920,0 1-1280,-1-6-96,10 6-192,-4-1-128,13-4 0,14 0-32,-14-1 0,1-2-512,-3 0-128,3-2-1024,-1 6-448,-4-1-992</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09.749"/>
    </inkml:context>
    <inkml:brush xml:id="br0">
      <inkml:brushProperty name="width" value="0.1" units="cm"/>
      <inkml:brushProperty name="height" value="0.1" units="cm"/>
      <inkml:brushProperty name="color" value="#E71224"/>
    </inkml:brush>
  </inkml:definitions>
  <inkml:trace contextRef="#ctx0" brushRef="#br0">1 180 7040,'19'5'3200,"27"-10"-2336,-41 5 0,18-3-448,-6-2-128,16-7-832,-10 4-288,10 1-2464,-5-3-1120</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10.320"/>
    </inkml:context>
    <inkml:brush xml:id="br0">
      <inkml:brushProperty name="width" value="0.1" units="cm"/>
      <inkml:brushProperty name="height" value="0.1" units="cm"/>
      <inkml:brushProperty name="color" value="#E71224"/>
    </inkml:brush>
  </inkml:definitions>
  <inkml:trace contextRef="#ctx0" brushRef="#br0">69 7 8704,'-1'-7'8335,"-16"35"-8010,9-16-437,0 0 0,1 1 0,0 0 1,1 0-1,-7 22 0,12-33 58,1 1 1,0-1-1,0 0 1,0 1-1,0-1 0,1 1 1,-1-1-1,0 0 1,1 1-1,0-1 1,0 0-1,0 1 0,0-1 1,0 0-1,0 0 1,0 0-1,1 0 1,-1 0-1,1 0 0,-1 0 1,1 0-1,0-1 1,0 1-1,-1-1 1,1 1-1,4 1 0,6 5 29,1-1 0,0-1 0,19 7-1,-16-6-69,-10-5 104,200 93-94,-170-77 882,-1 3 1,-1 0 0,49 43 0,-77-59-357,-1 0 0,0 0 1,0 1-1,7 11 0,-10-15-370,-1 0-1,0-1 1,0 1-1,0 0 1,-1 0 0,1 0-1,0 0 1,-1 0-1,1 0 1,-1 0-1,0 0 1,1 0-1,-1 0 1,0 0 0,0 0-1,0 0 1,-1 0-1,1 0 1,0 0-1,-1 0 1,0 0-1,-1 3 1,0-1-55,-1-1 1,0 1-1,1-1 1,-2 1-1,1-1 1,0 0-1,-1 0 0,1 0 1,-1-1-1,-6 4 1,-5 1-150,1-1-1,-17 6 1,-8 0-1244,0-1 0,-1-2 0,0-1 0,-79 4 0,116-12 843,-1 0 0,0-1 0,1 1 1,-1 0-1,1-1 0,-1 0 0,1 0 0,-7-3 0,-4-1-2799</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10.719"/>
    </inkml:context>
    <inkml:brush xml:id="br0">
      <inkml:brushProperty name="width" value="0.1" units="cm"/>
      <inkml:brushProperty name="height" value="0.1" units="cm"/>
      <inkml:brushProperty name="color" value="#E71224"/>
    </inkml:brush>
  </inkml:definitions>
  <inkml:trace contextRef="#ctx0" brushRef="#br0">1 13 9344,'0'0'4288,"4"5"-2944,1-5-1120,0 0 32,13-5-160,-4 5 0,27-4-32,-9 1-64,33-2 32,-15 5-960,20 5-320,-14-2-2848</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11.109"/>
    </inkml:context>
    <inkml:brush xml:id="br0">
      <inkml:brushProperty name="width" value="0.1" units="cm"/>
      <inkml:brushProperty name="height" value="0.1" units="cm"/>
      <inkml:brushProperty name="color" value="#E71224"/>
    </inkml:brush>
  </inkml:definitions>
  <inkml:trace contextRef="#ctx0" brushRef="#br0">221 0 9472,'-3'0'1013,"3"0"-875,-1 0 0,1 0-1,-1 1 1,0-1-1,1 0 1,-1 0-1,1 0 1,-1 0-1,1 1 1,-1-1-1,1 0 1,-1 1-1,1-1 1,0 0-1,-1 1 1,1-1 0,-1 1-1,1-1 1,0 0-1,-1 1 1,1-1-1,0 1 1,-1 0-1,-5 5 183,3-4-173,0 0 0,1 1 0,0-1 0,0 1 0,0-1 0,0 1 0,0 0 0,-2 4 0,-15 31-11,2 1 0,2 0 1,-13 50-1,15-48-41,-37 156-1993,19-67-3761,25-104 3067</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11.456"/>
    </inkml:context>
    <inkml:brush xml:id="br0">
      <inkml:brushProperty name="width" value="0.1" units="cm"/>
      <inkml:brushProperty name="height" value="0.1" units="cm"/>
      <inkml:brushProperty name="color" value="#E71224"/>
    </inkml:brush>
  </inkml:definitions>
  <inkml:trace contextRef="#ctx0" brushRef="#br0">0 1 7936,'0'0'3648,"5"12"-1504,-5 1-1408,4 7-32,6 5-352,-6-5-128,14 17-128,0-4 0,15 9 0,-5-10-128,18 9-32,-10-9-608,11 5-288,-10-4-480,5-4-160,-11-5-1888</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11.828"/>
    </inkml:context>
    <inkml:brush xml:id="br0">
      <inkml:brushProperty name="width" value="0.1" units="cm"/>
      <inkml:brushProperty name="height" value="0.1" units="cm"/>
      <inkml:brushProperty name="color" value="#E71224"/>
    </inkml:brush>
  </inkml:definitions>
  <inkml:trace contextRef="#ctx0" brushRef="#br0">74 1 8192,'0'0'2672,"-2"4"-1499,-10 15-206,0 1 1,2 0-1,1 0 1,-9 27-1,15-34-868,0 0 0,1 0-1,1 0 1,0 22 0,1-29-105,0-1 1,1 1-1,0-1 1,0 0-1,0 1 1,1-1-1,0 0 1,0 0-1,0 0 0,0 0 1,1 0-1,0 0 1,0-1-1,5 6 1,-1-3 21,0-1 1,1 1-1,0-1 1,0-1-1,0 0 1,1 0-1,0 0 1,0-1-1,15 4 1,8 1-561,51 7 0,-23-5-3413,-44-7 1098,-2 1-415</inkml:trace>
  <inkml:trace contextRef="#ctx0" brushRef="#br0" timeOffset="1">343 81 9472,'2'36'5347,"3"20"-4426,-3-30-469,4 34-291,25 210-268,-19-198-3288,36 121 0,-38-167-227,3-5 252</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12:42.159"/>
    </inkml:context>
    <inkml:brush xml:id="br0">
      <inkml:brushProperty name="width" value="0.1" units="cm"/>
      <inkml:brushProperty name="height" value="0.1" units="cm"/>
      <inkml:brushProperty name="color" value="#E71224"/>
    </inkml:brush>
  </inkml:definitions>
  <inkml:trace contextRef="#ctx0" brushRef="#br0">93 70 7296,'0'-1'437,"0"0"1,0-1-1,0 1 1,0 0-1,-1 0 0,1 0 1,-1 0-1,1-1 1,-1 1-1,0-2 1,0 2-298,0 0 0,1 0 0,-1 0 0,1 0 0,-1 0 0,1 0 0,0 0 0,0-1 0,-1 1 0,1-2 0,0 3-118,0-1 0,0 1 0,0 0 0,0 0 0,0 0 0,0 0 0,0 0 0,0 0 0,0 0 1,0 0-1,0-1 0,0 1 0,0 0 0,0 0 0,0 0 0,0 0 0,0 0 0,0 0 0,0 0 1,0 0-1,0-1 0,0 1 0,0 0 0,-1 0 0,1 0 0,0 0 0,0 0 0,0 0 0,0 0 0,0 0 1,0 0-1,0 0 0,0 0 0,0 0 0,0 0 0,-1 0 0,1 0 0,0 0 0,0 0 0,0-1 1,0 1-1,0 0 0,0 0 0,0 0 0,-1 1 0,-5 2 1298,-4 6-307,4 0-723,0-1 0,0 1 0,1 0 0,0 0 0,-5 17 0,2-5 275,-6 34-1,12-45-446,1 0 1,0-1-1,0 1 0,1-1 1,0 1-1,1 0 0,0-1 0,1 1 1,4 14-1,-4-18-71,0 0 0,1 0 0,-1 0 0,1 0 0,1 0 0,-1-1 0,1 1 0,0-1 0,0 0 0,1 0 0,-1-1 0,1 1 0,0-1 0,10 7 0,-10-9-19,0 1 0,1-1 0,-1 0 0,0-1 1,1 1-1,-1-1 0,1 0 0,9 0 0,45-3 139,-59 2-160,7 0 51,1-1 0,-1-1 0,0 1 0,0-1 0,0 0 0,-1-1 0,1 0 0,-1 0 0,1-1 0,-1 0 0,0 0 0,0-1 0,-1 0 0,1 0 0,-1 0 0,0-1 0,0 0 0,-1 0 0,0 0 0,0-1 0,0 0 0,-1 0 0,0 0 0,-1 0 0,1-1 0,-1 0 0,-1 1 0,1-1 0,-1 0 0,-1 0 0,2-13 0,-3 11-28,0 0 1,0 0-1,-1 0 1,0 0-1,-1 0 1,0 0-1,0 0 1,-1 1 0,0-1-1,-7-11 1,7 14-42,-1 0 1,0 0 0,-1 1-1,0 0 1,0 0 0,0 0 0,-1 1-1,1-1 1,-1 1 0,0 1-1,-1-1 1,1 1 0,-13-6 0,7 5-101,0 1 0,0 0 0,0 0 0,-1 1 0,1 1 0,-1 0 0,0 1 0,1 0 0,-16 2 0,26-1-21,-1 0-1,1 1 1,-1-1-1,1 1 1,-1-1-1,1 1 1,-1 0-1,1 0 1,0 0-1,0 0 1,-1 0-1,1 1 1,0-1-1,0 1 0,0 0 1,0-1-1,1 1 1,-1 0-1,-2 2 1,3-2-85,1 0-1,-1 0 1,0-1 0,1 1 0,-1 0-1,1 0 1,0 0 0,-1-1 0,1 1 0,0 0-1,0 0 1,0 0 0,0 0 0,1 0-1,-1 0 1,0-1 0,1 1 0,-1 0-1,1 0 1,0-1 0,0 1 0,0 0 0,-1-1-1,1 1 1,3 2 0,-1 1-947,1-1 1,0 0 0,0 0-1,1 0 1,-1 0 0,8 3-1,10 7-2793</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12.239"/>
    </inkml:context>
    <inkml:brush xml:id="br0">
      <inkml:brushProperty name="width" value="0.1" units="cm"/>
      <inkml:brushProperty name="height" value="0.1" units="cm"/>
      <inkml:brushProperty name="color" value="#E71224"/>
    </inkml:brush>
  </inkml:definitions>
  <inkml:trace contextRef="#ctx0" brushRef="#br0">4 17 7040,'-1'-2'193,"1"2"-44,0 0-1,-1-1 1,1 1 0,0-1 0,0 1 0,0-1 0,-1 0 0,1 1 0,0-1 0,0 1-1,0-1 1,0 1 0,0-1 0,0 1 0,0-1 0,0 0 0,0 1 0,0-1-1,0 1 1,0-1 0,1 1 0,-1-1 0,0 1 0,0-1 0,1 0 0,1 18 1984,47 263-186,10 23-3288,-30-171-310,-6-34-2392,-18-80 1494</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12.627"/>
    </inkml:context>
    <inkml:brush xml:id="br0">
      <inkml:brushProperty name="width" value="0.1" units="cm"/>
      <inkml:brushProperty name="height" value="0.1" units="cm"/>
      <inkml:brushProperty name="color" value="#E71224"/>
    </inkml:brush>
  </inkml:definitions>
  <inkml:trace contextRef="#ctx0" brushRef="#br0">1 100 7424,'28'32'3424,"28"-14"-2624,-52-15 0,23-6-320,19-10 0,6-9-288,11-1-128,12-2-32,2 0-832,7 8-320,-9 5-992,-12 4-416,-2 3-64</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13.091"/>
    </inkml:context>
    <inkml:brush xml:id="br0">
      <inkml:brushProperty name="width" value="0.1" units="cm"/>
      <inkml:brushProperty name="height" value="0.1" units="cm"/>
      <inkml:brushProperty name="color" value="#E71224"/>
    </inkml:brush>
  </inkml:definitions>
  <inkml:trace contextRef="#ctx0" brushRef="#br0">420 33 7552,'-2'-3'282,"-1"1"1,1-1-1,-1 1 0,0-1 1,1 1-1,-1 0 1,0 0-1,0 0 1,-1 0-1,1 0 0,0 1 1,-1 0-1,1-1 1,0 1-1,-1 1 1,1-1-1,-1 0 0,0 1 1,1 0-1,-1-1 1,1 2-1,-7-1 1,3 2-199,0 0 1,0 0-1,1 1 1,-1-1 0,0 2-1,1-1 1,0 0 0,0 1-1,0 1 1,0-1 0,1 1-1,0 0 1,-10 10-1,2 1-10,1 1-1,0 0 0,-15 32 0,-5 21 119,3 2 0,-27 102 0,37-100-57,4 1-1,2 0 1,-2 79-1,13-120-88,2 1 0,1-1 0,2 0 0,9 41 0,-10-66-46,0-1 1,1 0-1,0 1 1,0-1-1,1 0 0,0-1 1,0 1-1,1-1 1,0 0-1,0 0 1,1 0-1,0-1 1,0 0-1,1 0 0,-1 0 1,1-1-1,0 0 1,1-1-1,-1 1 1,1-1-1,0-1 1,0 1-1,11 2 0,8 1 41,-1-1 0,1 0-1,0-3 1,0 0-1,0-2 1,1 0-1,-1-2 1,0-1-1,41-9 1,-58 9 25,-1-1 1,1 0-1,0 0 1,-1-1-1,0 0 1,0-1-1,0 0 1,-1 0-1,0-1 1,0 0-1,8-7 1,-12 9-36,0-1 1,0 1 0,-1-1-1,1 0 1,-1 0-1,0 0 1,0-1-1,-1 1 1,1 0 0,-1-1-1,0 0 1,-1 0-1,1 1 1,-1-1-1,-1 0 1,1 0-1,-1 0 1,0 0 0,-1-9-1,0 9-23,0 0 0,0 0 0,-1 0 0,0 0 0,0 1 0,-1-1 0,1 1-1,-1-1 1,0 1 0,-1 0 0,1 0 0,-1 0 0,0 1 0,-1-1 0,1 1 0,-1 0 0,1 0 0,-1 1 0,0-1-1,-1 1 1,1 0 0,0 1 0,-8-3 0,3 1-17,-1 0 0,0 1 0,0 1-1,0 0 1,-1 0 0,1 1 0,0 1 0,-1 0 0,1 0-1,0 1 1,-17 4 0,12-1-163,0 1-1,1 1 1,0 0-1,0 1 1,1 1-1,0 0 1,0 1 0,1 1-1,0 0 1,1 0-1,0 2 1,0-1-1,1 1 1,-13 20 0,19-25-353,1 0 0,-1 0 0,-4 12 0,8-17 295,0 0-1,1 1 1,-1-1-1,1 0 1,-1 0-1,1 0 0,0 1 1,-1-1-1,1 0 1,1 0-1,-1 1 1,0-1-1,0 0 1,1 0-1,-1 0 0,1 0 1,0 1-1,1 2 1,19 20-3034</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13.453"/>
    </inkml:context>
    <inkml:brush xml:id="br0">
      <inkml:brushProperty name="width" value="0.1" units="cm"/>
      <inkml:brushProperty name="height" value="0.1" units="cm"/>
      <inkml:brushProperty name="color" value="#E71224"/>
    </inkml:brush>
  </inkml:definitions>
  <inkml:trace contextRef="#ctx0" brushRef="#br0">305 4 8576,'2'-3'6141,"-7"10"-4877,-11 17-1309,-53 97 735,20-33-527,-49 98-646,44-57-3541,44-99 1827,5-5-912</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13.816"/>
    </inkml:context>
    <inkml:brush xml:id="br0">
      <inkml:brushProperty name="width" value="0.1" units="cm"/>
      <inkml:brushProperty name="height" value="0.1" units="cm"/>
      <inkml:brushProperty name="color" value="#E71224"/>
    </inkml:brush>
  </inkml:definitions>
  <inkml:trace contextRef="#ctx0" brushRef="#br0">0 0 8960,'0'0'3424,"0"8"-2656,0 12-96,0-3-128,0 8-416,5 3 0,4 9-128,-1 1-32,11-1 32,4-1 0,5 1 0,5-4-224,9-4 0,-2-4-1024,7-5-448,-6-4-1824</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14.195"/>
    </inkml:context>
    <inkml:brush xml:id="br0">
      <inkml:brushProperty name="width" value="0.1" units="cm"/>
      <inkml:brushProperty name="height" value="0.1" units="cm"/>
      <inkml:brushProperty name="color" value="#E71224"/>
    </inkml:brush>
  </inkml:definitions>
  <inkml:trace contextRef="#ctx0" brushRef="#br0">129 42 7552,'-6'0'398,"-4"-2"571,-1 1 0,-19 1-1,26 1-727,0-1 0,0 1-1,0 0 1,0 0 0,0 1-1,0-1 1,0 1 0,1 0-1,-1 0 1,-5 4 0,-6 3 455,6-3-102,25-9-124,60-18 690,0 3 1,121-11 0,-167 27-921,57 4 0,-76-1-162,0 1 1,0 0-1,-1 0 0,1 1 0,0 0 0,-1 1 1,0 1-1,15 7 0,-22-9-50,0-1 1,0 1-1,0 0 1,0 0-1,0 0 0,-1 0 1,0 0-1,1 0 1,-1 1-1,0-1 0,-1 1 1,1-1-1,-1 1 1,1 0-1,-1 0 0,0 0 1,-1 0-1,1-1 1,-1 1-1,1 0 0,-2 7 1,0 7 9,0 0 1,-2 0-1,-7 26 1,7-32-34,-25 91 130,14-56 119,2 1-1,-11 96 1,22-138-264,1-1-1,0 1 1,0-1-1,1 1 1,-1-1 0,1 1-1,2 6 1,-2-10-16,0 1 0,1-1 0,-1 0 0,0 1 0,1-1 1,-1 0-1,1 0 0,0 0 0,0 0 0,-1 0 0,1-1 0,1 1 0,-1-1 0,0 1 0,0-1 0,0 0 1,4 2-1,4 0-220,0 0 1,0 0 0,1-2-1,-1 1 1,0-1 0,1 0-1,-1-1 1,1 0 0,16-3-1,-2-1-1103,37-9 0,37-17-3328</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18.959"/>
    </inkml:context>
    <inkml:brush xml:id="br0">
      <inkml:brushProperty name="width" value="0.1" units="cm"/>
      <inkml:brushProperty name="height" value="0.1" units="cm"/>
      <inkml:brushProperty name="color" value="#E71224"/>
    </inkml:brush>
  </inkml:definitions>
  <inkml:trace contextRef="#ctx0" brushRef="#br0">335 77 6272,'1'-1'434,"-1"-1"1,1 0-1,0 0 1,0 0 0,-1 0-1,1 0 1,-1 0-1,0 0 1,0 0-1,1 0 1,-1 0-1,-1 0 1,1 0-1,0 0 1,-1-3-1,1 3-227,-1 0 0,0 0 0,0 1-1,0-1 1,0 0 0,0 0-1,-1 0 1,1 1 0,0-1 0,-1 0-1,1 1 1,-4-3 0,2 2-131,0 0 1,-1 0-1,0 0 1,1 0-1,-1 1 1,0-1-1,0 1 1,0 0-1,0 0 1,1 1-1,-2-1 1,1 1-1,0 0 1,0 0-1,-4 0 0,1 2-8,0 0 0,0 0 0,0 1-1,1-1 1,-1 1 0,1 1-1,-1 0 1,1 0 0,0 0 0,0 0-1,1 1 1,-7 7 0,-3 3 50,1 1 1,1 0-1,-12 20 1,11-14-81,1-1 0,1 2 0,0 0 0,2 0 0,1 1 0,1 0 0,-5 26 0,9-31 24,2 0 0,0 0 1,1 0-1,1 0 0,1 0 0,6 32 0,-6-43-11,1 0-1,0-1 0,1 1 1,0-1-1,0 0 0,0 1 1,1-1-1,0-1 0,1 1 1,-1-1-1,1 1 1,0-1-1,1-1 0,0 1 1,0-1-1,0 0 0,0 0 1,11 5-1,-7-5 35,1 0 1,0-1-1,0 0 0,1-1 0,-1 0 1,1-1-1,-1 0 0,18 0 1,-6-2-88,-1-1 1,0-1 0,38-9 0,45-18-2408,-72 19 658,-28 9 1002,0-1 1,1 1 0,-1 0-1,0 0 1,1 1-1,-1-1 1,1 1-1,6 1 1,8 0-2969</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19.577"/>
    </inkml:context>
    <inkml:brush xml:id="br0">
      <inkml:brushProperty name="width" value="0.1" units="cm"/>
      <inkml:brushProperty name="height" value="0.1" units="cm"/>
      <inkml:brushProperty name="color" value="#E71224"/>
    </inkml:brush>
  </inkml:definitions>
  <inkml:trace contextRef="#ctx0" brushRef="#br0">1 0 7680,'1'33'7949,"2"-4"-7687,11 53 1,12 5-33,16 74-332,-14 21-1658,-16-137 294,0-18-3025</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19.924"/>
    </inkml:context>
    <inkml:brush xml:id="br0">
      <inkml:brushProperty name="width" value="0.1" units="cm"/>
      <inkml:brushProperty name="height" value="0.1" units="cm"/>
      <inkml:brushProperty name="color" value="#E71224"/>
    </inkml:brush>
  </inkml:definitions>
  <inkml:trace contextRef="#ctx0" brushRef="#br0">0 0 7680,'0'7'5626,"1"7"-4871,1 1 0,3 13 1,1 7-430,41 338-203,-20-189-5398,-26-168 2273</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2T04:41:20.258"/>
    </inkml:context>
    <inkml:brush xml:id="br0">
      <inkml:brushProperty name="width" value="0.1" units="cm"/>
      <inkml:brushProperty name="height" value="0.1" units="cm"/>
      <inkml:brushProperty name="color" value="#E71224"/>
    </inkml:brush>
  </inkml:definitions>
  <inkml:trace contextRef="#ctx0" brushRef="#br0">0 73 6912,'1'0'200,"0"-1"0,0 0 1,-1 0-1,1 1 0,0-1 1,0 0-1,0 1 0,0-1 1,0 1-1,0-1 0,0 1 0,0 0 1,0-1-1,0 1 0,0 0 1,0 0-1,0-1 0,0 1 1,0 0-1,0 0 0,2 0 1,28 4 2172,-13-1-1239,-7-2-782,175 4 1493,-123-11-1688,107-24 0,-68 10-855,-82 16 257,45-7-1394,-21 6-2336,-26 6 117,-3 5 444</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B40ED7-6C53-4223-B469-7D400FDEC16D}"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44FE5-FE22-46F6-8DC6-20B117E1877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84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B40ED7-6C53-4223-B469-7D400FDEC16D}"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44FE5-FE22-46F6-8DC6-20B117E1877B}" type="slidenum">
              <a:rPr lang="en-US" smtClean="0"/>
              <a:t>‹#›</a:t>
            </a:fld>
            <a:endParaRPr lang="en-US"/>
          </a:p>
        </p:txBody>
      </p:sp>
    </p:spTree>
    <p:extLst>
      <p:ext uri="{BB962C8B-B14F-4D97-AF65-F5344CB8AC3E}">
        <p14:creationId xmlns:p14="http://schemas.microsoft.com/office/powerpoint/2010/main" val="1887539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B40ED7-6C53-4223-B469-7D400FDEC16D}"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44FE5-FE22-46F6-8DC6-20B117E1877B}" type="slidenum">
              <a:rPr lang="en-US" smtClean="0"/>
              <a:t>‹#›</a:t>
            </a:fld>
            <a:endParaRPr lang="en-US"/>
          </a:p>
        </p:txBody>
      </p:sp>
    </p:spTree>
    <p:extLst>
      <p:ext uri="{BB962C8B-B14F-4D97-AF65-F5344CB8AC3E}">
        <p14:creationId xmlns:p14="http://schemas.microsoft.com/office/powerpoint/2010/main" val="2441271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B40ED7-6C53-4223-B469-7D400FDEC16D}"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44FE5-FE22-46F6-8DC6-20B117E1877B}" type="slidenum">
              <a:rPr lang="en-US" smtClean="0"/>
              <a:t>‹#›</a:t>
            </a:fld>
            <a:endParaRPr lang="en-US"/>
          </a:p>
        </p:txBody>
      </p:sp>
    </p:spTree>
    <p:extLst>
      <p:ext uri="{BB962C8B-B14F-4D97-AF65-F5344CB8AC3E}">
        <p14:creationId xmlns:p14="http://schemas.microsoft.com/office/powerpoint/2010/main" val="1609505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B40ED7-6C53-4223-B469-7D400FDEC16D}"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44FE5-FE22-46F6-8DC6-20B117E1877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799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B40ED7-6C53-4223-B469-7D400FDEC16D}"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44FE5-FE22-46F6-8DC6-20B117E1877B}" type="slidenum">
              <a:rPr lang="en-US" smtClean="0"/>
              <a:t>‹#›</a:t>
            </a:fld>
            <a:endParaRPr lang="en-US"/>
          </a:p>
        </p:txBody>
      </p:sp>
    </p:spTree>
    <p:extLst>
      <p:ext uri="{BB962C8B-B14F-4D97-AF65-F5344CB8AC3E}">
        <p14:creationId xmlns:p14="http://schemas.microsoft.com/office/powerpoint/2010/main" val="2526735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B40ED7-6C53-4223-B469-7D400FDEC16D}" type="datetimeFigureOut">
              <a:rPr lang="en-US" smtClean="0"/>
              <a:t>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644FE5-FE22-46F6-8DC6-20B117E1877B}" type="slidenum">
              <a:rPr lang="en-US" smtClean="0"/>
              <a:t>‹#›</a:t>
            </a:fld>
            <a:endParaRPr lang="en-US"/>
          </a:p>
        </p:txBody>
      </p:sp>
    </p:spTree>
    <p:extLst>
      <p:ext uri="{BB962C8B-B14F-4D97-AF65-F5344CB8AC3E}">
        <p14:creationId xmlns:p14="http://schemas.microsoft.com/office/powerpoint/2010/main" val="3231270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B40ED7-6C53-4223-B469-7D400FDEC16D}" type="datetimeFigureOut">
              <a:rPr lang="en-US" smtClean="0"/>
              <a:t>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644FE5-FE22-46F6-8DC6-20B117E1877B}" type="slidenum">
              <a:rPr lang="en-US" smtClean="0"/>
              <a:t>‹#›</a:t>
            </a:fld>
            <a:endParaRPr lang="en-US"/>
          </a:p>
        </p:txBody>
      </p:sp>
    </p:spTree>
    <p:extLst>
      <p:ext uri="{BB962C8B-B14F-4D97-AF65-F5344CB8AC3E}">
        <p14:creationId xmlns:p14="http://schemas.microsoft.com/office/powerpoint/2010/main" val="1212628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4B40ED7-6C53-4223-B469-7D400FDEC16D}" type="datetimeFigureOut">
              <a:rPr lang="en-US" smtClean="0"/>
              <a:t>1/21/2023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5644FE5-FE22-46F6-8DC6-20B117E1877B}" type="slidenum">
              <a:rPr lang="en-US" smtClean="0"/>
              <a:t>‹#›</a:t>
            </a:fld>
            <a:endParaRPr lang="en-US"/>
          </a:p>
        </p:txBody>
      </p:sp>
    </p:spTree>
    <p:extLst>
      <p:ext uri="{BB962C8B-B14F-4D97-AF65-F5344CB8AC3E}">
        <p14:creationId xmlns:p14="http://schemas.microsoft.com/office/powerpoint/2010/main" val="638086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4B40ED7-6C53-4223-B469-7D400FDEC16D}" type="datetimeFigureOut">
              <a:rPr lang="en-US" smtClean="0"/>
              <a:t>1/21/2023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5644FE5-FE22-46F6-8DC6-20B117E1877B}" type="slidenum">
              <a:rPr lang="en-US" smtClean="0"/>
              <a:t>‹#›</a:t>
            </a:fld>
            <a:endParaRPr lang="en-US"/>
          </a:p>
        </p:txBody>
      </p:sp>
    </p:spTree>
    <p:extLst>
      <p:ext uri="{BB962C8B-B14F-4D97-AF65-F5344CB8AC3E}">
        <p14:creationId xmlns:p14="http://schemas.microsoft.com/office/powerpoint/2010/main" val="1988953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B40ED7-6C53-4223-B469-7D400FDEC16D}"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44FE5-FE22-46F6-8DC6-20B117E1877B}" type="slidenum">
              <a:rPr lang="en-US" smtClean="0"/>
              <a:t>‹#›</a:t>
            </a:fld>
            <a:endParaRPr lang="en-US"/>
          </a:p>
        </p:txBody>
      </p:sp>
    </p:spTree>
    <p:extLst>
      <p:ext uri="{BB962C8B-B14F-4D97-AF65-F5344CB8AC3E}">
        <p14:creationId xmlns:p14="http://schemas.microsoft.com/office/powerpoint/2010/main" val="598912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4B40ED7-6C53-4223-B469-7D400FDEC16D}" type="datetimeFigureOut">
              <a:rPr lang="en-US" smtClean="0"/>
              <a:t>1/21/2023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5644FE5-FE22-46F6-8DC6-20B117E1877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6007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7" Type="http://schemas.openxmlformats.org/officeDocument/2006/relationships/customXml" Target="../ink/ink1034.xml"/><Relationship Id="rId299" Type="http://schemas.openxmlformats.org/officeDocument/2006/relationships/customXml" Target="../ink/ink1125.xml"/><Relationship Id="rId21" Type="http://schemas.openxmlformats.org/officeDocument/2006/relationships/customXml" Target="../ink/ink986.xml"/><Relationship Id="rId63" Type="http://schemas.openxmlformats.org/officeDocument/2006/relationships/customXml" Target="../ink/ink1007.xml"/><Relationship Id="rId159" Type="http://schemas.openxmlformats.org/officeDocument/2006/relationships/customXml" Target="../ink/ink1055.xml"/><Relationship Id="rId324" Type="http://schemas.openxmlformats.org/officeDocument/2006/relationships/image" Target="../media/image1147.png"/><Relationship Id="rId366" Type="http://schemas.openxmlformats.org/officeDocument/2006/relationships/image" Target="../media/image1168.png"/><Relationship Id="rId170" Type="http://schemas.openxmlformats.org/officeDocument/2006/relationships/image" Target="../media/image1070.png"/><Relationship Id="rId226" Type="http://schemas.openxmlformats.org/officeDocument/2006/relationships/image" Target="../media/image1098.png"/><Relationship Id="rId433" Type="http://schemas.openxmlformats.org/officeDocument/2006/relationships/customXml" Target="../ink/ink1192.xml"/><Relationship Id="rId268" Type="http://schemas.openxmlformats.org/officeDocument/2006/relationships/image" Target="../media/image1119.png"/><Relationship Id="rId32" Type="http://schemas.openxmlformats.org/officeDocument/2006/relationships/image" Target="../media/image1001.png"/><Relationship Id="rId74" Type="http://schemas.openxmlformats.org/officeDocument/2006/relationships/image" Target="../media/image1022.png"/><Relationship Id="rId128" Type="http://schemas.openxmlformats.org/officeDocument/2006/relationships/image" Target="../media/image1049.png"/><Relationship Id="rId335" Type="http://schemas.openxmlformats.org/officeDocument/2006/relationships/customXml" Target="../ink/ink1143.xml"/><Relationship Id="rId377" Type="http://schemas.openxmlformats.org/officeDocument/2006/relationships/customXml" Target="../ink/ink1164.xml"/><Relationship Id="rId5" Type="http://schemas.openxmlformats.org/officeDocument/2006/relationships/customXml" Target="../ink/ink978.xml"/><Relationship Id="rId181" Type="http://schemas.openxmlformats.org/officeDocument/2006/relationships/customXml" Target="../ink/ink1066.xml"/><Relationship Id="rId237" Type="http://schemas.openxmlformats.org/officeDocument/2006/relationships/customXml" Target="../ink/ink1094.xml"/><Relationship Id="rId402" Type="http://schemas.openxmlformats.org/officeDocument/2006/relationships/image" Target="../media/image1186.png"/><Relationship Id="rId279" Type="http://schemas.openxmlformats.org/officeDocument/2006/relationships/customXml" Target="../ink/ink1115.xml"/><Relationship Id="rId444" Type="http://schemas.openxmlformats.org/officeDocument/2006/relationships/image" Target="../media/image1207.png"/><Relationship Id="rId43" Type="http://schemas.openxmlformats.org/officeDocument/2006/relationships/customXml" Target="../ink/ink997.xml"/><Relationship Id="rId139" Type="http://schemas.openxmlformats.org/officeDocument/2006/relationships/customXml" Target="../ink/ink1045.xml"/><Relationship Id="rId290" Type="http://schemas.openxmlformats.org/officeDocument/2006/relationships/image" Target="../media/image1130.png"/><Relationship Id="rId304" Type="http://schemas.openxmlformats.org/officeDocument/2006/relationships/image" Target="../media/image1137.png"/><Relationship Id="rId346" Type="http://schemas.openxmlformats.org/officeDocument/2006/relationships/image" Target="../media/image1158.png"/><Relationship Id="rId388" Type="http://schemas.openxmlformats.org/officeDocument/2006/relationships/image" Target="../media/image1179.png"/><Relationship Id="rId85" Type="http://schemas.openxmlformats.org/officeDocument/2006/relationships/customXml" Target="../ink/ink1018.xml"/><Relationship Id="rId150" Type="http://schemas.openxmlformats.org/officeDocument/2006/relationships/image" Target="../media/image1060.png"/><Relationship Id="rId192" Type="http://schemas.openxmlformats.org/officeDocument/2006/relationships/image" Target="../media/image1081.png"/><Relationship Id="rId206" Type="http://schemas.openxmlformats.org/officeDocument/2006/relationships/image" Target="../media/image1088.png"/><Relationship Id="rId413" Type="http://schemas.openxmlformats.org/officeDocument/2006/relationships/customXml" Target="../ink/ink1182.xml"/><Relationship Id="rId248" Type="http://schemas.openxmlformats.org/officeDocument/2006/relationships/image" Target="../media/image1109.png"/><Relationship Id="rId12" Type="http://schemas.openxmlformats.org/officeDocument/2006/relationships/image" Target="../media/image991.png"/><Relationship Id="rId108" Type="http://schemas.openxmlformats.org/officeDocument/2006/relationships/image" Target="../media/image1039.png"/><Relationship Id="rId315" Type="http://schemas.openxmlformats.org/officeDocument/2006/relationships/customXml" Target="../ink/ink1133.xml"/><Relationship Id="rId357" Type="http://schemas.openxmlformats.org/officeDocument/2006/relationships/customXml" Target="../ink/ink1154.xml"/><Relationship Id="rId54" Type="http://schemas.openxmlformats.org/officeDocument/2006/relationships/image" Target="../media/image1012.png"/><Relationship Id="rId75" Type="http://schemas.openxmlformats.org/officeDocument/2006/relationships/customXml" Target="../ink/ink1013.xml"/><Relationship Id="rId96" Type="http://schemas.openxmlformats.org/officeDocument/2006/relationships/image" Target="../media/image1033.png"/><Relationship Id="rId140" Type="http://schemas.openxmlformats.org/officeDocument/2006/relationships/image" Target="../media/image1055.png"/><Relationship Id="rId161" Type="http://schemas.openxmlformats.org/officeDocument/2006/relationships/customXml" Target="../ink/ink1056.xml"/><Relationship Id="rId182" Type="http://schemas.openxmlformats.org/officeDocument/2006/relationships/image" Target="../media/image1076.png"/><Relationship Id="rId217" Type="http://schemas.openxmlformats.org/officeDocument/2006/relationships/customXml" Target="../ink/ink1084.xml"/><Relationship Id="rId378" Type="http://schemas.openxmlformats.org/officeDocument/2006/relationships/image" Target="../media/image1174.png"/><Relationship Id="rId399" Type="http://schemas.openxmlformats.org/officeDocument/2006/relationships/customXml" Target="../ink/ink1175.xml"/><Relationship Id="rId403" Type="http://schemas.openxmlformats.org/officeDocument/2006/relationships/customXml" Target="../ink/ink1177.xml"/><Relationship Id="rId6" Type="http://schemas.openxmlformats.org/officeDocument/2006/relationships/image" Target="../media/image988.png"/><Relationship Id="rId238" Type="http://schemas.openxmlformats.org/officeDocument/2006/relationships/image" Target="../media/image1104.png"/><Relationship Id="rId259" Type="http://schemas.openxmlformats.org/officeDocument/2006/relationships/customXml" Target="../ink/ink1105.xml"/><Relationship Id="rId424" Type="http://schemas.openxmlformats.org/officeDocument/2006/relationships/image" Target="../media/image1197.png"/><Relationship Id="rId445" Type="http://schemas.openxmlformats.org/officeDocument/2006/relationships/customXml" Target="../ink/ink1198.xml"/><Relationship Id="rId23" Type="http://schemas.openxmlformats.org/officeDocument/2006/relationships/customXml" Target="../ink/ink987.xml"/><Relationship Id="rId119" Type="http://schemas.openxmlformats.org/officeDocument/2006/relationships/customXml" Target="../ink/ink1035.xml"/><Relationship Id="rId270" Type="http://schemas.openxmlformats.org/officeDocument/2006/relationships/image" Target="../media/image1120.png"/><Relationship Id="rId291" Type="http://schemas.openxmlformats.org/officeDocument/2006/relationships/customXml" Target="../ink/ink1121.xml"/><Relationship Id="rId305" Type="http://schemas.openxmlformats.org/officeDocument/2006/relationships/customXml" Target="../ink/ink1128.xml"/><Relationship Id="rId326" Type="http://schemas.openxmlformats.org/officeDocument/2006/relationships/image" Target="../media/image1148.png"/><Relationship Id="rId347" Type="http://schemas.openxmlformats.org/officeDocument/2006/relationships/customXml" Target="../ink/ink1149.xml"/><Relationship Id="rId44" Type="http://schemas.openxmlformats.org/officeDocument/2006/relationships/image" Target="../media/image1007.png"/><Relationship Id="rId65" Type="http://schemas.openxmlformats.org/officeDocument/2006/relationships/customXml" Target="../ink/ink1008.xml"/><Relationship Id="rId86" Type="http://schemas.openxmlformats.org/officeDocument/2006/relationships/image" Target="../media/image1028.png"/><Relationship Id="rId130" Type="http://schemas.openxmlformats.org/officeDocument/2006/relationships/image" Target="../media/image1050.png"/><Relationship Id="rId151" Type="http://schemas.openxmlformats.org/officeDocument/2006/relationships/customXml" Target="../ink/ink1051.xml"/><Relationship Id="rId368" Type="http://schemas.openxmlformats.org/officeDocument/2006/relationships/image" Target="../media/image1169.png"/><Relationship Id="rId389" Type="http://schemas.openxmlformats.org/officeDocument/2006/relationships/customXml" Target="../ink/ink1170.xml"/><Relationship Id="rId172" Type="http://schemas.openxmlformats.org/officeDocument/2006/relationships/image" Target="../media/image1071.png"/><Relationship Id="rId193" Type="http://schemas.openxmlformats.org/officeDocument/2006/relationships/customXml" Target="../ink/ink1072.xml"/><Relationship Id="rId207" Type="http://schemas.openxmlformats.org/officeDocument/2006/relationships/customXml" Target="../ink/ink1079.xml"/><Relationship Id="rId228" Type="http://schemas.openxmlformats.org/officeDocument/2006/relationships/image" Target="../media/image1099.png"/><Relationship Id="rId249" Type="http://schemas.openxmlformats.org/officeDocument/2006/relationships/customXml" Target="../ink/ink1100.xml"/><Relationship Id="rId414" Type="http://schemas.openxmlformats.org/officeDocument/2006/relationships/image" Target="../media/image1192.png"/><Relationship Id="rId435" Type="http://schemas.openxmlformats.org/officeDocument/2006/relationships/customXml" Target="../ink/ink1193.xml"/><Relationship Id="rId13" Type="http://schemas.openxmlformats.org/officeDocument/2006/relationships/customXml" Target="../ink/ink982.xml"/><Relationship Id="rId109" Type="http://schemas.openxmlformats.org/officeDocument/2006/relationships/customXml" Target="../ink/ink1030.xml"/><Relationship Id="rId260" Type="http://schemas.openxmlformats.org/officeDocument/2006/relationships/image" Target="../media/image1115.png"/><Relationship Id="rId281" Type="http://schemas.openxmlformats.org/officeDocument/2006/relationships/customXml" Target="../ink/ink1116.xml"/><Relationship Id="rId316" Type="http://schemas.openxmlformats.org/officeDocument/2006/relationships/image" Target="../media/image1143.png"/><Relationship Id="rId337" Type="http://schemas.openxmlformats.org/officeDocument/2006/relationships/customXml" Target="../ink/ink1144.xml"/><Relationship Id="rId34" Type="http://schemas.openxmlformats.org/officeDocument/2006/relationships/image" Target="../media/image1002.png"/><Relationship Id="rId55" Type="http://schemas.openxmlformats.org/officeDocument/2006/relationships/customXml" Target="../ink/ink1003.xml"/><Relationship Id="rId76" Type="http://schemas.openxmlformats.org/officeDocument/2006/relationships/image" Target="../media/image1023.png"/><Relationship Id="rId97" Type="http://schemas.openxmlformats.org/officeDocument/2006/relationships/customXml" Target="../ink/ink1024.xml"/><Relationship Id="rId120" Type="http://schemas.openxmlformats.org/officeDocument/2006/relationships/image" Target="../media/image1045.png"/><Relationship Id="rId141" Type="http://schemas.openxmlformats.org/officeDocument/2006/relationships/customXml" Target="../ink/ink1046.xml"/><Relationship Id="rId358" Type="http://schemas.openxmlformats.org/officeDocument/2006/relationships/image" Target="../media/image1164.png"/><Relationship Id="rId379" Type="http://schemas.openxmlformats.org/officeDocument/2006/relationships/customXml" Target="../ink/ink1165.xml"/><Relationship Id="rId7" Type="http://schemas.openxmlformats.org/officeDocument/2006/relationships/customXml" Target="../ink/ink979.xml"/><Relationship Id="rId162" Type="http://schemas.openxmlformats.org/officeDocument/2006/relationships/image" Target="../media/image1066.png"/><Relationship Id="rId183" Type="http://schemas.openxmlformats.org/officeDocument/2006/relationships/customXml" Target="../ink/ink1067.xml"/><Relationship Id="rId218" Type="http://schemas.openxmlformats.org/officeDocument/2006/relationships/image" Target="../media/image1094.png"/><Relationship Id="rId239" Type="http://schemas.openxmlformats.org/officeDocument/2006/relationships/customXml" Target="../ink/ink1095.xml"/><Relationship Id="rId390" Type="http://schemas.openxmlformats.org/officeDocument/2006/relationships/image" Target="../media/image1180.png"/><Relationship Id="rId404" Type="http://schemas.openxmlformats.org/officeDocument/2006/relationships/image" Target="../media/image1187.png"/><Relationship Id="rId425" Type="http://schemas.openxmlformats.org/officeDocument/2006/relationships/customXml" Target="../ink/ink1188.xml"/><Relationship Id="rId446" Type="http://schemas.openxmlformats.org/officeDocument/2006/relationships/image" Target="../media/image1208.png"/><Relationship Id="rId250" Type="http://schemas.openxmlformats.org/officeDocument/2006/relationships/image" Target="../media/image1110.png"/><Relationship Id="rId271" Type="http://schemas.openxmlformats.org/officeDocument/2006/relationships/customXml" Target="../ink/ink1111.xml"/><Relationship Id="rId292" Type="http://schemas.openxmlformats.org/officeDocument/2006/relationships/image" Target="../media/image1131.png"/><Relationship Id="rId306" Type="http://schemas.openxmlformats.org/officeDocument/2006/relationships/image" Target="../media/image1138.png"/><Relationship Id="rId24" Type="http://schemas.openxmlformats.org/officeDocument/2006/relationships/image" Target="../media/image997.png"/><Relationship Id="rId45" Type="http://schemas.openxmlformats.org/officeDocument/2006/relationships/customXml" Target="../ink/ink998.xml"/><Relationship Id="rId66" Type="http://schemas.openxmlformats.org/officeDocument/2006/relationships/image" Target="../media/image1018.png"/><Relationship Id="rId87" Type="http://schemas.openxmlformats.org/officeDocument/2006/relationships/customXml" Target="../ink/ink1019.xml"/><Relationship Id="rId110" Type="http://schemas.openxmlformats.org/officeDocument/2006/relationships/image" Target="../media/image1040.png"/><Relationship Id="rId131" Type="http://schemas.openxmlformats.org/officeDocument/2006/relationships/customXml" Target="../ink/ink1041.xml"/><Relationship Id="rId327" Type="http://schemas.openxmlformats.org/officeDocument/2006/relationships/customXml" Target="../ink/ink1139.xml"/><Relationship Id="rId348" Type="http://schemas.openxmlformats.org/officeDocument/2006/relationships/image" Target="../media/image1159.png"/><Relationship Id="rId369" Type="http://schemas.openxmlformats.org/officeDocument/2006/relationships/customXml" Target="../ink/ink1160.xml"/><Relationship Id="rId152" Type="http://schemas.openxmlformats.org/officeDocument/2006/relationships/image" Target="../media/image1061.png"/><Relationship Id="rId173" Type="http://schemas.openxmlformats.org/officeDocument/2006/relationships/customXml" Target="../ink/ink1062.xml"/><Relationship Id="rId194" Type="http://schemas.openxmlformats.org/officeDocument/2006/relationships/image" Target="../media/image1082.png"/><Relationship Id="rId208" Type="http://schemas.openxmlformats.org/officeDocument/2006/relationships/image" Target="../media/image1089.png"/><Relationship Id="rId229" Type="http://schemas.openxmlformats.org/officeDocument/2006/relationships/customXml" Target="../ink/ink1090.xml"/><Relationship Id="rId380" Type="http://schemas.openxmlformats.org/officeDocument/2006/relationships/image" Target="../media/image1175.png"/><Relationship Id="rId415" Type="http://schemas.openxmlformats.org/officeDocument/2006/relationships/customXml" Target="../ink/ink1183.xml"/><Relationship Id="rId436" Type="http://schemas.openxmlformats.org/officeDocument/2006/relationships/image" Target="../media/image1203.png"/><Relationship Id="rId240" Type="http://schemas.openxmlformats.org/officeDocument/2006/relationships/image" Target="../media/image1105.png"/><Relationship Id="rId261" Type="http://schemas.openxmlformats.org/officeDocument/2006/relationships/customXml" Target="../ink/ink1106.xml"/><Relationship Id="rId14" Type="http://schemas.openxmlformats.org/officeDocument/2006/relationships/image" Target="../media/image992.png"/><Relationship Id="rId35" Type="http://schemas.openxmlformats.org/officeDocument/2006/relationships/customXml" Target="../ink/ink993.xml"/><Relationship Id="rId56" Type="http://schemas.openxmlformats.org/officeDocument/2006/relationships/image" Target="../media/image1013.png"/><Relationship Id="rId77" Type="http://schemas.openxmlformats.org/officeDocument/2006/relationships/customXml" Target="../ink/ink1014.xml"/><Relationship Id="rId100" Type="http://schemas.openxmlformats.org/officeDocument/2006/relationships/image" Target="../media/image1035.png"/><Relationship Id="rId282" Type="http://schemas.openxmlformats.org/officeDocument/2006/relationships/image" Target="../media/image1126.png"/><Relationship Id="rId317" Type="http://schemas.openxmlformats.org/officeDocument/2006/relationships/customXml" Target="../ink/ink1134.xml"/><Relationship Id="rId338" Type="http://schemas.openxmlformats.org/officeDocument/2006/relationships/image" Target="../media/image1154.png"/><Relationship Id="rId359" Type="http://schemas.openxmlformats.org/officeDocument/2006/relationships/customXml" Target="../ink/ink1155.xml"/><Relationship Id="rId8" Type="http://schemas.openxmlformats.org/officeDocument/2006/relationships/image" Target="../media/image989.png"/><Relationship Id="rId98" Type="http://schemas.openxmlformats.org/officeDocument/2006/relationships/image" Target="../media/image1034.png"/><Relationship Id="rId121" Type="http://schemas.openxmlformats.org/officeDocument/2006/relationships/customXml" Target="../ink/ink1036.xml"/><Relationship Id="rId142" Type="http://schemas.openxmlformats.org/officeDocument/2006/relationships/image" Target="../media/image1056.png"/><Relationship Id="rId163" Type="http://schemas.openxmlformats.org/officeDocument/2006/relationships/customXml" Target="../ink/ink1057.xml"/><Relationship Id="rId184" Type="http://schemas.openxmlformats.org/officeDocument/2006/relationships/image" Target="../media/image1077.png"/><Relationship Id="rId219" Type="http://schemas.openxmlformats.org/officeDocument/2006/relationships/customXml" Target="../ink/ink1085.xml"/><Relationship Id="rId370" Type="http://schemas.openxmlformats.org/officeDocument/2006/relationships/image" Target="../media/image1170.png"/><Relationship Id="rId391" Type="http://schemas.openxmlformats.org/officeDocument/2006/relationships/customXml" Target="../ink/ink1171.xml"/><Relationship Id="rId405" Type="http://schemas.openxmlformats.org/officeDocument/2006/relationships/customXml" Target="../ink/ink1178.xml"/><Relationship Id="rId426" Type="http://schemas.openxmlformats.org/officeDocument/2006/relationships/image" Target="../media/image1198.png"/><Relationship Id="rId447" Type="http://schemas.openxmlformats.org/officeDocument/2006/relationships/customXml" Target="../ink/ink1199.xml"/><Relationship Id="rId230" Type="http://schemas.openxmlformats.org/officeDocument/2006/relationships/image" Target="../media/image1100.png"/><Relationship Id="rId251" Type="http://schemas.openxmlformats.org/officeDocument/2006/relationships/customXml" Target="../ink/ink1101.xml"/><Relationship Id="rId25" Type="http://schemas.openxmlformats.org/officeDocument/2006/relationships/customXml" Target="../ink/ink988.xml"/><Relationship Id="rId46" Type="http://schemas.openxmlformats.org/officeDocument/2006/relationships/image" Target="../media/image1008.png"/><Relationship Id="rId67" Type="http://schemas.openxmlformats.org/officeDocument/2006/relationships/customXml" Target="../ink/ink1009.xml"/><Relationship Id="rId272" Type="http://schemas.openxmlformats.org/officeDocument/2006/relationships/image" Target="../media/image1121.png"/><Relationship Id="rId293" Type="http://schemas.openxmlformats.org/officeDocument/2006/relationships/customXml" Target="../ink/ink1122.xml"/><Relationship Id="rId307" Type="http://schemas.openxmlformats.org/officeDocument/2006/relationships/customXml" Target="../ink/ink1129.xml"/><Relationship Id="rId328" Type="http://schemas.openxmlformats.org/officeDocument/2006/relationships/image" Target="../media/image1149.png"/><Relationship Id="rId349" Type="http://schemas.openxmlformats.org/officeDocument/2006/relationships/customXml" Target="../ink/ink1150.xml"/><Relationship Id="rId88" Type="http://schemas.openxmlformats.org/officeDocument/2006/relationships/image" Target="../media/image1029.png"/><Relationship Id="rId111" Type="http://schemas.openxmlformats.org/officeDocument/2006/relationships/customXml" Target="../ink/ink1031.xml"/><Relationship Id="rId132" Type="http://schemas.openxmlformats.org/officeDocument/2006/relationships/image" Target="../media/image1051.png"/><Relationship Id="rId153" Type="http://schemas.openxmlformats.org/officeDocument/2006/relationships/customXml" Target="../ink/ink1052.xml"/><Relationship Id="rId174" Type="http://schemas.openxmlformats.org/officeDocument/2006/relationships/image" Target="../media/image1072.png"/><Relationship Id="rId195" Type="http://schemas.openxmlformats.org/officeDocument/2006/relationships/customXml" Target="../ink/ink1073.xml"/><Relationship Id="rId209" Type="http://schemas.openxmlformats.org/officeDocument/2006/relationships/customXml" Target="../ink/ink1080.xml"/><Relationship Id="rId360" Type="http://schemas.openxmlformats.org/officeDocument/2006/relationships/image" Target="../media/image1165.png"/><Relationship Id="rId381" Type="http://schemas.openxmlformats.org/officeDocument/2006/relationships/customXml" Target="../ink/ink1166.xml"/><Relationship Id="rId416" Type="http://schemas.openxmlformats.org/officeDocument/2006/relationships/image" Target="../media/image1193.png"/><Relationship Id="rId220" Type="http://schemas.openxmlformats.org/officeDocument/2006/relationships/image" Target="../media/image1095.png"/><Relationship Id="rId241" Type="http://schemas.openxmlformats.org/officeDocument/2006/relationships/customXml" Target="../ink/ink1096.xml"/><Relationship Id="rId437" Type="http://schemas.openxmlformats.org/officeDocument/2006/relationships/customXml" Target="../ink/ink1194.xml"/><Relationship Id="rId15" Type="http://schemas.openxmlformats.org/officeDocument/2006/relationships/customXml" Target="../ink/ink983.xml"/><Relationship Id="rId36" Type="http://schemas.openxmlformats.org/officeDocument/2006/relationships/image" Target="../media/image1003.png"/><Relationship Id="rId57" Type="http://schemas.openxmlformats.org/officeDocument/2006/relationships/customXml" Target="../ink/ink1004.xml"/><Relationship Id="rId262" Type="http://schemas.openxmlformats.org/officeDocument/2006/relationships/image" Target="../media/image1116.png"/><Relationship Id="rId283" Type="http://schemas.openxmlformats.org/officeDocument/2006/relationships/customXml" Target="../ink/ink1117.xml"/><Relationship Id="rId318" Type="http://schemas.openxmlformats.org/officeDocument/2006/relationships/image" Target="../media/image1144.png"/><Relationship Id="rId339" Type="http://schemas.openxmlformats.org/officeDocument/2006/relationships/customXml" Target="../ink/ink1145.xml"/><Relationship Id="rId78" Type="http://schemas.openxmlformats.org/officeDocument/2006/relationships/image" Target="../media/image1024.png"/><Relationship Id="rId99" Type="http://schemas.openxmlformats.org/officeDocument/2006/relationships/customXml" Target="../ink/ink1025.xml"/><Relationship Id="rId101" Type="http://schemas.openxmlformats.org/officeDocument/2006/relationships/customXml" Target="../ink/ink1026.xml"/><Relationship Id="rId122" Type="http://schemas.openxmlformats.org/officeDocument/2006/relationships/image" Target="../media/image1046.png"/><Relationship Id="rId143" Type="http://schemas.openxmlformats.org/officeDocument/2006/relationships/customXml" Target="../ink/ink1047.xml"/><Relationship Id="rId164" Type="http://schemas.openxmlformats.org/officeDocument/2006/relationships/image" Target="../media/image1067.png"/><Relationship Id="rId185" Type="http://schemas.openxmlformats.org/officeDocument/2006/relationships/customXml" Target="../ink/ink1068.xml"/><Relationship Id="rId350" Type="http://schemas.openxmlformats.org/officeDocument/2006/relationships/image" Target="../media/image1160.png"/><Relationship Id="rId371" Type="http://schemas.openxmlformats.org/officeDocument/2006/relationships/customXml" Target="../ink/ink1161.xml"/><Relationship Id="rId406" Type="http://schemas.openxmlformats.org/officeDocument/2006/relationships/image" Target="../media/image1188.png"/><Relationship Id="rId9" Type="http://schemas.openxmlformats.org/officeDocument/2006/relationships/customXml" Target="../ink/ink980.xml"/><Relationship Id="rId210" Type="http://schemas.openxmlformats.org/officeDocument/2006/relationships/image" Target="../media/image1090.png"/><Relationship Id="rId392" Type="http://schemas.openxmlformats.org/officeDocument/2006/relationships/image" Target="../media/image1181.png"/><Relationship Id="rId427" Type="http://schemas.openxmlformats.org/officeDocument/2006/relationships/customXml" Target="../ink/ink1189.xml"/><Relationship Id="rId448" Type="http://schemas.openxmlformats.org/officeDocument/2006/relationships/image" Target="../media/image1209.png"/><Relationship Id="rId26" Type="http://schemas.openxmlformats.org/officeDocument/2006/relationships/image" Target="../media/image998.png"/><Relationship Id="rId231" Type="http://schemas.openxmlformats.org/officeDocument/2006/relationships/customXml" Target="../ink/ink1091.xml"/><Relationship Id="rId252" Type="http://schemas.openxmlformats.org/officeDocument/2006/relationships/image" Target="../media/image1111.png"/><Relationship Id="rId273" Type="http://schemas.openxmlformats.org/officeDocument/2006/relationships/customXml" Target="../ink/ink1112.xml"/><Relationship Id="rId294" Type="http://schemas.openxmlformats.org/officeDocument/2006/relationships/image" Target="../media/image1132.png"/><Relationship Id="rId308" Type="http://schemas.openxmlformats.org/officeDocument/2006/relationships/image" Target="../media/image1139.png"/><Relationship Id="rId329" Type="http://schemas.openxmlformats.org/officeDocument/2006/relationships/customXml" Target="../ink/ink1140.xml"/><Relationship Id="rId47" Type="http://schemas.openxmlformats.org/officeDocument/2006/relationships/customXml" Target="../ink/ink999.xml"/><Relationship Id="rId68" Type="http://schemas.openxmlformats.org/officeDocument/2006/relationships/image" Target="../media/image1019.png"/><Relationship Id="rId89" Type="http://schemas.openxmlformats.org/officeDocument/2006/relationships/customXml" Target="../ink/ink1020.xml"/><Relationship Id="rId112" Type="http://schemas.openxmlformats.org/officeDocument/2006/relationships/image" Target="../media/image1041.png"/><Relationship Id="rId133" Type="http://schemas.openxmlformats.org/officeDocument/2006/relationships/customXml" Target="../ink/ink1042.xml"/><Relationship Id="rId154" Type="http://schemas.openxmlformats.org/officeDocument/2006/relationships/image" Target="../media/image1062.png"/><Relationship Id="rId175" Type="http://schemas.openxmlformats.org/officeDocument/2006/relationships/customXml" Target="../ink/ink1063.xml"/><Relationship Id="rId340" Type="http://schemas.openxmlformats.org/officeDocument/2006/relationships/image" Target="../media/image1155.png"/><Relationship Id="rId361" Type="http://schemas.openxmlformats.org/officeDocument/2006/relationships/customXml" Target="../ink/ink1156.xml"/><Relationship Id="rId196" Type="http://schemas.openxmlformats.org/officeDocument/2006/relationships/image" Target="../media/image1083.png"/><Relationship Id="rId200" Type="http://schemas.openxmlformats.org/officeDocument/2006/relationships/image" Target="../media/image1085.png"/><Relationship Id="rId382" Type="http://schemas.openxmlformats.org/officeDocument/2006/relationships/image" Target="../media/image1176.png"/><Relationship Id="rId417" Type="http://schemas.openxmlformats.org/officeDocument/2006/relationships/customXml" Target="../ink/ink1184.xml"/><Relationship Id="rId438" Type="http://schemas.openxmlformats.org/officeDocument/2006/relationships/image" Target="../media/image1204.png"/><Relationship Id="rId16" Type="http://schemas.openxmlformats.org/officeDocument/2006/relationships/image" Target="../media/image993.png"/><Relationship Id="rId221" Type="http://schemas.openxmlformats.org/officeDocument/2006/relationships/customXml" Target="../ink/ink1086.xml"/><Relationship Id="rId242" Type="http://schemas.openxmlformats.org/officeDocument/2006/relationships/image" Target="../media/image1106.png"/><Relationship Id="rId263" Type="http://schemas.openxmlformats.org/officeDocument/2006/relationships/customXml" Target="../ink/ink1107.xml"/><Relationship Id="rId284" Type="http://schemas.openxmlformats.org/officeDocument/2006/relationships/image" Target="../media/image1127.png"/><Relationship Id="rId319" Type="http://schemas.openxmlformats.org/officeDocument/2006/relationships/customXml" Target="../ink/ink1135.xml"/><Relationship Id="rId37" Type="http://schemas.openxmlformats.org/officeDocument/2006/relationships/customXml" Target="../ink/ink994.xml"/><Relationship Id="rId58" Type="http://schemas.openxmlformats.org/officeDocument/2006/relationships/image" Target="../media/image1014.png"/><Relationship Id="rId79" Type="http://schemas.openxmlformats.org/officeDocument/2006/relationships/customXml" Target="../ink/ink1015.xml"/><Relationship Id="rId102" Type="http://schemas.openxmlformats.org/officeDocument/2006/relationships/image" Target="../media/image1036.png"/><Relationship Id="rId123" Type="http://schemas.openxmlformats.org/officeDocument/2006/relationships/customXml" Target="../ink/ink1037.xml"/><Relationship Id="rId144" Type="http://schemas.openxmlformats.org/officeDocument/2006/relationships/image" Target="../media/image1057.png"/><Relationship Id="rId330" Type="http://schemas.openxmlformats.org/officeDocument/2006/relationships/image" Target="../media/image1150.png"/><Relationship Id="rId90" Type="http://schemas.openxmlformats.org/officeDocument/2006/relationships/image" Target="../media/image1030.png"/><Relationship Id="rId165" Type="http://schemas.openxmlformats.org/officeDocument/2006/relationships/customXml" Target="../ink/ink1058.xml"/><Relationship Id="rId186" Type="http://schemas.openxmlformats.org/officeDocument/2006/relationships/image" Target="../media/image1078.png"/><Relationship Id="rId351" Type="http://schemas.openxmlformats.org/officeDocument/2006/relationships/customXml" Target="../ink/ink1151.xml"/><Relationship Id="rId372" Type="http://schemas.openxmlformats.org/officeDocument/2006/relationships/image" Target="../media/image1171.png"/><Relationship Id="rId393" Type="http://schemas.openxmlformats.org/officeDocument/2006/relationships/customXml" Target="../ink/ink1172.xml"/><Relationship Id="rId407" Type="http://schemas.openxmlformats.org/officeDocument/2006/relationships/customXml" Target="../ink/ink1179.xml"/><Relationship Id="rId428" Type="http://schemas.openxmlformats.org/officeDocument/2006/relationships/image" Target="../media/image1199.png"/><Relationship Id="rId211" Type="http://schemas.openxmlformats.org/officeDocument/2006/relationships/customXml" Target="../ink/ink1081.xml"/><Relationship Id="rId232" Type="http://schemas.openxmlformats.org/officeDocument/2006/relationships/image" Target="../media/image1101.png"/><Relationship Id="rId253" Type="http://schemas.openxmlformats.org/officeDocument/2006/relationships/customXml" Target="../ink/ink1102.xml"/><Relationship Id="rId274" Type="http://schemas.openxmlformats.org/officeDocument/2006/relationships/image" Target="../media/image1122.png"/><Relationship Id="rId295" Type="http://schemas.openxmlformats.org/officeDocument/2006/relationships/customXml" Target="../ink/ink1123.xml"/><Relationship Id="rId309" Type="http://schemas.openxmlformats.org/officeDocument/2006/relationships/customXml" Target="../ink/ink1130.xml"/><Relationship Id="rId27" Type="http://schemas.openxmlformats.org/officeDocument/2006/relationships/customXml" Target="../ink/ink989.xml"/><Relationship Id="rId48" Type="http://schemas.openxmlformats.org/officeDocument/2006/relationships/image" Target="../media/image1009.png"/><Relationship Id="rId69" Type="http://schemas.openxmlformats.org/officeDocument/2006/relationships/customXml" Target="../ink/ink1010.xml"/><Relationship Id="rId113" Type="http://schemas.openxmlformats.org/officeDocument/2006/relationships/customXml" Target="../ink/ink1032.xml"/><Relationship Id="rId134" Type="http://schemas.openxmlformats.org/officeDocument/2006/relationships/image" Target="../media/image1052.png"/><Relationship Id="rId320" Type="http://schemas.openxmlformats.org/officeDocument/2006/relationships/image" Target="../media/image1145.png"/><Relationship Id="rId80" Type="http://schemas.openxmlformats.org/officeDocument/2006/relationships/image" Target="../media/image1025.png"/><Relationship Id="rId155" Type="http://schemas.openxmlformats.org/officeDocument/2006/relationships/customXml" Target="../ink/ink1053.xml"/><Relationship Id="rId176" Type="http://schemas.openxmlformats.org/officeDocument/2006/relationships/image" Target="../media/image1073.png"/><Relationship Id="rId197" Type="http://schemas.openxmlformats.org/officeDocument/2006/relationships/customXml" Target="../ink/ink1074.xml"/><Relationship Id="rId341" Type="http://schemas.openxmlformats.org/officeDocument/2006/relationships/customXml" Target="../ink/ink1146.xml"/><Relationship Id="rId362" Type="http://schemas.openxmlformats.org/officeDocument/2006/relationships/image" Target="../media/image1166.png"/><Relationship Id="rId383" Type="http://schemas.openxmlformats.org/officeDocument/2006/relationships/customXml" Target="../ink/ink1167.xml"/><Relationship Id="rId418" Type="http://schemas.openxmlformats.org/officeDocument/2006/relationships/image" Target="../media/image1194.png"/><Relationship Id="rId439" Type="http://schemas.openxmlformats.org/officeDocument/2006/relationships/customXml" Target="../ink/ink1195.xml"/><Relationship Id="rId201" Type="http://schemas.openxmlformats.org/officeDocument/2006/relationships/customXml" Target="../ink/ink1076.xml"/><Relationship Id="rId222" Type="http://schemas.openxmlformats.org/officeDocument/2006/relationships/image" Target="../media/image1096.png"/><Relationship Id="rId243" Type="http://schemas.openxmlformats.org/officeDocument/2006/relationships/customXml" Target="../ink/ink1097.xml"/><Relationship Id="rId264" Type="http://schemas.openxmlformats.org/officeDocument/2006/relationships/image" Target="../media/image1117.png"/><Relationship Id="rId285" Type="http://schemas.openxmlformats.org/officeDocument/2006/relationships/customXml" Target="../ink/ink1118.xml"/><Relationship Id="rId17" Type="http://schemas.openxmlformats.org/officeDocument/2006/relationships/customXml" Target="../ink/ink984.xml"/><Relationship Id="rId38" Type="http://schemas.openxmlformats.org/officeDocument/2006/relationships/image" Target="../media/image1004.png"/><Relationship Id="rId59" Type="http://schemas.openxmlformats.org/officeDocument/2006/relationships/customXml" Target="../ink/ink1005.xml"/><Relationship Id="rId103" Type="http://schemas.openxmlformats.org/officeDocument/2006/relationships/customXml" Target="../ink/ink1027.xml"/><Relationship Id="rId124" Type="http://schemas.openxmlformats.org/officeDocument/2006/relationships/image" Target="../media/image1047.png"/><Relationship Id="rId310" Type="http://schemas.openxmlformats.org/officeDocument/2006/relationships/image" Target="../media/image1140.png"/><Relationship Id="rId70" Type="http://schemas.openxmlformats.org/officeDocument/2006/relationships/image" Target="../media/image1020.png"/><Relationship Id="rId91" Type="http://schemas.openxmlformats.org/officeDocument/2006/relationships/customXml" Target="../ink/ink1021.xml"/><Relationship Id="rId145" Type="http://schemas.openxmlformats.org/officeDocument/2006/relationships/customXml" Target="../ink/ink1048.xml"/><Relationship Id="rId166" Type="http://schemas.openxmlformats.org/officeDocument/2006/relationships/image" Target="../media/image1068.png"/><Relationship Id="rId187" Type="http://schemas.openxmlformats.org/officeDocument/2006/relationships/customXml" Target="../ink/ink1069.xml"/><Relationship Id="rId331" Type="http://schemas.openxmlformats.org/officeDocument/2006/relationships/customXml" Target="../ink/ink1141.xml"/><Relationship Id="rId352" Type="http://schemas.openxmlformats.org/officeDocument/2006/relationships/image" Target="../media/image1161.png"/><Relationship Id="rId373" Type="http://schemas.openxmlformats.org/officeDocument/2006/relationships/customXml" Target="../ink/ink1162.xml"/><Relationship Id="rId394" Type="http://schemas.openxmlformats.org/officeDocument/2006/relationships/image" Target="../media/image1182.png"/><Relationship Id="rId408" Type="http://schemas.openxmlformats.org/officeDocument/2006/relationships/image" Target="../media/image1189.png"/><Relationship Id="rId429" Type="http://schemas.openxmlformats.org/officeDocument/2006/relationships/customXml" Target="../ink/ink1190.xml"/><Relationship Id="rId1" Type="http://schemas.openxmlformats.org/officeDocument/2006/relationships/slideLayout" Target="../slideLayouts/slideLayout7.xml"/><Relationship Id="rId212" Type="http://schemas.openxmlformats.org/officeDocument/2006/relationships/image" Target="../media/image1091.png"/><Relationship Id="rId233" Type="http://schemas.openxmlformats.org/officeDocument/2006/relationships/customXml" Target="../ink/ink1092.xml"/><Relationship Id="rId254" Type="http://schemas.openxmlformats.org/officeDocument/2006/relationships/image" Target="../media/image1112.png"/><Relationship Id="rId440" Type="http://schemas.openxmlformats.org/officeDocument/2006/relationships/image" Target="../media/image1205.png"/><Relationship Id="rId28" Type="http://schemas.openxmlformats.org/officeDocument/2006/relationships/image" Target="../media/image999.png"/><Relationship Id="rId49" Type="http://schemas.openxmlformats.org/officeDocument/2006/relationships/customXml" Target="../ink/ink1000.xml"/><Relationship Id="rId114" Type="http://schemas.openxmlformats.org/officeDocument/2006/relationships/image" Target="../media/image1042.png"/><Relationship Id="rId275" Type="http://schemas.openxmlformats.org/officeDocument/2006/relationships/customXml" Target="../ink/ink1113.xml"/><Relationship Id="rId296" Type="http://schemas.openxmlformats.org/officeDocument/2006/relationships/image" Target="../media/image1133.png"/><Relationship Id="rId300" Type="http://schemas.openxmlformats.org/officeDocument/2006/relationships/image" Target="../media/image1135.png"/><Relationship Id="rId60" Type="http://schemas.openxmlformats.org/officeDocument/2006/relationships/image" Target="../media/image1015.png"/><Relationship Id="rId81" Type="http://schemas.openxmlformats.org/officeDocument/2006/relationships/customXml" Target="../ink/ink1016.xml"/><Relationship Id="rId135" Type="http://schemas.openxmlformats.org/officeDocument/2006/relationships/customXml" Target="../ink/ink1043.xml"/><Relationship Id="rId156" Type="http://schemas.openxmlformats.org/officeDocument/2006/relationships/image" Target="../media/image1063.png"/><Relationship Id="rId177" Type="http://schemas.openxmlformats.org/officeDocument/2006/relationships/customXml" Target="../ink/ink1064.xml"/><Relationship Id="rId198" Type="http://schemas.openxmlformats.org/officeDocument/2006/relationships/image" Target="../media/image1084.png"/><Relationship Id="rId321" Type="http://schemas.openxmlformats.org/officeDocument/2006/relationships/customXml" Target="../ink/ink1136.xml"/><Relationship Id="rId342" Type="http://schemas.openxmlformats.org/officeDocument/2006/relationships/image" Target="../media/image1156.png"/><Relationship Id="rId363" Type="http://schemas.openxmlformats.org/officeDocument/2006/relationships/customXml" Target="../ink/ink1157.xml"/><Relationship Id="rId384" Type="http://schemas.openxmlformats.org/officeDocument/2006/relationships/image" Target="../media/image1177.png"/><Relationship Id="rId419" Type="http://schemas.openxmlformats.org/officeDocument/2006/relationships/customXml" Target="../ink/ink1185.xml"/><Relationship Id="rId202" Type="http://schemas.openxmlformats.org/officeDocument/2006/relationships/image" Target="../media/image1086.png"/><Relationship Id="rId223" Type="http://schemas.openxmlformats.org/officeDocument/2006/relationships/customXml" Target="../ink/ink1087.xml"/><Relationship Id="rId244" Type="http://schemas.openxmlformats.org/officeDocument/2006/relationships/image" Target="../media/image1107.png"/><Relationship Id="rId430" Type="http://schemas.openxmlformats.org/officeDocument/2006/relationships/image" Target="../media/image1200.png"/><Relationship Id="rId18" Type="http://schemas.openxmlformats.org/officeDocument/2006/relationships/image" Target="../media/image994.png"/><Relationship Id="rId39" Type="http://schemas.openxmlformats.org/officeDocument/2006/relationships/customXml" Target="../ink/ink995.xml"/><Relationship Id="rId265" Type="http://schemas.openxmlformats.org/officeDocument/2006/relationships/customXml" Target="../ink/ink1108.xml"/><Relationship Id="rId286" Type="http://schemas.openxmlformats.org/officeDocument/2006/relationships/image" Target="../media/image1128.png"/><Relationship Id="rId50" Type="http://schemas.openxmlformats.org/officeDocument/2006/relationships/image" Target="../media/image1010.png"/><Relationship Id="rId104" Type="http://schemas.openxmlformats.org/officeDocument/2006/relationships/image" Target="../media/image1037.png"/><Relationship Id="rId125" Type="http://schemas.openxmlformats.org/officeDocument/2006/relationships/customXml" Target="../ink/ink1038.xml"/><Relationship Id="rId146" Type="http://schemas.openxmlformats.org/officeDocument/2006/relationships/image" Target="../media/image1058.png"/><Relationship Id="rId167" Type="http://schemas.openxmlformats.org/officeDocument/2006/relationships/customXml" Target="../ink/ink1059.xml"/><Relationship Id="rId188" Type="http://schemas.openxmlformats.org/officeDocument/2006/relationships/image" Target="../media/image1079.png"/><Relationship Id="rId311" Type="http://schemas.openxmlformats.org/officeDocument/2006/relationships/customXml" Target="../ink/ink1131.xml"/><Relationship Id="rId332" Type="http://schemas.openxmlformats.org/officeDocument/2006/relationships/image" Target="../media/image1151.png"/><Relationship Id="rId353" Type="http://schemas.openxmlformats.org/officeDocument/2006/relationships/customXml" Target="../ink/ink1152.xml"/><Relationship Id="rId374" Type="http://schemas.openxmlformats.org/officeDocument/2006/relationships/image" Target="../media/image1172.png"/><Relationship Id="rId395" Type="http://schemas.openxmlformats.org/officeDocument/2006/relationships/customXml" Target="../ink/ink1173.xml"/><Relationship Id="rId409" Type="http://schemas.openxmlformats.org/officeDocument/2006/relationships/customXml" Target="../ink/ink1180.xml"/><Relationship Id="rId71" Type="http://schemas.openxmlformats.org/officeDocument/2006/relationships/customXml" Target="../ink/ink1011.xml"/><Relationship Id="rId92" Type="http://schemas.openxmlformats.org/officeDocument/2006/relationships/image" Target="../media/image1031.png"/><Relationship Id="rId213" Type="http://schemas.openxmlformats.org/officeDocument/2006/relationships/customXml" Target="../ink/ink1082.xml"/><Relationship Id="rId234" Type="http://schemas.openxmlformats.org/officeDocument/2006/relationships/image" Target="../media/image1102.png"/><Relationship Id="rId420" Type="http://schemas.openxmlformats.org/officeDocument/2006/relationships/image" Target="../media/image1195.png"/><Relationship Id="rId2" Type="http://schemas.openxmlformats.org/officeDocument/2006/relationships/image" Target="../media/image986.png"/><Relationship Id="rId29" Type="http://schemas.openxmlformats.org/officeDocument/2006/relationships/customXml" Target="../ink/ink990.xml"/><Relationship Id="rId255" Type="http://schemas.openxmlformats.org/officeDocument/2006/relationships/customXml" Target="../ink/ink1103.xml"/><Relationship Id="rId276" Type="http://schemas.openxmlformats.org/officeDocument/2006/relationships/image" Target="../media/image1123.png"/><Relationship Id="rId297" Type="http://schemas.openxmlformats.org/officeDocument/2006/relationships/customXml" Target="../ink/ink1124.xml"/><Relationship Id="rId441" Type="http://schemas.openxmlformats.org/officeDocument/2006/relationships/customXml" Target="../ink/ink1196.xml"/><Relationship Id="rId40" Type="http://schemas.openxmlformats.org/officeDocument/2006/relationships/image" Target="../media/image1005.png"/><Relationship Id="rId115" Type="http://schemas.openxmlformats.org/officeDocument/2006/relationships/customXml" Target="../ink/ink1033.xml"/><Relationship Id="rId136" Type="http://schemas.openxmlformats.org/officeDocument/2006/relationships/image" Target="../media/image1053.png"/><Relationship Id="rId157" Type="http://schemas.openxmlformats.org/officeDocument/2006/relationships/customXml" Target="../ink/ink1054.xml"/><Relationship Id="rId178" Type="http://schemas.openxmlformats.org/officeDocument/2006/relationships/image" Target="../media/image1074.png"/><Relationship Id="rId301" Type="http://schemas.openxmlformats.org/officeDocument/2006/relationships/customXml" Target="../ink/ink1126.xml"/><Relationship Id="rId322" Type="http://schemas.openxmlformats.org/officeDocument/2006/relationships/image" Target="../media/image1146.png"/><Relationship Id="rId343" Type="http://schemas.openxmlformats.org/officeDocument/2006/relationships/customXml" Target="../ink/ink1147.xml"/><Relationship Id="rId364" Type="http://schemas.openxmlformats.org/officeDocument/2006/relationships/image" Target="../media/image1167.png"/><Relationship Id="rId61" Type="http://schemas.openxmlformats.org/officeDocument/2006/relationships/customXml" Target="../ink/ink1006.xml"/><Relationship Id="rId82" Type="http://schemas.openxmlformats.org/officeDocument/2006/relationships/image" Target="../media/image1026.png"/><Relationship Id="rId199" Type="http://schemas.openxmlformats.org/officeDocument/2006/relationships/customXml" Target="../ink/ink1075.xml"/><Relationship Id="rId203" Type="http://schemas.openxmlformats.org/officeDocument/2006/relationships/customXml" Target="../ink/ink1077.xml"/><Relationship Id="rId385" Type="http://schemas.openxmlformats.org/officeDocument/2006/relationships/customXml" Target="../ink/ink1168.xml"/><Relationship Id="rId19" Type="http://schemas.openxmlformats.org/officeDocument/2006/relationships/customXml" Target="../ink/ink985.xml"/><Relationship Id="rId224" Type="http://schemas.openxmlformats.org/officeDocument/2006/relationships/image" Target="../media/image1097.png"/><Relationship Id="rId245" Type="http://schemas.openxmlformats.org/officeDocument/2006/relationships/customXml" Target="../ink/ink1098.xml"/><Relationship Id="rId266" Type="http://schemas.openxmlformats.org/officeDocument/2006/relationships/image" Target="../media/image1118.png"/><Relationship Id="rId287" Type="http://schemas.openxmlformats.org/officeDocument/2006/relationships/customXml" Target="../ink/ink1119.xml"/><Relationship Id="rId410" Type="http://schemas.openxmlformats.org/officeDocument/2006/relationships/image" Target="../media/image1190.png"/><Relationship Id="rId431" Type="http://schemas.openxmlformats.org/officeDocument/2006/relationships/customXml" Target="../ink/ink1191.xml"/><Relationship Id="rId30" Type="http://schemas.openxmlformats.org/officeDocument/2006/relationships/image" Target="../media/image1000.png"/><Relationship Id="rId105" Type="http://schemas.openxmlformats.org/officeDocument/2006/relationships/customXml" Target="../ink/ink1028.xml"/><Relationship Id="rId126" Type="http://schemas.openxmlformats.org/officeDocument/2006/relationships/image" Target="../media/image1048.png"/><Relationship Id="rId147" Type="http://schemas.openxmlformats.org/officeDocument/2006/relationships/customXml" Target="../ink/ink1049.xml"/><Relationship Id="rId168" Type="http://schemas.openxmlformats.org/officeDocument/2006/relationships/image" Target="../media/image1069.png"/><Relationship Id="rId312" Type="http://schemas.openxmlformats.org/officeDocument/2006/relationships/image" Target="../media/image1141.png"/><Relationship Id="rId333" Type="http://schemas.openxmlformats.org/officeDocument/2006/relationships/customXml" Target="../ink/ink1142.xml"/><Relationship Id="rId354" Type="http://schemas.openxmlformats.org/officeDocument/2006/relationships/image" Target="../media/image1162.png"/><Relationship Id="rId51" Type="http://schemas.openxmlformats.org/officeDocument/2006/relationships/customXml" Target="../ink/ink1001.xml"/><Relationship Id="rId72" Type="http://schemas.openxmlformats.org/officeDocument/2006/relationships/image" Target="../media/image1021.png"/><Relationship Id="rId93" Type="http://schemas.openxmlformats.org/officeDocument/2006/relationships/customXml" Target="../ink/ink1022.xml"/><Relationship Id="rId189" Type="http://schemas.openxmlformats.org/officeDocument/2006/relationships/customXml" Target="../ink/ink1070.xml"/><Relationship Id="rId375" Type="http://schemas.openxmlformats.org/officeDocument/2006/relationships/customXml" Target="../ink/ink1163.xml"/><Relationship Id="rId396" Type="http://schemas.openxmlformats.org/officeDocument/2006/relationships/image" Target="../media/image1183.png"/><Relationship Id="rId3" Type="http://schemas.openxmlformats.org/officeDocument/2006/relationships/customXml" Target="../ink/ink977.xml"/><Relationship Id="rId214" Type="http://schemas.openxmlformats.org/officeDocument/2006/relationships/image" Target="../media/image1092.png"/><Relationship Id="rId235" Type="http://schemas.openxmlformats.org/officeDocument/2006/relationships/customXml" Target="../ink/ink1093.xml"/><Relationship Id="rId256" Type="http://schemas.openxmlformats.org/officeDocument/2006/relationships/image" Target="../media/image1113.png"/><Relationship Id="rId277" Type="http://schemas.openxmlformats.org/officeDocument/2006/relationships/customXml" Target="../ink/ink1114.xml"/><Relationship Id="rId298" Type="http://schemas.openxmlformats.org/officeDocument/2006/relationships/image" Target="../media/image1134.png"/><Relationship Id="rId400" Type="http://schemas.openxmlformats.org/officeDocument/2006/relationships/image" Target="../media/image1185.png"/><Relationship Id="rId421" Type="http://schemas.openxmlformats.org/officeDocument/2006/relationships/customXml" Target="../ink/ink1186.xml"/><Relationship Id="rId442" Type="http://schemas.openxmlformats.org/officeDocument/2006/relationships/image" Target="../media/image1206.png"/><Relationship Id="rId116" Type="http://schemas.openxmlformats.org/officeDocument/2006/relationships/image" Target="../media/image1043.png"/><Relationship Id="rId137" Type="http://schemas.openxmlformats.org/officeDocument/2006/relationships/customXml" Target="../ink/ink1044.xml"/><Relationship Id="rId158" Type="http://schemas.openxmlformats.org/officeDocument/2006/relationships/image" Target="../media/image1064.png"/><Relationship Id="rId302" Type="http://schemas.openxmlformats.org/officeDocument/2006/relationships/image" Target="../media/image1136.png"/><Relationship Id="rId323" Type="http://schemas.openxmlformats.org/officeDocument/2006/relationships/customXml" Target="../ink/ink1137.xml"/><Relationship Id="rId344" Type="http://schemas.openxmlformats.org/officeDocument/2006/relationships/image" Target="../media/image1157.png"/><Relationship Id="rId20" Type="http://schemas.openxmlformats.org/officeDocument/2006/relationships/image" Target="../media/image995.png"/><Relationship Id="rId41" Type="http://schemas.openxmlformats.org/officeDocument/2006/relationships/customXml" Target="../ink/ink996.xml"/><Relationship Id="rId62" Type="http://schemas.openxmlformats.org/officeDocument/2006/relationships/image" Target="../media/image1016.png"/><Relationship Id="rId83" Type="http://schemas.openxmlformats.org/officeDocument/2006/relationships/customXml" Target="../ink/ink1017.xml"/><Relationship Id="rId179" Type="http://schemas.openxmlformats.org/officeDocument/2006/relationships/customXml" Target="../ink/ink1065.xml"/><Relationship Id="rId365" Type="http://schemas.openxmlformats.org/officeDocument/2006/relationships/customXml" Target="../ink/ink1158.xml"/><Relationship Id="rId386" Type="http://schemas.openxmlformats.org/officeDocument/2006/relationships/image" Target="../media/image1178.png"/><Relationship Id="rId190" Type="http://schemas.openxmlformats.org/officeDocument/2006/relationships/image" Target="../media/image1080.png"/><Relationship Id="rId204" Type="http://schemas.openxmlformats.org/officeDocument/2006/relationships/image" Target="../media/image1087.png"/><Relationship Id="rId225" Type="http://schemas.openxmlformats.org/officeDocument/2006/relationships/customXml" Target="../ink/ink1088.xml"/><Relationship Id="rId246" Type="http://schemas.openxmlformats.org/officeDocument/2006/relationships/image" Target="../media/image1108.png"/><Relationship Id="rId267" Type="http://schemas.openxmlformats.org/officeDocument/2006/relationships/customXml" Target="../ink/ink1109.xml"/><Relationship Id="rId288" Type="http://schemas.openxmlformats.org/officeDocument/2006/relationships/image" Target="../media/image1129.png"/><Relationship Id="rId411" Type="http://schemas.openxmlformats.org/officeDocument/2006/relationships/customXml" Target="../ink/ink1181.xml"/><Relationship Id="rId432" Type="http://schemas.openxmlformats.org/officeDocument/2006/relationships/image" Target="../media/image1201.png"/><Relationship Id="rId106" Type="http://schemas.openxmlformats.org/officeDocument/2006/relationships/image" Target="../media/image1038.png"/><Relationship Id="rId127" Type="http://schemas.openxmlformats.org/officeDocument/2006/relationships/customXml" Target="../ink/ink1039.xml"/><Relationship Id="rId313" Type="http://schemas.openxmlformats.org/officeDocument/2006/relationships/customXml" Target="../ink/ink1132.xml"/><Relationship Id="rId10" Type="http://schemas.openxmlformats.org/officeDocument/2006/relationships/image" Target="../media/image990.png"/><Relationship Id="rId31" Type="http://schemas.openxmlformats.org/officeDocument/2006/relationships/customXml" Target="../ink/ink991.xml"/><Relationship Id="rId52" Type="http://schemas.openxmlformats.org/officeDocument/2006/relationships/image" Target="../media/image1011.png"/><Relationship Id="rId73" Type="http://schemas.openxmlformats.org/officeDocument/2006/relationships/customXml" Target="../ink/ink1012.xml"/><Relationship Id="rId94" Type="http://schemas.openxmlformats.org/officeDocument/2006/relationships/image" Target="../media/image1032.png"/><Relationship Id="rId148" Type="http://schemas.openxmlformats.org/officeDocument/2006/relationships/image" Target="../media/image1059.png"/><Relationship Id="rId169" Type="http://schemas.openxmlformats.org/officeDocument/2006/relationships/customXml" Target="../ink/ink1060.xml"/><Relationship Id="rId334" Type="http://schemas.openxmlformats.org/officeDocument/2006/relationships/image" Target="../media/image1152.png"/><Relationship Id="rId355" Type="http://schemas.openxmlformats.org/officeDocument/2006/relationships/customXml" Target="../ink/ink1153.xml"/><Relationship Id="rId376" Type="http://schemas.openxmlformats.org/officeDocument/2006/relationships/image" Target="../media/image1173.png"/><Relationship Id="rId397" Type="http://schemas.openxmlformats.org/officeDocument/2006/relationships/customXml" Target="../ink/ink1174.xml"/><Relationship Id="rId4" Type="http://schemas.openxmlformats.org/officeDocument/2006/relationships/image" Target="../media/image987.png"/><Relationship Id="rId180" Type="http://schemas.openxmlformats.org/officeDocument/2006/relationships/image" Target="../media/image1075.png"/><Relationship Id="rId215" Type="http://schemas.openxmlformats.org/officeDocument/2006/relationships/customXml" Target="../ink/ink1083.xml"/><Relationship Id="rId236" Type="http://schemas.openxmlformats.org/officeDocument/2006/relationships/image" Target="../media/image1103.png"/><Relationship Id="rId257" Type="http://schemas.openxmlformats.org/officeDocument/2006/relationships/customXml" Target="../ink/ink1104.xml"/><Relationship Id="rId278" Type="http://schemas.openxmlformats.org/officeDocument/2006/relationships/image" Target="../media/image1124.png"/><Relationship Id="rId401" Type="http://schemas.openxmlformats.org/officeDocument/2006/relationships/customXml" Target="../ink/ink1176.xml"/><Relationship Id="rId422" Type="http://schemas.openxmlformats.org/officeDocument/2006/relationships/image" Target="../media/image1196.png"/><Relationship Id="rId443" Type="http://schemas.openxmlformats.org/officeDocument/2006/relationships/customXml" Target="../ink/ink1197.xml"/><Relationship Id="rId303" Type="http://schemas.openxmlformats.org/officeDocument/2006/relationships/customXml" Target="../ink/ink1127.xml"/><Relationship Id="rId42" Type="http://schemas.openxmlformats.org/officeDocument/2006/relationships/image" Target="../media/image1006.png"/><Relationship Id="rId84" Type="http://schemas.openxmlformats.org/officeDocument/2006/relationships/image" Target="../media/image1027.png"/><Relationship Id="rId138" Type="http://schemas.openxmlformats.org/officeDocument/2006/relationships/image" Target="../media/image1054.png"/><Relationship Id="rId345" Type="http://schemas.openxmlformats.org/officeDocument/2006/relationships/customXml" Target="../ink/ink1148.xml"/><Relationship Id="rId387" Type="http://schemas.openxmlformats.org/officeDocument/2006/relationships/customXml" Target="../ink/ink1169.xml"/><Relationship Id="rId191" Type="http://schemas.openxmlformats.org/officeDocument/2006/relationships/customXml" Target="../ink/ink1071.xml"/><Relationship Id="rId205" Type="http://schemas.openxmlformats.org/officeDocument/2006/relationships/customXml" Target="../ink/ink1078.xml"/><Relationship Id="rId247" Type="http://schemas.openxmlformats.org/officeDocument/2006/relationships/customXml" Target="../ink/ink1099.xml"/><Relationship Id="rId412" Type="http://schemas.openxmlformats.org/officeDocument/2006/relationships/image" Target="../media/image1191.png"/><Relationship Id="rId107" Type="http://schemas.openxmlformats.org/officeDocument/2006/relationships/customXml" Target="../ink/ink1029.xml"/><Relationship Id="rId289" Type="http://schemas.openxmlformats.org/officeDocument/2006/relationships/customXml" Target="../ink/ink1120.xml"/><Relationship Id="rId11" Type="http://schemas.openxmlformats.org/officeDocument/2006/relationships/customXml" Target="../ink/ink981.xml"/><Relationship Id="rId53" Type="http://schemas.openxmlformats.org/officeDocument/2006/relationships/customXml" Target="../ink/ink1002.xml"/><Relationship Id="rId149" Type="http://schemas.openxmlformats.org/officeDocument/2006/relationships/customXml" Target="../ink/ink1050.xml"/><Relationship Id="rId314" Type="http://schemas.openxmlformats.org/officeDocument/2006/relationships/image" Target="../media/image1142.png"/><Relationship Id="rId356" Type="http://schemas.openxmlformats.org/officeDocument/2006/relationships/image" Target="../media/image1163.png"/><Relationship Id="rId398" Type="http://schemas.openxmlformats.org/officeDocument/2006/relationships/image" Target="../media/image1184.png"/><Relationship Id="rId95" Type="http://schemas.openxmlformats.org/officeDocument/2006/relationships/customXml" Target="../ink/ink1023.xml"/><Relationship Id="rId160" Type="http://schemas.openxmlformats.org/officeDocument/2006/relationships/image" Target="../media/image1065.png"/><Relationship Id="rId216" Type="http://schemas.openxmlformats.org/officeDocument/2006/relationships/image" Target="../media/image1093.png"/><Relationship Id="rId423" Type="http://schemas.openxmlformats.org/officeDocument/2006/relationships/customXml" Target="../ink/ink1187.xml"/><Relationship Id="rId258" Type="http://schemas.openxmlformats.org/officeDocument/2006/relationships/image" Target="../media/image1114.png"/><Relationship Id="rId22" Type="http://schemas.openxmlformats.org/officeDocument/2006/relationships/image" Target="../media/image996.png"/><Relationship Id="rId64" Type="http://schemas.openxmlformats.org/officeDocument/2006/relationships/image" Target="../media/image1017.png"/><Relationship Id="rId118" Type="http://schemas.openxmlformats.org/officeDocument/2006/relationships/image" Target="../media/image1044.png"/><Relationship Id="rId325" Type="http://schemas.openxmlformats.org/officeDocument/2006/relationships/customXml" Target="../ink/ink1138.xml"/><Relationship Id="rId367" Type="http://schemas.openxmlformats.org/officeDocument/2006/relationships/customXml" Target="../ink/ink1159.xml"/><Relationship Id="rId171" Type="http://schemas.openxmlformats.org/officeDocument/2006/relationships/customXml" Target="../ink/ink1061.xml"/><Relationship Id="rId227" Type="http://schemas.openxmlformats.org/officeDocument/2006/relationships/customXml" Target="../ink/ink1089.xml"/><Relationship Id="rId269" Type="http://schemas.openxmlformats.org/officeDocument/2006/relationships/customXml" Target="../ink/ink1110.xml"/><Relationship Id="rId434" Type="http://schemas.openxmlformats.org/officeDocument/2006/relationships/image" Target="../media/image1202.png"/><Relationship Id="rId33" Type="http://schemas.openxmlformats.org/officeDocument/2006/relationships/customXml" Target="../ink/ink992.xml"/><Relationship Id="rId129" Type="http://schemas.openxmlformats.org/officeDocument/2006/relationships/customXml" Target="../ink/ink1040.xml"/><Relationship Id="rId280" Type="http://schemas.openxmlformats.org/officeDocument/2006/relationships/image" Target="../media/image1125.png"/><Relationship Id="rId336" Type="http://schemas.openxmlformats.org/officeDocument/2006/relationships/image" Target="../media/image1153.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customXml" Target="../ink/ink4.xml"/><Relationship Id="rId1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customXml" Target="../ink/ink12.xml"/><Relationship Id="rId18" Type="http://schemas.openxmlformats.org/officeDocument/2006/relationships/image" Target="../media/image17.png"/><Relationship Id="rId3" Type="http://schemas.openxmlformats.org/officeDocument/2006/relationships/customXml" Target="../ink/ink7.xml"/><Relationship Id="rId7" Type="http://schemas.openxmlformats.org/officeDocument/2006/relationships/customXml" Target="../ink/ink9.xml"/><Relationship Id="rId12" Type="http://schemas.openxmlformats.org/officeDocument/2006/relationships/image" Target="../media/image14.png"/><Relationship Id="rId17" Type="http://schemas.openxmlformats.org/officeDocument/2006/relationships/customXml" Target="../ink/ink14.xml"/><Relationship Id="rId2" Type="http://schemas.openxmlformats.org/officeDocument/2006/relationships/image" Target="../media/image9.png"/><Relationship Id="rId16" Type="http://schemas.openxmlformats.org/officeDocument/2006/relationships/image" Target="../media/image16.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customXml" Target="../ink/ink11.xml"/><Relationship Id="rId5" Type="http://schemas.openxmlformats.org/officeDocument/2006/relationships/customXml" Target="../ink/ink8.xml"/><Relationship Id="rId15" Type="http://schemas.openxmlformats.org/officeDocument/2006/relationships/customXml" Target="../ink/ink13.xml"/><Relationship Id="rId10" Type="http://schemas.openxmlformats.org/officeDocument/2006/relationships/image" Target="../media/image13.png"/><Relationship Id="rId19" Type="http://schemas.openxmlformats.org/officeDocument/2006/relationships/customXml" Target="../ink/ink15.xml"/><Relationship Id="rId4" Type="http://schemas.openxmlformats.org/officeDocument/2006/relationships/image" Target="../media/image10.png"/><Relationship Id="rId9" Type="http://schemas.openxmlformats.org/officeDocument/2006/relationships/customXml" Target="../ink/ink10.xml"/><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117" Type="http://schemas.openxmlformats.org/officeDocument/2006/relationships/customXml" Target="../ink/ink73.xml"/><Relationship Id="rId299" Type="http://schemas.openxmlformats.org/officeDocument/2006/relationships/customXml" Target="../ink/ink164.xml"/><Relationship Id="rId21" Type="http://schemas.openxmlformats.org/officeDocument/2006/relationships/customXml" Target="../ink/ink25.xml"/><Relationship Id="rId63" Type="http://schemas.openxmlformats.org/officeDocument/2006/relationships/customXml" Target="../ink/ink46.xml"/><Relationship Id="rId159" Type="http://schemas.openxmlformats.org/officeDocument/2006/relationships/customXml" Target="../ink/ink94.xml"/><Relationship Id="rId324" Type="http://schemas.openxmlformats.org/officeDocument/2006/relationships/image" Target="../media/image180.png"/><Relationship Id="rId366" Type="http://schemas.openxmlformats.org/officeDocument/2006/relationships/image" Target="../media/image201.png"/><Relationship Id="rId170" Type="http://schemas.openxmlformats.org/officeDocument/2006/relationships/image" Target="../media/image103.png"/><Relationship Id="rId226" Type="http://schemas.openxmlformats.org/officeDocument/2006/relationships/image" Target="../media/image131.png"/><Relationship Id="rId433" Type="http://schemas.openxmlformats.org/officeDocument/2006/relationships/customXml" Target="../ink/ink231.xml"/><Relationship Id="rId268" Type="http://schemas.openxmlformats.org/officeDocument/2006/relationships/image" Target="../media/image152.png"/><Relationship Id="rId475" Type="http://schemas.openxmlformats.org/officeDocument/2006/relationships/customXml" Target="../ink/ink252.xml"/><Relationship Id="rId32" Type="http://schemas.openxmlformats.org/officeDocument/2006/relationships/image" Target="../media/image34.png"/><Relationship Id="rId74" Type="http://schemas.openxmlformats.org/officeDocument/2006/relationships/image" Target="../media/image55.png"/><Relationship Id="rId128" Type="http://schemas.openxmlformats.org/officeDocument/2006/relationships/image" Target="../media/image82.png"/><Relationship Id="rId335" Type="http://schemas.openxmlformats.org/officeDocument/2006/relationships/customXml" Target="../ink/ink182.xml"/><Relationship Id="rId377" Type="http://schemas.openxmlformats.org/officeDocument/2006/relationships/customXml" Target="../ink/ink203.xml"/><Relationship Id="rId5" Type="http://schemas.openxmlformats.org/officeDocument/2006/relationships/customXml" Target="../ink/ink17.xml"/><Relationship Id="rId181" Type="http://schemas.openxmlformats.org/officeDocument/2006/relationships/customXml" Target="../ink/ink105.xml"/><Relationship Id="rId237" Type="http://schemas.openxmlformats.org/officeDocument/2006/relationships/customXml" Target="../ink/ink133.xml"/><Relationship Id="rId402" Type="http://schemas.openxmlformats.org/officeDocument/2006/relationships/image" Target="../media/image219.png"/><Relationship Id="rId279" Type="http://schemas.openxmlformats.org/officeDocument/2006/relationships/customXml" Target="../ink/ink154.xml"/><Relationship Id="rId444" Type="http://schemas.openxmlformats.org/officeDocument/2006/relationships/image" Target="../media/image240.png"/><Relationship Id="rId43" Type="http://schemas.openxmlformats.org/officeDocument/2006/relationships/customXml" Target="../ink/ink36.xml"/><Relationship Id="rId139" Type="http://schemas.openxmlformats.org/officeDocument/2006/relationships/customXml" Target="../ink/ink84.xml"/><Relationship Id="rId290" Type="http://schemas.openxmlformats.org/officeDocument/2006/relationships/image" Target="../media/image163.png"/><Relationship Id="rId304" Type="http://schemas.openxmlformats.org/officeDocument/2006/relationships/image" Target="../media/image170.png"/><Relationship Id="rId346" Type="http://schemas.openxmlformats.org/officeDocument/2006/relationships/image" Target="../media/image191.png"/><Relationship Id="rId388" Type="http://schemas.openxmlformats.org/officeDocument/2006/relationships/image" Target="../media/image212.png"/><Relationship Id="rId85" Type="http://schemas.openxmlformats.org/officeDocument/2006/relationships/customXml" Target="../ink/ink57.xml"/><Relationship Id="rId150" Type="http://schemas.openxmlformats.org/officeDocument/2006/relationships/image" Target="../media/image93.png"/><Relationship Id="rId192" Type="http://schemas.openxmlformats.org/officeDocument/2006/relationships/image" Target="../media/image114.png"/><Relationship Id="rId206" Type="http://schemas.openxmlformats.org/officeDocument/2006/relationships/image" Target="../media/image121.png"/><Relationship Id="rId413" Type="http://schemas.openxmlformats.org/officeDocument/2006/relationships/customXml" Target="../ink/ink221.xml"/><Relationship Id="rId248" Type="http://schemas.openxmlformats.org/officeDocument/2006/relationships/image" Target="../media/image142.png"/><Relationship Id="rId455" Type="http://schemas.openxmlformats.org/officeDocument/2006/relationships/customXml" Target="../ink/ink242.xml"/><Relationship Id="rId12" Type="http://schemas.openxmlformats.org/officeDocument/2006/relationships/image" Target="../media/image24.png"/><Relationship Id="rId108" Type="http://schemas.openxmlformats.org/officeDocument/2006/relationships/image" Target="../media/image72.png"/><Relationship Id="rId315" Type="http://schemas.openxmlformats.org/officeDocument/2006/relationships/customXml" Target="../ink/ink172.xml"/><Relationship Id="rId357" Type="http://schemas.openxmlformats.org/officeDocument/2006/relationships/customXml" Target="../ink/ink193.xml"/><Relationship Id="rId54" Type="http://schemas.openxmlformats.org/officeDocument/2006/relationships/image" Target="../media/image45.png"/><Relationship Id="rId96" Type="http://schemas.openxmlformats.org/officeDocument/2006/relationships/image" Target="../media/image66.png"/><Relationship Id="rId161" Type="http://schemas.openxmlformats.org/officeDocument/2006/relationships/customXml" Target="../ink/ink95.xml"/><Relationship Id="rId217" Type="http://schemas.openxmlformats.org/officeDocument/2006/relationships/customXml" Target="../ink/ink123.xml"/><Relationship Id="rId399" Type="http://schemas.openxmlformats.org/officeDocument/2006/relationships/customXml" Target="../ink/ink214.xml"/><Relationship Id="rId259" Type="http://schemas.openxmlformats.org/officeDocument/2006/relationships/customXml" Target="../ink/ink144.xml"/><Relationship Id="rId424" Type="http://schemas.openxmlformats.org/officeDocument/2006/relationships/image" Target="../media/image230.png"/><Relationship Id="rId466" Type="http://schemas.openxmlformats.org/officeDocument/2006/relationships/image" Target="../media/image251.png"/><Relationship Id="rId23" Type="http://schemas.openxmlformats.org/officeDocument/2006/relationships/customXml" Target="../ink/ink26.xml"/><Relationship Id="rId119" Type="http://schemas.openxmlformats.org/officeDocument/2006/relationships/customXml" Target="../ink/ink74.xml"/><Relationship Id="rId270" Type="http://schemas.openxmlformats.org/officeDocument/2006/relationships/image" Target="../media/image153.png"/><Relationship Id="rId326" Type="http://schemas.openxmlformats.org/officeDocument/2006/relationships/image" Target="../media/image181.png"/><Relationship Id="rId65" Type="http://schemas.openxmlformats.org/officeDocument/2006/relationships/customXml" Target="../ink/ink47.xml"/><Relationship Id="rId130" Type="http://schemas.openxmlformats.org/officeDocument/2006/relationships/image" Target="../media/image83.png"/><Relationship Id="rId368" Type="http://schemas.openxmlformats.org/officeDocument/2006/relationships/image" Target="../media/image202.png"/><Relationship Id="rId172" Type="http://schemas.openxmlformats.org/officeDocument/2006/relationships/image" Target="../media/image104.png"/><Relationship Id="rId228" Type="http://schemas.openxmlformats.org/officeDocument/2006/relationships/image" Target="../media/image132.png"/><Relationship Id="rId435" Type="http://schemas.openxmlformats.org/officeDocument/2006/relationships/customXml" Target="../ink/ink232.xml"/><Relationship Id="rId477" Type="http://schemas.openxmlformats.org/officeDocument/2006/relationships/customXml" Target="../ink/ink253.xml"/><Relationship Id="rId281" Type="http://schemas.openxmlformats.org/officeDocument/2006/relationships/customXml" Target="../ink/ink155.xml"/><Relationship Id="rId337" Type="http://schemas.openxmlformats.org/officeDocument/2006/relationships/customXml" Target="../ink/ink183.xml"/><Relationship Id="rId34" Type="http://schemas.openxmlformats.org/officeDocument/2006/relationships/image" Target="../media/image35.png"/><Relationship Id="rId55" Type="http://schemas.openxmlformats.org/officeDocument/2006/relationships/customXml" Target="../ink/ink42.xml"/><Relationship Id="rId76" Type="http://schemas.openxmlformats.org/officeDocument/2006/relationships/image" Target="../media/image56.png"/><Relationship Id="rId97" Type="http://schemas.openxmlformats.org/officeDocument/2006/relationships/customXml" Target="../ink/ink63.xml"/><Relationship Id="rId120" Type="http://schemas.openxmlformats.org/officeDocument/2006/relationships/image" Target="../media/image78.png"/><Relationship Id="rId141" Type="http://schemas.openxmlformats.org/officeDocument/2006/relationships/customXml" Target="../ink/ink85.xml"/><Relationship Id="rId358" Type="http://schemas.openxmlformats.org/officeDocument/2006/relationships/image" Target="../media/image197.png"/><Relationship Id="rId379" Type="http://schemas.openxmlformats.org/officeDocument/2006/relationships/customXml" Target="../ink/ink204.xml"/><Relationship Id="rId7" Type="http://schemas.openxmlformats.org/officeDocument/2006/relationships/customXml" Target="../ink/ink18.xml"/><Relationship Id="rId162" Type="http://schemas.openxmlformats.org/officeDocument/2006/relationships/image" Target="../media/image99.png"/><Relationship Id="rId183" Type="http://schemas.openxmlformats.org/officeDocument/2006/relationships/customXml" Target="../ink/ink106.xml"/><Relationship Id="rId218" Type="http://schemas.openxmlformats.org/officeDocument/2006/relationships/image" Target="../media/image127.png"/><Relationship Id="rId239" Type="http://schemas.openxmlformats.org/officeDocument/2006/relationships/customXml" Target="../ink/ink134.xml"/><Relationship Id="rId390" Type="http://schemas.openxmlformats.org/officeDocument/2006/relationships/image" Target="../media/image213.png"/><Relationship Id="rId404" Type="http://schemas.openxmlformats.org/officeDocument/2006/relationships/image" Target="../media/image220.png"/><Relationship Id="rId425" Type="http://schemas.openxmlformats.org/officeDocument/2006/relationships/customXml" Target="../ink/ink227.xml"/><Relationship Id="rId446" Type="http://schemas.openxmlformats.org/officeDocument/2006/relationships/image" Target="../media/image241.png"/><Relationship Id="rId467" Type="http://schemas.openxmlformats.org/officeDocument/2006/relationships/customXml" Target="../ink/ink248.xml"/><Relationship Id="rId250" Type="http://schemas.openxmlformats.org/officeDocument/2006/relationships/image" Target="../media/image143.png"/><Relationship Id="rId271" Type="http://schemas.openxmlformats.org/officeDocument/2006/relationships/customXml" Target="../ink/ink150.xml"/><Relationship Id="rId292" Type="http://schemas.openxmlformats.org/officeDocument/2006/relationships/image" Target="../media/image164.png"/><Relationship Id="rId306" Type="http://schemas.openxmlformats.org/officeDocument/2006/relationships/image" Target="../media/image171.png"/><Relationship Id="rId24" Type="http://schemas.openxmlformats.org/officeDocument/2006/relationships/image" Target="../media/image30.png"/><Relationship Id="rId45" Type="http://schemas.openxmlformats.org/officeDocument/2006/relationships/customXml" Target="../ink/ink37.xml"/><Relationship Id="rId66" Type="http://schemas.openxmlformats.org/officeDocument/2006/relationships/image" Target="../media/image51.png"/><Relationship Id="rId87" Type="http://schemas.openxmlformats.org/officeDocument/2006/relationships/customXml" Target="../ink/ink58.xml"/><Relationship Id="rId110" Type="http://schemas.openxmlformats.org/officeDocument/2006/relationships/image" Target="../media/image73.png"/><Relationship Id="rId131" Type="http://schemas.openxmlformats.org/officeDocument/2006/relationships/customXml" Target="../ink/ink80.xml"/><Relationship Id="rId327" Type="http://schemas.openxmlformats.org/officeDocument/2006/relationships/customXml" Target="../ink/ink178.xml"/><Relationship Id="rId348" Type="http://schemas.openxmlformats.org/officeDocument/2006/relationships/image" Target="../media/image192.png"/><Relationship Id="rId369" Type="http://schemas.openxmlformats.org/officeDocument/2006/relationships/customXml" Target="../ink/ink199.xml"/><Relationship Id="rId152" Type="http://schemas.openxmlformats.org/officeDocument/2006/relationships/image" Target="../media/image94.png"/><Relationship Id="rId173" Type="http://schemas.openxmlformats.org/officeDocument/2006/relationships/customXml" Target="../ink/ink101.xml"/><Relationship Id="rId194" Type="http://schemas.openxmlformats.org/officeDocument/2006/relationships/image" Target="../media/image115.png"/><Relationship Id="rId208" Type="http://schemas.openxmlformats.org/officeDocument/2006/relationships/image" Target="../media/image122.png"/><Relationship Id="rId229" Type="http://schemas.openxmlformats.org/officeDocument/2006/relationships/customXml" Target="../ink/ink129.xml"/><Relationship Id="rId380" Type="http://schemas.openxmlformats.org/officeDocument/2006/relationships/image" Target="../media/image208.png"/><Relationship Id="rId415" Type="http://schemas.openxmlformats.org/officeDocument/2006/relationships/customXml" Target="../ink/ink222.xml"/><Relationship Id="rId436" Type="http://schemas.openxmlformats.org/officeDocument/2006/relationships/image" Target="../media/image236.png"/><Relationship Id="rId457" Type="http://schemas.openxmlformats.org/officeDocument/2006/relationships/customXml" Target="../ink/ink243.xml"/><Relationship Id="rId240" Type="http://schemas.openxmlformats.org/officeDocument/2006/relationships/image" Target="../media/image138.png"/><Relationship Id="rId261" Type="http://schemas.openxmlformats.org/officeDocument/2006/relationships/customXml" Target="../ink/ink145.xml"/><Relationship Id="rId478" Type="http://schemas.openxmlformats.org/officeDocument/2006/relationships/image" Target="../media/image257.png"/><Relationship Id="rId14" Type="http://schemas.openxmlformats.org/officeDocument/2006/relationships/image" Target="../media/image25.png"/><Relationship Id="rId35" Type="http://schemas.openxmlformats.org/officeDocument/2006/relationships/customXml" Target="../ink/ink32.xml"/><Relationship Id="rId56" Type="http://schemas.openxmlformats.org/officeDocument/2006/relationships/image" Target="../media/image46.png"/><Relationship Id="rId77" Type="http://schemas.openxmlformats.org/officeDocument/2006/relationships/customXml" Target="../ink/ink53.xml"/><Relationship Id="rId100" Type="http://schemas.openxmlformats.org/officeDocument/2006/relationships/image" Target="../media/image68.png"/><Relationship Id="rId282" Type="http://schemas.openxmlformats.org/officeDocument/2006/relationships/image" Target="../media/image159.png"/><Relationship Id="rId317" Type="http://schemas.openxmlformats.org/officeDocument/2006/relationships/customXml" Target="../ink/ink173.xml"/><Relationship Id="rId338" Type="http://schemas.openxmlformats.org/officeDocument/2006/relationships/image" Target="../media/image187.png"/><Relationship Id="rId359" Type="http://schemas.openxmlformats.org/officeDocument/2006/relationships/customXml" Target="../ink/ink194.xml"/><Relationship Id="rId8" Type="http://schemas.openxmlformats.org/officeDocument/2006/relationships/image" Target="../media/image22.png"/><Relationship Id="rId98" Type="http://schemas.openxmlformats.org/officeDocument/2006/relationships/image" Target="../media/image67.png"/><Relationship Id="rId121" Type="http://schemas.openxmlformats.org/officeDocument/2006/relationships/customXml" Target="../ink/ink75.xml"/><Relationship Id="rId142" Type="http://schemas.openxmlformats.org/officeDocument/2006/relationships/image" Target="../media/image89.png"/><Relationship Id="rId163" Type="http://schemas.openxmlformats.org/officeDocument/2006/relationships/customXml" Target="../ink/ink96.xml"/><Relationship Id="rId184" Type="http://schemas.openxmlformats.org/officeDocument/2006/relationships/image" Target="../media/image110.png"/><Relationship Id="rId219" Type="http://schemas.openxmlformats.org/officeDocument/2006/relationships/customXml" Target="../ink/ink124.xml"/><Relationship Id="rId370" Type="http://schemas.openxmlformats.org/officeDocument/2006/relationships/image" Target="../media/image203.png"/><Relationship Id="rId391" Type="http://schemas.openxmlformats.org/officeDocument/2006/relationships/customXml" Target="../ink/ink210.xml"/><Relationship Id="rId405" Type="http://schemas.openxmlformats.org/officeDocument/2006/relationships/customXml" Target="../ink/ink217.xml"/><Relationship Id="rId426" Type="http://schemas.openxmlformats.org/officeDocument/2006/relationships/image" Target="../media/image231.png"/><Relationship Id="rId447" Type="http://schemas.openxmlformats.org/officeDocument/2006/relationships/customXml" Target="../ink/ink238.xml"/><Relationship Id="rId230" Type="http://schemas.openxmlformats.org/officeDocument/2006/relationships/image" Target="../media/image133.png"/><Relationship Id="rId251" Type="http://schemas.openxmlformats.org/officeDocument/2006/relationships/customXml" Target="../ink/ink140.xml"/><Relationship Id="rId468" Type="http://schemas.openxmlformats.org/officeDocument/2006/relationships/image" Target="../media/image252.png"/><Relationship Id="rId25" Type="http://schemas.openxmlformats.org/officeDocument/2006/relationships/customXml" Target="../ink/ink27.xml"/><Relationship Id="rId46" Type="http://schemas.openxmlformats.org/officeDocument/2006/relationships/image" Target="../media/image41.png"/><Relationship Id="rId67" Type="http://schemas.openxmlformats.org/officeDocument/2006/relationships/customXml" Target="../ink/ink48.xml"/><Relationship Id="rId272" Type="http://schemas.openxmlformats.org/officeDocument/2006/relationships/image" Target="../media/image154.png"/><Relationship Id="rId293" Type="http://schemas.openxmlformats.org/officeDocument/2006/relationships/customXml" Target="../ink/ink161.xml"/><Relationship Id="rId307" Type="http://schemas.openxmlformats.org/officeDocument/2006/relationships/customXml" Target="../ink/ink168.xml"/><Relationship Id="rId328" Type="http://schemas.openxmlformats.org/officeDocument/2006/relationships/image" Target="../media/image182.png"/><Relationship Id="rId349" Type="http://schemas.openxmlformats.org/officeDocument/2006/relationships/customXml" Target="../ink/ink189.xml"/><Relationship Id="rId88" Type="http://schemas.openxmlformats.org/officeDocument/2006/relationships/image" Target="../media/image62.png"/><Relationship Id="rId111" Type="http://schemas.openxmlformats.org/officeDocument/2006/relationships/customXml" Target="../ink/ink70.xml"/><Relationship Id="rId132" Type="http://schemas.openxmlformats.org/officeDocument/2006/relationships/image" Target="../media/image84.png"/><Relationship Id="rId153" Type="http://schemas.openxmlformats.org/officeDocument/2006/relationships/customXml" Target="../ink/ink91.xml"/><Relationship Id="rId174" Type="http://schemas.openxmlformats.org/officeDocument/2006/relationships/image" Target="../media/image105.png"/><Relationship Id="rId195" Type="http://schemas.openxmlformats.org/officeDocument/2006/relationships/customXml" Target="../ink/ink112.xml"/><Relationship Id="rId209" Type="http://schemas.openxmlformats.org/officeDocument/2006/relationships/customXml" Target="../ink/ink119.xml"/><Relationship Id="rId360" Type="http://schemas.openxmlformats.org/officeDocument/2006/relationships/image" Target="../media/image198.png"/><Relationship Id="rId381" Type="http://schemas.openxmlformats.org/officeDocument/2006/relationships/customXml" Target="../ink/ink205.xml"/><Relationship Id="rId416" Type="http://schemas.openxmlformats.org/officeDocument/2006/relationships/image" Target="../media/image226.png"/><Relationship Id="rId220" Type="http://schemas.openxmlformats.org/officeDocument/2006/relationships/image" Target="../media/image128.png"/><Relationship Id="rId241" Type="http://schemas.openxmlformats.org/officeDocument/2006/relationships/customXml" Target="../ink/ink135.xml"/><Relationship Id="rId437" Type="http://schemas.openxmlformats.org/officeDocument/2006/relationships/customXml" Target="../ink/ink233.xml"/><Relationship Id="rId458" Type="http://schemas.openxmlformats.org/officeDocument/2006/relationships/image" Target="../media/image247.png"/><Relationship Id="rId479" Type="http://schemas.openxmlformats.org/officeDocument/2006/relationships/customXml" Target="../ink/ink254.xml"/><Relationship Id="rId15" Type="http://schemas.openxmlformats.org/officeDocument/2006/relationships/customXml" Target="../ink/ink22.xml"/><Relationship Id="rId36" Type="http://schemas.openxmlformats.org/officeDocument/2006/relationships/image" Target="../media/image36.png"/><Relationship Id="rId57" Type="http://schemas.openxmlformats.org/officeDocument/2006/relationships/customXml" Target="../ink/ink43.xml"/><Relationship Id="rId262" Type="http://schemas.openxmlformats.org/officeDocument/2006/relationships/image" Target="../media/image149.png"/><Relationship Id="rId283" Type="http://schemas.openxmlformats.org/officeDocument/2006/relationships/customXml" Target="../ink/ink156.xml"/><Relationship Id="rId318" Type="http://schemas.openxmlformats.org/officeDocument/2006/relationships/image" Target="../media/image177.png"/><Relationship Id="rId339" Type="http://schemas.openxmlformats.org/officeDocument/2006/relationships/customXml" Target="../ink/ink184.xml"/><Relationship Id="rId78" Type="http://schemas.openxmlformats.org/officeDocument/2006/relationships/image" Target="../media/image57.png"/><Relationship Id="rId99" Type="http://schemas.openxmlformats.org/officeDocument/2006/relationships/customXml" Target="../ink/ink64.xml"/><Relationship Id="rId101" Type="http://schemas.openxmlformats.org/officeDocument/2006/relationships/customXml" Target="../ink/ink65.xml"/><Relationship Id="rId122" Type="http://schemas.openxmlformats.org/officeDocument/2006/relationships/image" Target="../media/image79.png"/><Relationship Id="rId143" Type="http://schemas.openxmlformats.org/officeDocument/2006/relationships/customXml" Target="../ink/ink86.xml"/><Relationship Id="rId164" Type="http://schemas.openxmlformats.org/officeDocument/2006/relationships/image" Target="../media/image100.png"/><Relationship Id="rId185" Type="http://schemas.openxmlformats.org/officeDocument/2006/relationships/customXml" Target="../ink/ink107.xml"/><Relationship Id="rId350" Type="http://schemas.openxmlformats.org/officeDocument/2006/relationships/image" Target="../media/image193.png"/><Relationship Id="rId371" Type="http://schemas.openxmlformats.org/officeDocument/2006/relationships/customXml" Target="../ink/ink200.xml"/><Relationship Id="rId406" Type="http://schemas.openxmlformats.org/officeDocument/2006/relationships/image" Target="../media/image221.png"/><Relationship Id="rId9" Type="http://schemas.openxmlformats.org/officeDocument/2006/relationships/customXml" Target="../ink/ink19.xml"/><Relationship Id="rId210" Type="http://schemas.openxmlformats.org/officeDocument/2006/relationships/image" Target="../media/image123.png"/><Relationship Id="rId392" Type="http://schemas.openxmlformats.org/officeDocument/2006/relationships/image" Target="../media/image214.png"/><Relationship Id="rId427" Type="http://schemas.openxmlformats.org/officeDocument/2006/relationships/customXml" Target="../ink/ink228.xml"/><Relationship Id="rId448" Type="http://schemas.openxmlformats.org/officeDocument/2006/relationships/image" Target="../media/image242.png"/><Relationship Id="rId469" Type="http://schemas.openxmlformats.org/officeDocument/2006/relationships/customXml" Target="../ink/ink249.xml"/><Relationship Id="rId26" Type="http://schemas.openxmlformats.org/officeDocument/2006/relationships/image" Target="../media/image31.png"/><Relationship Id="rId231" Type="http://schemas.openxmlformats.org/officeDocument/2006/relationships/customXml" Target="../ink/ink130.xml"/><Relationship Id="rId252" Type="http://schemas.openxmlformats.org/officeDocument/2006/relationships/image" Target="../media/image144.png"/><Relationship Id="rId273" Type="http://schemas.openxmlformats.org/officeDocument/2006/relationships/customXml" Target="../ink/ink151.xml"/><Relationship Id="rId294" Type="http://schemas.openxmlformats.org/officeDocument/2006/relationships/image" Target="../media/image165.png"/><Relationship Id="rId308" Type="http://schemas.openxmlformats.org/officeDocument/2006/relationships/image" Target="../media/image172.png"/><Relationship Id="rId329" Type="http://schemas.openxmlformats.org/officeDocument/2006/relationships/customXml" Target="../ink/ink179.xml"/><Relationship Id="rId480" Type="http://schemas.openxmlformats.org/officeDocument/2006/relationships/image" Target="../media/image258.png"/><Relationship Id="rId47" Type="http://schemas.openxmlformats.org/officeDocument/2006/relationships/customXml" Target="../ink/ink38.xml"/><Relationship Id="rId68" Type="http://schemas.openxmlformats.org/officeDocument/2006/relationships/image" Target="../media/image52.png"/><Relationship Id="rId89" Type="http://schemas.openxmlformats.org/officeDocument/2006/relationships/customXml" Target="../ink/ink59.xml"/><Relationship Id="rId112" Type="http://schemas.openxmlformats.org/officeDocument/2006/relationships/image" Target="../media/image74.png"/><Relationship Id="rId133" Type="http://schemas.openxmlformats.org/officeDocument/2006/relationships/customXml" Target="../ink/ink81.xml"/><Relationship Id="rId154" Type="http://schemas.openxmlformats.org/officeDocument/2006/relationships/image" Target="../media/image95.png"/><Relationship Id="rId175" Type="http://schemas.openxmlformats.org/officeDocument/2006/relationships/customXml" Target="../ink/ink102.xml"/><Relationship Id="rId340" Type="http://schemas.openxmlformats.org/officeDocument/2006/relationships/image" Target="../media/image188.png"/><Relationship Id="rId361" Type="http://schemas.openxmlformats.org/officeDocument/2006/relationships/customXml" Target="../ink/ink195.xml"/><Relationship Id="rId196" Type="http://schemas.openxmlformats.org/officeDocument/2006/relationships/image" Target="../media/image116.png"/><Relationship Id="rId200" Type="http://schemas.openxmlformats.org/officeDocument/2006/relationships/image" Target="../media/image118.png"/><Relationship Id="rId382" Type="http://schemas.openxmlformats.org/officeDocument/2006/relationships/image" Target="../media/image209.png"/><Relationship Id="rId417" Type="http://schemas.openxmlformats.org/officeDocument/2006/relationships/customXml" Target="../ink/ink223.xml"/><Relationship Id="rId438" Type="http://schemas.openxmlformats.org/officeDocument/2006/relationships/image" Target="../media/image237.png"/><Relationship Id="rId459" Type="http://schemas.openxmlformats.org/officeDocument/2006/relationships/customXml" Target="../ink/ink244.xml"/><Relationship Id="rId16" Type="http://schemas.openxmlformats.org/officeDocument/2006/relationships/image" Target="../media/image26.png"/><Relationship Id="rId221" Type="http://schemas.openxmlformats.org/officeDocument/2006/relationships/customXml" Target="../ink/ink125.xml"/><Relationship Id="rId242" Type="http://schemas.openxmlformats.org/officeDocument/2006/relationships/image" Target="../media/image139.png"/><Relationship Id="rId263" Type="http://schemas.openxmlformats.org/officeDocument/2006/relationships/customXml" Target="../ink/ink146.xml"/><Relationship Id="rId284" Type="http://schemas.openxmlformats.org/officeDocument/2006/relationships/image" Target="../media/image160.png"/><Relationship Id="rId319" Type="http://schemas.openxmlformats.org/officeDocument/2006/relationships/customXml" Target="../ink/ink174.xml"/><Relationship Id="rId470" Type="http://schemas.openxmlformats.org/officeDocument/2006/relationships/image" Target="../media/image253.png"/><Relationship Id="rId37" Type="http://schemas.openxmlformats.org/officeDocument/2006/relationships/customXml" Target="../ink/ink33.xml"/><Relationship Id="rId58" Type="http://schemas.openxmlformats.org/officeDocument/2006/relationships/image" Target="../media/image47.png"/><Relationship Id="rId79" Type="http://schemas.openxmlformats.org/officeDocument/2006/relationships/customXml" Target="../ink/ink54.xml"/><Relationship Id="rId102" Type="http://schemas.openxmlformats.org/officeDocument/2006/relationships/image" Target="../media/image69.png"/><Relationship Id="rId123" Type="http://schemas.openxmlformats.org/officeDocument/2006/relationships/customXml" Target="../ink/ink76.xml"/><Relationship Id="rId144" Type="http://schemas.openxmlformats.org/officeDocument/2006/relationships/image" Target="../media/image90.png"/><Relationship Id="rId330" Type="http://schemas.openxmlformats.org/officeDocument/2006/relationships/image" Target="../media/image183.png"/><Relationship Id="rId90" Type="http://schemas.openxmlformats.org/officeDocument/2006/relationships/image" Target="../media/image63.png"/><Relationship Id="rId165" Type="http://schemas.openxmlformats.org/officeDocument/2006/relationships/customXml" Target="../ink/ink97.xml"/><Relationship Id="rId186" Type="http://schemas.openxmlformats.org/officeDocument/2006/relationships/image" Target="../media/image111.png"/><Relationship Id="rId351" Type="http://schemas.openxmlformats.org/officeDocument/2006/relationships/customXml" Target="../ink/ink190.xml"/><Relationship Id="rId372" Type="http://schemas.openxmlformats.org/officeDocument/2006/relationships/image" Target="../media/image204.png"/><Relationship Id="rId393" Type="http://schemas.openxmlformats.org/officeDocument/2006/relationships/customXml" Target="../ink/ink211.xml"/><Relationship Id="rId407" Type="http://schemas.openxmlformats.org/officeDocument/2006/relationships/customXml" Target="../ink/ink218.xml"/><Relationship Id="rId428" Type="http://schemas.openxmlformats.org/officeDocument/2006/relationships/image" Target="../media/image232.png"/><Relationship Id="rId449" Type="http://schemas.openxmlformats.org/officeDocument/2006/relationships/customXml" Target="../ink/ink239.xml"/><Relationship Id="rId211" Type="http://schemas.openxmlformats.org/officeDocument/2006/relationships/customXml" Target="../ink/ink120.xml"/><Relationship Id="rId232" Type="http://schemas.openxmlformats.org/officeDocument/2006/relationships/image" Target="../media/image134.png"/><Relationship Id="rId253" Type="http://schemas.openxmlformats.org/officeDocument/2006/relationships/customXml" Target="../ink/ink141.xml"/><Relationship Id="rId274" Type="http://schemas.openxmlformats.org/officeDocument/2006/relationships/image" Target="../media/image155.png"/><Relationship Id="rId295" Type="http://schemas.openxmlformats.org/officeDocument/2006/relationships/customXml" Target="../ink/ink162.xml"/><Relationship Id="rId309" Type="http://schemas.openxmlformats.org/officeDocument/2006/relationships/customXml" Target="../ink/ink169.xml"/><Relationship Id="rId460" Type="http://schemas.openxmlformats.org/officeDocument/2006/relationships/image" Target="../media/image248.png"/><Relationship Id="rId481" Type="http://schemas.openxmlformats.org/officeDocument/2006/relationships/customXml" Target="../ink/ink255.xml"/><Relationship Id="rId27" Type="http://schemas.openxmlformats.org/officeDocument/2006/relationships/customXml" Target="../ink/ink28.xml"/><Relationship Id="rId48" Type="http://schemas.openxmlformats.org/officeDocument/2006/relationships/image" Target="../media/image42.png"/><Relationship Id="rId69" Type="http://schemas.openxmlformats.org/officeDocument/2006/relationships/customXml" Target="../ink/ink49.xml"/><Relationship Id="rId113" Type="http://schemas.openxmlformats.org/officeDocument/2006/relationships/customXml" Target="../ink/ink71.xml"/><Relationship Id="rId134" Type="http://schemas.openxmlformats.org/officeDocument/2006/relationships/image" Target="../media/image85.png"/><Relationship Id="rId320" Type="http://schemas.openxmlformats.org/officeDocument/2006/relationships/image" Target="../media/image178.png"/><Relationship Id="rId80" Type="http://schemas.openxmlformats.org/officeDocument/2006/relationships/image" Target="../media/image58.png"/><Relationship Id="rId155" Type="http://schemas.openxmlformats.org/officeDocument/2006/relationships/customXml" Target="../ink/ink92.xml"/><Relationship Id="rId176" Type="http://schemas.openxmlformats.org/officeDocument/2006/relationships/image" Target="../media/image106.png"/><Relationship Id="rId197" Type="http://schemas.openxmlformats.org/officeDocument/2006/relationships/customXml" Target="../ink/ink113.xml"/><Relationship Id="rId341" Type="http://schemas.openxmlformats.org/officeDocument/2006/relationships/customXml" Target="../ink/ink185.xml"/><Relationship Id="rId362" Type="http://schemas.openxmlformats.org/officeDocument/2006/relationships/image" Target="../media/image199.png"/><Relationship Id="rId383" Type="http://schemas.openxmlformats.org/officeDocument/2006/relationships/customXml" Target="../ink/ink206.xml"/><Relationship Id="rId418" Type="http://schemas.openxmlformats.org/officeDocument/2006/relationships/image" Target="../media/image227.png"/><Relationship Id="rId439" Type="http://schemas.openxmlformats.org/officeDocument/2006/relationships/customXml" Target="../ink/ink234.xml"/><Relationship Id="rId201" Type="http://schemas.openxmlformats.org/officeDocument/2006/relationships/customXml" Target="../ink/ink115.xml"/><Relationship Id="rId222" Type="http://schemas.openxmlformats.org/officeDocument/2006/relationships/image" Target="../media/image129.png"/><Relationship Id="rId243" Type="http://schemas.openxmlformats.org/officeDocument/2006/relationships/customXml" Target="../ink/ink136.xml"/><Relationship Id="rId264" Type="http://schemas.openxmlformats.org/officeDocument/2006/relationships/image" Target="../media/image150.png"/><Relationship Id="rId285" Type="http://schemas.openxmlformats.org/officeDocument/2006/relationships/customXml" Target="../ink/ink157.xml"/><Relationship Id="rId450" Type="http://schemas.openxmlformats.org/officeDocument/2006/relationships/image" Target="../media/image243.png"/><Relationship Id="rId471" Type="http://schemas.openxmlformats.org/officeDocument/2006/relationships/customXml" Target="../ink/ink250.xml"/><Relationship Id="rId17" Type="http://schemas.openxmlformats.org/officeDocument/2006/relationships/customXml" Target="../ink/ink23.xml"/><Relationship Id="rId38" Type="http://schemas.openxmlformats.org/officeDocument/2006/relationships/image" Target="../media/image37.png"/><Relationship Id="rId59" Type="http://schemas.openxmlformats.org/officeDocument/2006/relationships/customXml" Target="../ink/ink44.xml"/><Relationship Id="rId103" Type="http://schemas.openxmlformats.org/officeDocument/2006/relationships/customXml" Target="../ink/ink66.xml"/><Relationship Id="rId124" Type="http://schemas.openxmlformats.org/officeDocument/2006/relationships/image" Target="../media/image80.png"/><Relationship Id="rId310" Type="http://schemas.openxmlformats.org/officeDocument/2006/relationships/image" Target="../media/image173.png"/><Relationship Id="rId70" Type="http://schemas.openxmlformats.org/officeDocument/2006/relationships/image" Target="../media/image53.png"/><Relationship Id="rId91" Type="http://schemas.openxmlformats.org/officeDocument/2006/relationships/customXml" Target="../ink/ink60.xml"/><Relationship Id="rId145" Type="http://schemas.openxmlformats.org/officeDocument/2006/relationships/customXml" Target="../ink/ink87.xml"/><Relationship Id="rId166" Type="http://schemas.openxmlformats.org/officeDocument/2006/relationships/image" Target="../media/image101.png"/><Relationship Id="rId187" Type="http://schemas.openxmlformats.org/officeDocument/2006/relationships/customXml" Target="../ink/ink108.xml"/><Relationship Id="rId331" Type="http://schemas.openxmlformats.org/officeDocument/2006/relationships/customXml" Target="../ink/ink180.xml"/><Relationship Id="rId352" Type="http://schemas.openxmlformats.org/officeDocument/2006/relationships/image" Target="../media/image194.png"/><Relationship Id="rId373" Type="http://schemas.openxmlformats.org/officeDocument/2006/relationships/customXml" Target="../ink/ink201.xml"/><Relationship Id="rId394" Type="http://schemas.openxmlformats.org/officeDocument/2006/relationships/image" Target="../media/image215.png"/><Relationship Id="rId408" Type="http://schemas.openxmlformats.org/officeDocument/2006/relationships/image" Target="../media/image222.png"/><Relationship Id="rId429" Type="http://schemas.openxmlformats.org/officeDocument/2006/relationships/customXml" Target="../ink/ink229.xml"/><Relationship Id="rId1" Type="http://schemas.openxmlformats.org/officeDocument/2006/relationships/slideLayout" Target="../slideLayouts/slideLayout7.xml"/><Relationship Id="rId212" Type="http://schemas.openxmlformats.org/officeDocument/2006/relationships/image" Target="../media/image124.png"/><Relationship Id="rId233" Type="http://schemas.openxmlformats.org/officeDocument/2006/relationships/customXml" Target="../ink/ink131.xml"/><Relationship Id="rId254" Type="http://schemas.openxmlformats.org/officeDocument/2006/relationships/image" Target="../media/image145.png"/><Relationship Id="rId440" Type="http://schemas.openxmlformats.org/officeDocument/2006/relationships/image" Target="../media/image238.png"/><Relationship Id="rId28" Type="http://schemas.openxmlformats.org/officeDocument/2006/relationships/image" Target="../media/image32.png"/><Relationship Id="rId49" Type="http://schemas.openxmlformats.org/officeDocument/2006/relationships/customXml" Target="../ink/ink39.xml"/><Relationship Id="rId114" Type="http://schemas.openxmlformats.org/officeDocument/2006/relationships/image" Target="../media/image75.png"/><Relationship Id="rId275" Type="http://schemas.openxmlformats.org/officeDocument/2006/relationships/customXml" Target="../ink/ink152.xml"/><Relationship Id="rId296" Type="http://schemas.openxmlformats.org/officeDocument/2006/relationships/image" Target="../media/image166.png"/><Relationship Id="rId300" Type="http://schemas.openxmlformats.org/officeDocument/2006/relationships/image" Target="../media/image168.png"/><Relationship Id="rId461" Type="http://schemas.openxmlformats.org/officeDocument/2006/relationships/customXml" Target="../ink/ink245.xml"/><Relationship Id="rId482" Type="http://schemas.openxmlformats.org/officeDocument/2006/relationships/image" Target="../media/image259.png"/><Relationship Id="rId60" Type="http://schemas.openxmlformats.org/officeDocument/2006/relationships/image" Target="../media/image48.png"/><Relationship Id="rId81" Type="http://schemas.openxmlformats.org/officeDocument/2006/relationships/customXml" Target="../ink/ink55.xml"/><Relationship Id="rId135" Type="http://schemas.openxmlformats.org/officeDocument/2006/relationships/customXml" Target="../ink/ink82.xml"/><Relationship Id="rId156" Type="http://schemas.openxmlformats.org/officeDocument/2006/relationships/image" Target="../media/image96.png"/><Relationship Id="rId177" Type="http://schemas.openxmlformats.org/officeDocument/2006/relationships/customXml" Target="../ink/ink103.xml"/><Relationship Id="rId198" Type="http://schemas.openxmlformats.org/officeDocument/2006/relationships/image" Target="../media/image117.png"/><Relationship Id="rId321" Type="http://schemas.openxmlformats.org/officeDocument/2006/relationships/customXml" Target="../ink/ink175.xml"/><Relationship Id="rId342" Type="http://schemas.openxmlformats.org/officeDocument/2006/relationships/image" Target="../media/image189.png"/><Relationship Id="rId363" Type="http://schemas.openxmlformats.org/officeDocument/2006/relationships/customXml" Target="../ink/ink196.xml"/><Relationship Id="rId384" Type="http://schemas.openxmlformats.org/officeDocument/2006/relationships/image" Target="../media/image210.png"/><Relationship Id="rId419" Type="http://schemas.openxmlformats.org/officeDocument/2006/relationships/customXml" Target="../ink/ink224.xml"/><Relationship Id="rId202" Type="http://schemas.openxmlformats.org/officeDocument/2006/relationships/image" Target="../media/image119.png"/><Relationship Id="rId223" Type="http://schemas.openxmlformats.org/officeDocument/2006/relationships/customXml" Target="../ink/ink126.xml"/><Relationship Id="rId244" Type="http://schemas.openxmlformats.org/officeDocument/2006/relationships/image" Target="../media/image140.png"/><Relationship Id="rId430" Type="http://schemas.openxmlformats.org/officeDocument/2006/relationships/image" Target="../media/image233.png"/><Relationship Id="rId18" Type="http://schemas.openxmlformats.org/officeDocument/2006/relationships/image" Target="../media/image27.png"/><Relationship Id="rId39" Type="http://schemas.openxmlformats.org/officeDocument/2006/relationships/customXml" Target="../ink/ink34.xml"/><Relationship Id="rId265" Type="http://schemas.openxmlformats.org/officeDocument/2006/relationships/customXml" Target="../ink/ink147.xml"/><Relationship Id="rId286" Type="http://schemas.openxmlformats.org/officeDocument/2006/relationships/image" Target="../media/image161.png"/><Relationship Id="rId451" Type="http://schemas.openxmlformats.org/officeDocument/2006/relationships/customXml" Target="../ink/ink240.xml"/><Relationship Id="rId472" Type="http://schemas.openxmlformats.org/officeDocument/2006/relationships/image" Target="../media/image254.png"/><Relationship Id="rId50" Type="http://schemas.openxmlformats.org/officeDocument/2006/relationships/image" Target="../media/image43.png"/><Relationship Id="rId104" Type="http://schemas.openxmlformats.org/officeDocument/2006/relationships/image" Target="../media/image70.png"/><Relationship Id="rId125" Type="http://schemas.openxmlformats.org/officeDocument/2006/relationships/customXml" Target="../ink/ink77.xml"/><Relationship Id="rId146" Type="http://schemas.openxmlformats.org/officeDocument/2006/relationships/image" Target="../media/image91.png"/><Relationship Id="rId167" Type="http://schemas.openxmlformats.org/officeDocument/2006/relationships/customXml" Target="../ink/ink98.xml"/><Relationship Id="rId188" Type="http://schemas.openxmlformats.org/officeDocument/2006/relationships/image" Target="../media/image112.png"/><Relationship Id="rId311" Type="http://schemas.openxmlformats.org/officeDocument/2006/relationships/customXml" Target="../ink/ink170.xml"/><Relationship Id="rId332" Type="http://schemas.openxmlformats.org/officeDocument/2006/relationships/image" Target="../media/image184.png"/><Relationship Id="rId353" Type="http://schemas.openxmlformats.org/officeDocument/2006/relationships/customXml" Target="../ink/ink191.xml"/><Relationship Id="rId374" Type="http://schemas.openxmlformats.org/officeDocument/2006/relationships/image" Target="../media/image205.png"/><Relationship Id="rId395" Type="http://schemas.openxmlformats.org/officeDocument/2006/relationships/customXml" Target="../ink/ink212.xml"/><Relationship Id="rId409" Type="http://schemas.openxmlformats.org/officeDocument/2006/relationships/customXml" Target="../ink/ink219.xml"/><Relationship Id="rId71" Type="http://schemas.openxmlformats.org/officeDocument/2006/relationships/customXml" Target="../ink/ink50.xml"/><Relationship Id="rId92" Type="http://schemas.openxmlformats.org/officeDocument/2006/relationships/image" Target="../media/image64.png"/><Relationship Id="rId213" Type="http://schemas.openxmlformats.org/officeDocument/2006/relationships/customXml" Target="../ink/ink121.xml"/><Relationship Id="rId234" Type="http://schemas.openxmlformats.org/officeDocument/2006/relationships/image" Target="../media/image135.png"/><Relationship Id="rId420" Type="http://schemas.openxmlformats.org/officeDocument/2006/relationships/image" Target="../media/image228.png"/><Relationship Id="rId2" Type="http://schemas.openxmlformats.org/officeDocument/2006/relationships/image" Target="../media/image19.png"/><Relationship Id="rId29" Type="http://schemas.openxmlformats.org/officeDocument/2006/relationships/customXml" Target="../ink/ink29.xml"/><Relationship Id="rId255" Type="http://schemas.openxmlformats.org/officeDocument/2006/relationships/customXml" Target="../ink/ink142.xml"/><Relationship Id="rId276" Type="http://schemas.openxmlformats.org/officeDocument/2006/relationships/image" Target="../media/image156.png"/><Relationship Id="rId297" Type="http://schemas.openxmlformats.org/officeDocument/2006/relationships/customXml" Target="../ink/ink163.xml"/><Relationship Id="rId441" Type="http://schemas.openxmlformats.org/officeDocument/2006/relationships/customXml" Target="../ink/ink235.xml"/><Relationship Id="rId462" Type="http://schemas.openxmlformats.org/officeDocument/2006/relationships/image" Target="../media/image249.png"/><Relationship Id="rId40" Type="http://schemas.openxmlformats.org/officeDocument/2006/relationships/image" Target="../media/image38.png"/><Relationship Id="rId115" Type="http://schemas.openxmlformats.org/officeDocument/2006/relationships/customXml" Target="../ink/ink72.xml"/><Relationship Id="rId136" Type="http://schemas.openxmlformats.org/officeDocument/2006/relationships/image" Target="../media/image86.png"/><Relationship Id="rId157" Type="http://schemas.openxmlformats.org/officeDocument/2006/relationships/customXml" Target="../ink/ink93.xml"/><Relationship Id="rId178" Type="http://schemas.openxmlformats.org/officeDocument/2006/relationships/image" Target="../media/image107.png"/><Relationship Id="rId301" Type="http://schemas.openxmlformats.org/officeDocument/2006/relationships/customXml" Target="../ink/ink165.xml"/><Relationship Id="rId322" Type="http://schemas.openxmlformats.org/officeDocument/2006/relationships/image" Target="../media/image179.png"/><Relationship Id="rId343" Type="http://schemas.openxmlformats.org/officeDocument/2006/relationships/customXml" Target="../ink/ink186.xml"/><Relationship Id="rId364" Type="http://schemas.openxmlformats.org/officeDocument/2006/relationships/image" Target="../media/image200.png"/><Relationship Id="rId61" Type="http://schemas.openxmlformats.org/officeDocument/2006/relationships/customXml" Target="../ink/ink45.xml"/><Relationship Id="rId82" Type="http://schemas.openxmlformats.org/officeDocument/2006/relationships/image" Target="../media/image59.png"/><Relationship Id="rId199" Type="http://schemas.openxmlformats.org/officeDocument/2006/relationships/customXml" Target="../ink/ink114.xml"/><Relationship Id="rId203" Type="http://schemas.openxmlformats.org/officeDocument/2006/relationships/customXml" Target="../ink/ink116.xml"/><Relationship Id="rId385" Type="http://schemas.openxmlformats.org/officeDocument/2006/relationships/customXml" Target="../ink/ink207.xml"/><Relationship Id="rId19" Type="http://schemas.openxmlformats.org/officeDocument/2006/relationships/customXml" Target="../ink/ink24.xml"/><Relationship Id="rId224" Type="http://schemas.openxmlformats.org/officeDocument/2006/relationships/image" Target="../media/image130.png"/><Relationship Id="rId245" Type="http://schemas.openxmlformats.org/officeDocument/2006/relationships/customXml" Target="../ink/ink137.xml"/><Relationship Id="rId266" Type="http://schemas.openxmlformats.org/officeDocument/2006/relationships/image" Target="../media/image151.png"/><Relationship Id="rId287" Type="http://schemas.openxmlformats.org/officeDocument/2006/relationships/customXml" Target="../ink/ink158.xml"/><Relationship Id="rId410" Type="http://schemas.openxmlformats.org/officeDocument/2006/relationships/image" Target="../media/image223.png"/><Relationship Id="rId431" Type="http://schemas.openxmlformats.org/officeDocument/2006/relationships/customXml" Target="../ink/ink230.xml"/><Relationship Id="rId452" Type="http://schemas.openxmlformats.org/officeDocument/2006/relationships/image" Target="../media/image244.png"/><Relationship Id="rId473" Type="http://schemas.openxmlformats.org/officeDocument/2006/relationships/customXml" Target="../ink/ink251.xml"/><Relationship Id="rId30" Type="http://schemas.openxmlformats.org/officeDocument/2006/relationships/image" Target="../media/image33.png"/><Relationship Id="rId105" Type="http://schemas.openxmlformats.org/officeDocument/2006/relationships/customXml" Target="../ink/ink67.xml"/><Relationship Id="rId126" Type="http://schemas.openxmlformats.org/officeDocument/2006/relationships/image" Target="../media/image81.png"/><Relationship Id="rId147" Type="http://schemas.openxmlformats.org/officeDocument/2006/relationships/customXml" Target="../ink/ink88.xml"/><Relationship Id="rId168" Type="http://schemas.openxmlformats.org/officeDocument/2006/relationships/image" Target="../media/image102.png"/><Relationship Id="rId312" Type="http://schemas.openxmlformats.org/officeDocument/2006/relationships/image" Target="../media/image174.png"/><Relationship Id="rId333" Type="http://schemas.openxmlformats.org/officeDocument/2006/relationships/customXml" Target="../ink/ink181.xml"/><Relationship Id="rId354" Type="http://schemas.openxmlformats.org/officeDocument/2006/relationships/image" Target="../media/image195.png"/><Relationship Id="rId51" Type="http://schemas.openxmlformats.org/officeDocument/2006/relationships/customXml" Target="../ink/ink40.xml"/><Relationship Id="rId72" Type="http://schemas.openxmlformats.org/officeDocument/2006/relationships/image" Target="../media/image54.png"/><Relationship Id="rId93" Type="http://schemas.openxmlformats.org/officeDocument/2006/relationships/customXml" Target="../ink/ink61.xml"/><Relationship Id="rId189" Type="http://schemas.openxmlformats.org/officeDocument/2006/relationships/customXml" Target="../ink/ink109.xml"/><Relationship Id="rId375" Type="http://schemas.openxmlformats.org/officeDocument/2006/relationships/customXml" Target="../ink/ink202.xml"/><Relationship Id="rId396" Type="http://schemas.openxmlformats.org/officeDocument/2006/relationships/image" Target="../media/image216.png"/><Relationship Id="rId3" Type="http://schemas.openxmlformats.org/officeDocument/2006/relationships/customXml" Target="../ink/ink16.xml"/><Relationship Id="rId214" Type="http://schemas.openxmlformats.org/officeDocument/2006/relationships/image" Target="../media/image125.png"/><Relationship Id="rId235" Type="http://schemas.openxmlformats.org/officeDocument/2006/relationships/customXml" Target="../ink/ink132.xml"/><Relationship Id="rId256" Type="http://schemas.openxmlformats.org/officeDocument/2006/relationships/image" Target="../media/image146.png"/><Relationship Id="rId277" Type="http://schemas.openxmlformats.org/officeDocument/2006/relationships/customXml" Target="../ink/ink153.xml"/><Relationship Id="rId298" Type="http://schemas.openxmlformats.org/officeDocument/2006/relationships/image" Target="../media/image167.png"/><Relationship Id="rId400" Type="http://schemas.openxmlformats.org/officeDocument/2006/relationships/image" Target="../media/image218.png"/><Relationship Id="rId421" Type="http://schemas.openxmlformats.org/officeDocument/2006/relationships/customXml" Target="../ink/ink225.xml"/><Relationship Id="rId442" Type="http://schemas.openxmlformats.org/officeDocument/2006/relationships/image" Target="../media/image239.png"/><Relationship Id="rId463" Type="http://schemas.openxmlformats.org/officeDocument/2006/relationships/customXml" Target="../ink/ink246.xml"/><Relationship Id="rId116" Type="http://schemas.openxmlformats.org/officeDocument/2006/relationships/image" Target="../media/image76.png"/><Relationship Id="rId137" Type="http://schemas.openxmlformats.org/officeDocument/2006/relationships/customXml" Target="../ink/ink83.xml"/><Relationship Id="rId158" Type="http://schemas.openxmlformats.org/officeDocument/2006/relationships/image" Target="../media/image97.png"/><Relationship Id="rId302" Type="http://schemas.openxmlformats.org/officeDocument/2006/relationships/image" Target="../media/image169.png"/><Relationship Id="rId323" Type="http://schemas.openxmlformats.org/officeDocument/2006/relationships/customXml" Target="../ink/ink176.xml"/><Relationship Id="rId344" Type="http://schemas.openxmlformats.org/officeDocument/2006/relationships/image" Target="../media/image190.png"/><Relationship Id="rId20" Type="http://schemas.openxmlformats.org/officeDocument/2006/relationships/image" Target="../media/image28.png"/><Relationship Id="rId41" Type="http://schemas.openxmlformats.org/officeDocument/2006/relationships/customXml" Target="../ink/ink35.xml"/><Relationship Id="rId62" Type="http://schemas.openxmlformats.org/officeDocument/2006/relationships/image" Target="../media/image49.png"/><Relationship Id="rId83" Type="http://schemas.openxmlformats.org/officeDocument/2006/relationships/customXml" Target="../ink/ink56.xml"/><Relationship Id="rId179" Type="http://schemas.openxmlformats.org/officeDocument/2006/relationships/customXml" Target="../ink/ink104.xml"/><Relationship Id="rId365" Type="http://schemas.openxmlformats.org/officeDocument/2006/relationships/customXml" Target="../ink/ink197.xml"/><Relationship Id="rId386" Type="http://schemas.openxmlformats.org/officeDocument/2006/relationships/image" Target="../media/image211.png"/><Relationship Id="rId190" Type="http://schemas.openxmlformats.org/officeDocument/2006/relationships/image" Target="../media/image113.png"/><Relationship Id="rId204" Type="http://schemas.openxmlformats.org/officeDocument/2006/relationships/image" Target="../media/image120.png"/><Relationship Id="rId225" Type="http://schemas.openxmlformats.org/officeDocument/2006/relationships/customXml" Target="../ink/ink127.xml"/><Relationship Id="rId246" Type="http://schemas.openxmlformats.org/officeDocument/2006/relationships/image" Target="../media/image141.png"/><Relationship Id="rId267" Type="http://schemas.openxmlformats.org/officeDocument/2006/relationships/customXml" Target="../ink/ink148.xml"/><Relationship Id="rId288" Type="http://schemas.openxmlformats.org/officeDocument/2006/relationships/image" Target="../media/image162.png"/><Relationship Id="rId411" Type="http://schemas.openxmlformats.org/officeDocument/2006/relationships/customXml" Target="../ink/ink220.xml"/><Relationship Id="rId432" Type="http://schemas.openxmlformats.org/officeDocument/2006/relationships/image" Target="../media/image234.png"/><Relationship Id="rId453" Type="http://schemas.openxmlformats.org/officeDocument/2006/relationships/customXml" Target="../ink/ink241.xml"/><Relationship Id="rId474" Type="http://schemas.openxmlformats.org/officeDocument/2006/relationships/image" Target="../media/image255.png"/><Relationship Id="rId106" Type="http://schemas.openxmlformats.org/officeDocument/2006/relationships/image" Target="../media/image71.png"/><Relationship Id="rId127" Type="http://schemas.openxmlformats.org/officeDocument/2006/relationships/customXml" Target="../ink/ink78.xml"/><Relationship Id="rId313" Type="http://schemas.openxmlformats.org/officeDocument/2006/relationships/customXml" Target="../ink/ink171.xml"/><Relationship Id="rId10" Type="http://schemas.openxmlformats.org/officeDocument/2006/relationships/image" Target="../media/image23.png"/><Relationship Id="rId31" Type="http://schemas.openxmlformats.org/officeDocument/2006/relationships/customXml" Target="../ink/ink30.xml"/><Relationship Id="rId52" Type="http://schemas.openxmlformats.org/officeDocument/2006/relationships/image" Target="../media/image44.png"/><Relationship Id="rId73" Type="http://schemas.openxmlformats.org/officeDocument/2006/relationships/customXml" Target="../ink/ink51.xml"/><Relationship Id="rId94" Type="http://schemas.openxmlformats.org/officeDocument/2006/relationships/image" Target="../media/image65.png"/><Relationship Id="rId148" Type="http://schemas.openxmlformats.org/officeDocument/2006/relationships/image" Target="../media/image92.png"/><Relationship Id="rId169" Type="http://schemas.openxmlformats.org/officeDocument/2006/relationships/customXml" Target="../ink/ink99.xml"/><Relationship Id="rId334" Type="http://schemas.openxmlformats.org/officeDocument/2006/relationships/image" Target="../media/image185.png"/><Relationship Id="rId355" Type="http://schemas.openxmlformats.org/officeDocument/2006/relationships/customXml" Target="../ink/ink192.xml"/><Relationship Id="rId376" Type="http://schemas.openxmlformats.org/officeDocument/2006/relationships/image" Target="../media/image206.png"/><Relationship Id="rId397" Type="http://schemas.openxmlformats.org/officeDocument/2006/relationships/customXml" Target="../ink/ink213.xml"/><Relationship Id="rId4" Type="http://schemas.openxmlformats.org/officeDocument/2006/relationships/image" Target="../media/image20.png"/><Relationship Id="rId180" Type="http://schemas.openxmlformats.org/officeDocument/2006/relationships/image" Target="../media/image108.png"/><Relationship Id="rId215" Type="http://schemas.openxmlformats.org/officeDocument/2006/relationships/customXml" Target="../ink/ink122.xml"/><Relationship Id="rId236" Type="http://schemas.openxmlformats.org/officeDocument/2006/relationships/image" Target="../media/image136.png"/><Relationship Id="rId257" Type="http://schemas.openxmlformats.org/officeDocument/2006/relationships/customXml" Target="../ink/ink143.xml"/><Relationship Id="rId278" Type="http://schemas.openxmlformats.org/officeDocument/2006/relationships/image" Target="../media/image157.png"/><Relationship Id="rId401" Type="http://schemas.openxmlformats.org/officeDocument/2006/relationships/customXml" Target="../ink/ink215.xml"/><Relationship Id="rId422" Type="http://schemas.openxmlformats.org/officeDocument/2006/relationships/image" Target="../media/image229.png"/><Relationship Id="rId443" Type="http://schemas.openxmlformats.org/officeDocument/2006/relationships/customXml" Target="../ink/ink236.xml"/><Relationship Id="rId464" Type="http://schemas.openxmlformats.org/officeDocument/2006/relationships/image" Target="../media/image250.png"/><Relationship Id="rId303" Type="http://schemas.openxmlformats.org/officeDocument/2006/relationships/customXml" Target="../ink/ink166.xml"/><Relationship Id="rId42" Type="http://schemas.openxmlformats.org/officeDocument/2006/relationships/image" Target="../media/image39.png"/><Relationship Id="rId84" Type="http://schemas.openxmlformats.org/officeDocument/2006/relationships/image" Target="../media/image60.png"/><Relationship Id="rId138" Type="http://schemas.openxmlformats.org/officeDocument/2006/relationships/image" Target="../media/image87.png"/><Relationship Id="rId345" Type="http://schemas.openxmlformats.org/officeDocument/2006/relationships/customXml" Target="../ink/ink187.xml"/><Relationship Id="rId387" Type="http://schemas.openxmlformats.org/officeDocument/2006/relationships/customXml" Target="../ink/ink208.xml"/><Relationship Id="rId191" Type="http://schemas.openxmlformats.org/officeDocument/2006/relationships/customXml" Target="../ink/ink110.xml"/><Relationship Id="rId205" Type="http://schemas.openxmlformats.org/officeDocument/2006/relationships/customXml" Target="../ink/ink117.xml"/><Relationship Id="rId247" Type="http://schemas.openxmlformats.org/officeDocument/2006/relationships/customXml" Target="../ink/ink138.xml"/><Relationship Id="rId412" Type="http://schemas.openxmlformats.org/officeDocument/2006/relationships/image" Target="../media/image224.png"/><Relationship Id="rId107" Type="http://schemas.openxmlformats.org/officeDocument/2006/relationships/customXml" Target="../ink/ink68.xml"/><Relationship Id="rId289" Type="http://schemas.openxmlformats.org/officeDocument/2006/relationships/customXml" Target="../ink/ink159.xml"/><Relationship Id="rId454" Type="http://schemas.openxmlformats.org/officeDocument/2006/relationships/image" Target="../media/image245.png"/><Relationship Id="rId11" Type="http://schemas.openxmlformats.org/officeDocument/2006/relationships/customXml" Target="../ink/ink20.xml"/><Relationship Id="rId53" Type="http://schemas.openxmlformats.org/officeDocument/2006/relationships/customXml" Target="../ink/ink41.xml"/><Relationship Id="rId149" Type="http://schemas.openxmlformats.org/officeDocument/2006/relationships/customXml" Target="../ink/ink89.xml"/><Relationship Id="rId314" Type="http://schemas.openxmlformats.org/officeDocument/2006/relationships/image" Target="../media/image175.png"/><Relationship Id="rId356" Type="http://schemas.openxmlformats.org/officeDocument/2006/relationships/image" Target="../media/image196.png"/><Relationship Id="rId398" Type="http://schemas.openxmlformats.org/officeDocument/2006/relationships/image" Target="../media/image217.png"/><Relationship Id="rId95" Type="http://schemas.openxmlformats.org/officeDocument/2006/relationships/customXml" Target="../ink/ink62.xml"/><Relationship Id="rId160" Type="http://schemas.openxmlformats.org/officeDocument/2006/relationships/image" Target="../media/image98.png"/><Relationship Id="rId216" Type="http://schemas.openxmlformats.org/officeDocument/2006/relationships/image" Target="../media/image126.png"/><Relationship Id="rId423" Type="http://schemas.openxmlformats.org/officeDocument/2006/relationships/customXml" Target="../ink/ink226.xml"/><Relationship Id="rId258" Type="http://schemas.openxmlformats.org/officeDocument/2006/relationships/image" Target="../media/image147.png"/><Relationship Id="rId465" Type="http://schemas.openxmlformats.org/officeDocument/2006/relationships/customXml" Target="../ink/ink247.xml"/><Relationship Id="rId22" Type="http://schemas.openxmlformats.org/officeDocument/2006/relationships/image" Target="../media/image29.png"/><Relationship Id="rId64" Type="http://schemas.openxmlformats.org/officeDocument/2006/relationships/image" Target="../media/image50.png"/><Relationship Id="rId118" Type="http://schemas.openxmlformats.org/officeDocument/2006/relationships/image" Target="../media/image77.png"/><Relationship Id="rId325" Type="http://schemas.openxmlformats.org/officeDocument/2006/relationships/customXml" Target="../ink/ink177.xml"/><Relationship Id="rId367" Type="http://schemas.openxmlformats.org/officeDocument/2006/relationships/customXml" Target="../ink/ink198.xml"/><Relationship Id="rId171" Type="http://schemas.openxmlformats.org/officeDocument/2006/relationships/customXml" Target="../ink/ink100.xml"/><Relationship Id="rId227" Type="http://schemas.openxmlformats.org/officeDocument/2006/relationships/customXml" Target="../ink/ink128.xml"/><Relationship Id="rId269" Type="http://schemas.openxmlformats.org/officeDocument/2006/relationships/customXml" Target="../ink/ink149.xml"/><Relationship Id="rId434" Type="http://schemas.openxmlformats.org/officeDocument/2006/relationships/image" Target="../media/image235.png"/><Relationship Id="rId476" Type="http://schemas.openxmlformats.org/officeDocument/2006/relationships/image" Target="../media/image256.png"/><Relationship Id="rId33" Type="http://schemas.openxmlformats.org/officeDocument/2006/relationships/customXml" Target="../ink/ink31.xml"/><Relationship Id="rId129" Type="http://schemas.openxmlformats.org/officeDocument/2006/relationships/customXml" Target="../ink/ink79.xml"/><Relationship Id="rId280" Type="http://schemas.openxmlformats.org/officeDocument/2006/relationships/image" Target="../media/image158.png"/><Relationship Id="rId336" Type="http://schemas.openxmlformats.org/officeDocument/2006/relationships/image" Target="../media/image186.png"/><Relationship Id="rId75" Type="http://schemas.openxmlformats.org/officeDocument/2006/relationships/customXml" Target="../ink/ink52.xml"/><Relationship Id="rId140" Type="http://schemas.openxmlformats.org/officeDocument/2006/relationships/image" Target="../media/image88.png"/><Relationship Id="rId182" Type="http://schemas.openxmlformats.org/officeDocument/2006/relationships/image" Target="../media/image109.png"/><Relationship Id="rId378" Type="http://schemas.openxmlformats.org/officeDocument/2006/relationships/image" Target="../media/image207.png"/><Relationship Id="rId403" Type="http://schemas.openxmlformats.org/officeDocument/2006/relationships/customXml" Target="../ink/ink216.xml"/><Relationship Id="rId6" Type="http://schemas.openxmlformats.org/officeDocument/2006/relationships/image" Target="../media/image21.png"/><Relationship Id="rId238" Type="http://schemas.openxmlformats.org/officeDocument/2006/relationships/image" Target="../media/image137.png"/><Relationship Id="rId445" Type="http://schemas.openxmlformats.org/officeDocument/2006/relationships/customXml" Target="../ink/ink237.xml"/><Relationship Id="rId291" Type="http://schemas.openxmlformats.org/officeDocument/2006/relationships/customXml" Target="../ink/ink160.xml"/><Relationship Id="rId305" Type="http://schemas.openxmlformats.org/officeDocument/2006/relationships/customXml" Target="../ink/ink167.xml"/><Relationship Id="rId347" Type="http://schemas.openxmlformats.org/officeDocument/2006/relationships/customXml" Target="../ink/ink188.xml"/><Relationship Id="rId44" Type="http://schemas.openxmlformats.org/officeDocument/2006/relationships/image" Target="../media/image40.png"/><Relationship Id="rId86" Type="http://schemas.openxmlformats.org/officeDocument/2006/relationships/image" Target="../media/image61.png"/><Relationship Id="rId151" Type="http://schemas.openxmlformats.org/officeDocument/2006/relationships/customXml" Target="../ink/ink90.xml"/><Relationship Id="rId389" Type="http://schemas.openxmlformats.org/officeDocument/2006/relationships/customXml" Target="../ink/ink209.xml"/><Relationship Id="rId193" Type="http://schemas.openxmlformats.org/officeDocument/2006/relationships/customXml" Target="../ink/ink111.xml"/><Relationship Id="rId207" Type="http://schemas.openxmlformats.org/officeDocument/2006/relationships/customXml" Target="../ink/ink118.xml"/><Relationship Id="rId249" Type="http://schemas.openxmlformats.org/officeDocument/2006/relationships/customXml" Target="../ink/ink139.xml"/><Relationship Id="rId414" Type="http://schemas.openxmlformats.org/officeDocument/2006/relationships/image" Target="../media/image225.png"/><Relationship Id="rId456" Type="http://schemas.openxmlformats.org/officeDocument/2006/relationships/image" Target="../media/image246.png"/><Relationship Id="rId13" Type="http://schemas.openxmlformats.org/officeDocument/2006/relationships/customXml" Target="../ink/ink21.xml"/><Relationship Id="rId109" Type="http://schemas.openxmlformats.org/officeDocument/2006/relationships/customXml" Target="../ink/ink69.xml"/><Relationship Id="rId260" Type="http://schemas.openxmlformats.org/officeDocument/2006/relationships/image" Target="../media/image148.png"/><Relationship Id="rId316" Type="http://schemas.openxmlformats.org/officeDocument/2006/relationships/image" Target="../media/image176.png"/></Relationships>
</file>

<file path=ppt/slides/_rels/slide5.xml.rels><?xml version="1.0" encoding="UTF-8" standalone="yes"?>
<Relationships xmlns="http://schemas.openxmlformats.org/package/2006/relationships"><Relationship Id="rId117" Type="http://schemas.openxmlformats.org/officeDocument/2006/relationships/customXml" Target="../ink/ink313.xml"/><Relationship Id="rId299" Type="http://schemas.openxmlformats.org/officeDocument/2006/relationships/customXml" Target="../ink/ink404.xml"/><Relationship Id="rId21" Type="http://schemas.openxmlformats.org/officeDocument/2006/relationships/customXml" Target="../ink/ink265.xml"/><Relationship Id="rId63" Type="http://schemas.openxmlformats.org/officeDocument/2006/relationships/customXml" Target="../ink/ink286.xml"/><Relationship Id="rId159" Type="http://schemas.openxmlformats.org/officeDocument/2006/relationships/customXml" Target="../ink/ink334.xml"/><Relationship Id="rId324" Type="http://schemas.openxmlformats.org/officeDocument/2006/relationships/image" Target="../media/image421.png"/><Relationship Id="rId366" Type="http://schemas.openxmlformats.org/officeDocument/2006/relationships/image" Target="../media/image442.png"/><Relationship Id="rId170" Type="http://schemas.openxmlformats.org/officeDocument/2006/relationships/image" Target="../media/image344.png"/><Relationship Id="rId226" Type="http://schemas.openxmlformats.org/officeDocument/2006/relationships/image" Target="../media/image372.png"/><Relationship Id="rId107" Type="http://schemas.openxmlformats.org/officeDocument/2006/relationships/customXml" Target="../ink/ink308.xml"/><Relationship Id="rId268" Type="http://schemas.openxmlformats.org/officeDocument/2006/relationships/image" Target="../media/image393.png"/><Relationship Id="rId289" Type="http://schemas.openxmlformats.org/officeDocument/2006/relationships/customXml" Target="../ink/ink399.xml"/><Relationship Id="rId11" Type="http://schemas.openxmlformats.org/officeDocument/2006/relationships/customXml" Target="../ink/ink260.xml"/><Relationship Id="rId32" Type="http://schemas.openxmlformats.org/officeDocument/2006/relationships/image" Target="../media/image275.png"/><Relationship Id="rId53" Type="http://schemas.openxmlformats.org/officeDocument/2006/relationships/customXml" Target="../ink/ink281.xml"/><Relationship Id="rId74" Type="http://schemas.openxmlformats.org/officeDocument/2006/relationships/image" Target="../media/image296.png"/><Relationship Id="rId128" Type="http://schemas.openxmlformats.org/officeDocument/2006/relationships/image" Target="../media/image323.png"/><Relationship Id="rId149" Type="http://schemas.openxmlformats.org/officeDocument/2006/relationships/customXml" Target="../ink/ink329.xml"/><Relationship Id="rId314" Type="http://schemas.openxmlformats.org/officeDocument/2006/relationships/image" Target="../media/image416.png"/><Relationship Id="rId335" Type="http://schemas.openxmlformats.org/officeDocument/2006/relationships/customXml" Target="../ink/ink422.xml"/><Relationship Id="rId356" Type="http://schemas.openxmlformats.org/officeDocument/2006/relationships/image" Target="../media/image437.png"/><Relationship Id="rId377" Type="http://schemas.openxmlformats.org/officeDocument/2006/relationships/customXml" Target="../ink/ink443.xml"/><Relationship Id="rId398" Type="http://schemas.openxmlformats.org/officeDocument/2006/relationships/image" Target="../media/image458.png"/><Relationship Id="rId5" Type="http://schemas.openxmlformats.org/officeDocument/2006/relationships/customXml" Target="../ink/ink257.xml"/><Relationship Id="rId95" Type="http://schemas.openxmlformats.org/officeDocument/2006/relationships/customXml" Target="../ink/ink302.xml"/><Relationship Id="rId160" Type="http://schemas.openxmlformats.org/officeDocument/2006/relationships/image" Target="../media/image339.png"/><Relationship Id="rId181" Type="http://schemas.openxmlformats.org/officeDocument/2006/relationships/customXml" Target="../ink/ink345.xml"/><Relationship Id="rId216" Type="http://schemas.openxmlformats.org/officeDocument/2006/relationships/image" Target="../media/image367.png"/><Relationship Id="rId237" Type="http://schemas.openxmlformats.org/officeDocument/2006/relationships/customXml" Target="../ink/ink373.xml"/><Relationship Id="rId258" Type="http://schemas.openxmlformats.org/officeDocument/2006/relationships/image" Target="../media/image388.png"/><Relationship Id="rId279" Type="http://schemas.openxmlformats.org/officeDocument/2006/relationships/customXml" Target="../ink/ink394.xml"/><Relationship Id="rId22" Type="http://schemas.openxmlformats.org/officeDocument/2006/relationships/image" Target="../media/image270.png"/><Relationship Id="rId43" Type="http://schemas.openxmlformats.org/officeDocument/2006/relationships/customXml" Target="../ink/ink276.xml"/><Relationship Id="rId64" Type="http://schemas.openxmlformats.org/officeDocument/2006/relationships/image" Target="../media/image291.png"/><Relationship Id="rId118" Type="http://schemas.openxmlformats.org/officeDocument/2006/relationships/image" Target="../media/image318.png"/><Relationship Id="rId139" Type="http://schemas.openxmlformats.org/officeDocument/2006/relationships/customXml" Target="../ink/ink324.xml"/><Relationship Id="rId290" Type="http://schemas.openxmlformats.org/officeDocument/2006/relationships/image" Target="../media/image404.png"/><Relationship Id="rId304" Type="http://schemas.openxmlformats.org/officeDocument/2006/relationships/image" Target="../media/image411.png"/><Relationship Id="rId325" Type="http://schemas.openxmlformats.org/officeDocument/2006/relationships/customXml" Target="../ink/ink417.xml"/><Relationship Id="rId346" Type="http://schemas.openxmlformats.org/officeDocument/2006/relationships/image" Target="../media/image432.png"/><Relationship Id="rId367" Type="http://schemas.openxmlformats.org/officeDocument/2006/relationships/customXml" Target="../ink/ink438.xml"/><Relationship Id="rId388" Type="http://schemas.openxmlformats.org/officeDocument/2006/relationships/image" Target="../media/image453.png"/><Relationship Id="rId85" Type="http://schemas.openxmlformats.org/officeDocument/2006/relationships/customXml" Target="../ink/ink297.xml"/><Relationship Id="rId150" Type="http://schemas.openxmlformats.org/officeDocument/2006/relationships/image" Target="../media/image334.png"/><Relationship Id="rId171" Type="http://schemas.openxmlformats.org/officeDocument/2006/relationships/customXml" Target="../ink/ink340.xml"/><Relationship Id="rId192" Type="http://schemas.openxmlformats.org/officeDocument/2006/relationships/image" Target="../media/image355.png"/><Relationship Id="rId206" Type="http://schemas.openxmlformats.org/officeDocument/2006/relationships/image" Target="../media/image362.png"/><Relationship Id="rId227" Type="http://schemas.openxmlformats.org/officeDocument/2006/relationships/customXml" Target="../ink/ink368.xml"/><Relationship Id="rId248" Type="http://schemas.openxmlformats.org/officeDocument/2006/relationships/image" Target="../media/image383.png"/><Relationship Id="rId269" Type="http://schemas.openxmlformats.org/officeDocument/2006/relationships/customXml" Target="../ink/ink389.xml"/><Relationship Id="rId12" Type="http://schemas.openxmlformats.org/officeDocument/2006/relationships/image" Target="../media/image265.png"/><Relationship Id="rId33" Type="http://schemas.openxmlformats.org/officeDocument/2006/relationships/customXml" Target="../ink/ink271.xml"/><Relationship Id="rId108" Type="http://schemas.openxmlformats.org/officeDocument/2006/relationships/image" Target="../media/image313.png"/><Relationship Id="rId129" Type="http://schemas.openxmlformats.org/officeDocument/2006/relationships/customXml" Target="../ink/ink319.xml"/><Relationship Id="rId280" Type="http://schemas.openxmlformats.org/officeDocument/2006/relationships/image" Target="../media/image399.png"/><Relationship Id="rId315" Type="http://schemas.openxmlformats.org/officeDocument/2006/relationships/customXml" Target="../ink/ink412.xml"/><Relationship Id="rId336" Type="http://schemas.openxmlformats.org/officeDocument/2006/relationships/image" Target="../media/image427.png"/><Relationship Id="rId357" Type="http://schemas.openxmlformats.org/officeDocument/2006/relationships/customXml" Target="../ink/ink433.xml"/><Relationship Id="rId54" Type="http://schemas.openxmlformats.org/officeDocument/2006/relationships/image" Target="../media/image286.png"/><Relationship Id="rId75" Type="http://schemas.openxmlformats.org/officeDocument/2006/relationships/customXml" Target="../ink/ink292.xml"/><Relationship Id="rId96" Type="http://schemas.openxmlformats.org/officeDocument/2006/relationships/image" Target="../media/image307.png"/><Relationship Id="rId140" Type="http://schemas.openxmlformats.org/officeDocument/2006/relationships/image" Target="../media/image329.png"/><Relationship Id="rId161" Type="http://schemas.openxmlformats.org/officeDocument/2006/relationships/customXml" Target="../ink/ink335.xml"/><Relationship Id="rId182" Type="http://schemas.openxmlformats.org/officeDocument/2006/relationships/image" Target="../media/image350.png"/><Relationship Id="rId217" Type="http://schemas.openxmlformats.org/officeDocument/2006/relationships/customXml" Target="../ink/ink363.xml"/><Relationship Id="rId378" Type="http://schemas.openxmlformats.org/officeDocument/2006/relationships/image" Target="../media/image448.png"/><Relationship Id="rId6" Type="http://schemas.openxmlformats.org/officeDocument/2006/relationships/image" Target="../media/image262.png"/><Relationship Id="rId238" Type="http://schemas.openxmlformats.org/officeDocument/2006/relationships/image" Target="../media/image378.png"/><Relationship Id="rId259" Type="http://schemas.openxmlformats.org/officeDocument/2006/relationships/customXml" Target="../ink/ink384.xml"/><Relationship Id="rId23" Type="http://schemas.openxmlformats.org/officeDocument/2006/relationships/customXml" Target="../ink/ink266.xml"/><Relationship Id="rId119" Type="http://schemas.openxmlformats.org/officeDocument/2006/relationships/customXml" Target="../ink/ink314.xml"/><Relationship Id="rId270" Type="http://schemas.openxmlformats.org/officeDocument/2006/relationships/image" Target="../media/image394.png"/><Relationship Id="rId291" Type="http://schemas.openxmlformats.org/officeDocument/2006/relationships/customXml" Target="../ink/ink400.xml"/><Relationship Id="rId305" Type="http://schemas.openxmlformats.org/officeDocument/2006/relationships/customXml" Target="../ink/ink407.xml"/><Relationship Id="rId326" Type="http://schemas.openxmlformats.org/officeDocument/2006/relationships/image" Target="../media/image422.png"/><Relationship Id="rId347" Type="http://schemas.openxmlformats.org/officeDocument/2006/relationships/customXml" Target="../ink/ink428.xml"/><Relationship Id="rId44" Type="http://schemas.openxmlformats.org/officeDocument/2006/relationships/image" Target="../media/image281.png"/><Relationship Id="rId65" Type="http://schemas.openxmlformats.org/officeDocument/2006/relationships/customXml" Target="../ink/ink287.xml"/><Relationship Id="rId86" Type="http://schemas.openxmlformats.org/officeDocument/2006/relationships/image" Target="../media/image302.png"/><Relationship Id="rId130" Type="http://schemas.openxmlformats.org/officeDocument/2006/relationships/image" Target="../media/image324.png"/><Relationship Id="rId151" Type="http://schemas.openxmlformats.org/officeDocument/2006/relationships/customXml" Target="../ink/ink330.xml"/><Relationship Id="rId368" Type="http://schemas.openxmlformats.org/officeDocument/2006/relationships/image" Target="../media/image443.png"/><Relationship Id="rId389" Type="http://schemas.openxmlformats.org/officeDocument/2006/relationships/customXml" Target="../ink/ink449.xml"/><Relationship Id="rId172" Type="http://schemas.openxmlformats.org/officeDocument/2006/relationships/image" Target="../media/image345.png"/><Relationship Id="rId193" Type="http://schemas.openxmlformats.org/officeDocument/2006/relationships/customXml" Target="../ink/ink351.xml"/><Relationship Id="rId207" Type="http://schemas.openxmlformats.org/officeDocument/2006/relationships/customXml" Target="../ink/ink358.xml"/><Relationship Id="rId228" Type="http://schemas.openxmlformats.org/officeDocument/2006/relationships/image" Target="../media/image373.png"/><Relationship Id="rId249" Type="http://schemas.openxmlformats.org/officeDocument/2006/relationships/customXml" Target="../ink/ink379.xml"/><Relationship Id="rId13" Type="http://schemas.openxmlformats.org/officeDocument/2006/relationships/customXml" Target="../ink/ink261.xml"/><Relationship Id="rId109" Type="http://schemas.openxmlformats.org/officeDocument/2006/relationships/customXml" Target="../ink/ink309.xml"/><Relationship Id="rId260" Type="http://schemas.openxmlformats.org/officeDocument/2006/relationships/image" Target="../media/image389.png"/><Relationship Id="rId281" Type="http://schemas.openxmlformats.org/officeDocument/2006/relationships/customXml" Target="../ink/ink395.xml"/><Relationship Id="rId316" Type="http://schemas.openxmlformats.org/officeDocument/2006/relationships/image" Target="../media/image417.png"/><Relationship Id="rId337" Type="http://schemas.openxmlformats.org/officeDocument/2006/relationships/customXml" Target="../ink/ink423.xml"/><Relationship Id="rId34" Type="http://schemas.openxmlformats.org/officeDocument/2006/relationships/image" Target="../media/image276.png"/><Relationship Id="rId55" Type="http://schemas.openxmlformats.org/officeDocument/2006/relationships/customXml" Target="../ink/ink282.xml"/><Relationship Id="rId76" Type="http://schemas.openxmlformats.org/officeDocument/2006/relationships/image" Target="../media/image297.png"/><Relationship Id="rId97" Type="http://schemas.openxmlformats.org/officeDocument/2006/relationships/customXml" Target="../ink/ink303.xml"/><Relationship Id="rId120" Type="http://schemas.openxmlformats.org/officeDocument/2006/relationships/image" Target="../media/image319.png"/><Relationship Id="rId141" Type="http://schemas.openxmlformats.org/officeDocument/2006/relationships/customXml" Target="../ink/ink325.xml"/><Relationship Id="rId358" Type="http://schemas.openxmlformats.org/officeDocument/2006/relationships/image" Target="../media/image438.png"/><Relationship Id="rId379" Type="http://schemas.openxmlformats.org/officeDocument/2006/relationships/customXml" Target="../ink/ink444.xml"/><Relationship Id="rId7" Type="http://schemas.openxmlformats.org/officeDocument/2006/relationships/customXml" Target="../ink/ink258.xml"/><Relationship Id="rId162" Type="http://schemas.openxmlformats.org/officeDocument/2006/relationships/image" Target="../media/image340.png"/><Relationship Id="rId183" Type="http://schemas.openxmlformats.org/officeDocument/2006/relationships/customXml" Target="../ink/ink346.xml"/><Relationship Id="rId218" Type="http://schemas.openxmlformats.org/officeDocument/2006/relationships/image" Target="../media/image368.png"/><Relationship Id="rId239" Type="http://schemas.openxmlformats.org/officeDocument/2006/relationships/customXml" Target="../ink/ink374.xml"/><Relationship Id="rId390" Type="http://schemas.openxmlformats.org/officeDocument/2006/relationships/image" Target="../media/image454.png"/><Relationship Id="rId250" Type="http://schemas.openxmlformats.org/officeDocument/2006/relationships/image" Target="../media/image384.png"/><Relationship Id="rId271" Type="http://schemas.openxmlformats.org/officeDocument/2006/relationships/customXml" Target="../ink/ink390.xml"/><Relationship Id="rId292" Type="http://schemas.openxmlformats.org/officeDocument/2006/relationships/image" Target="../media/image405.png"/><Relationship Id="rId306" Type="http://schemas.openxmlformats.org/officeDocument/2006/relationships/image" Target="../media/image412.png"/><Relationship Id="rId24" Type="http://schemas.openxmlformats.org/officeDocument/2006/relationships/image" Target="../media/image271.png"/><Relationship Id="rId45" Type="http://schemas.openxmlformats.org/officeDocument/2006/relationships/customXml" Target="../ink/ink277.xml"/><Relationship Id="rId66" Type="http://schemas.openxmlformats.org/officeDocument/2006/relationships/image" Target="../media/image292.png"/><Relationship Id="rId87" Type="http://schemas.openxmlformats.org/officeDocument/2006/relationships/customXml" Target="../ink/ink298.xml"/><Relationship Id="rId110" Type="http://schemas.openxmlformats.org/officeDocument/2006/relationships/image" Target="../media/image314.png"/><Relationship Id="rId131" Type="http://schemas.openxmlformats.org/officeDocument/2006/relationships/customXml" Target="../ink/ink320.xml"/><Relationship Id="rId327" Type="http://schemas.openxmlformats.org/officeDocument/2006/relationships/customXml" Target="../ink/ink418.xml"/><Relationship Id="rId348" Type="http://schemas.openxmlformats.org/officeDocument/2006/relationships/image" Target="../media/image433.png"/><Relationship Id="rId369" Type="http://schemas.openxmlformats.org/officeDocument/2006/relationships/customXml" Target="../ink/ink439.xml"/><Relationship Id="rId152" Type="http://schemas.openxmlformats.org/officeDocument/2006/relationships/image" Target="../media/image335.png"/><Relationship Id="rId173" Type="http://schemas.openxmlformats.org/officeDocument/2006/relationships/customXml" Target="../ink/ink341.xml"/><Relationship Id="rId194" Type="http://schemas.openxmlformats.org/officeDocument/2006/relationships/image" Target="../media/image356.png"/><Relationship Id="rId208" Type="http://schemas.openxmlformats.org/officeDocument/2006/relationships/image" Target="../media/image363.png"/><Relationship Id="rId229" Type="http://schemas.openxmlformats.org/officeDocument/2006/relationships/customXml" Target="../ink/ink369.xml"/><Relationship Id="rId380" Type="http://schemas.openxmlformats.org/officeDocument/2006/relationships/image" Target="../media/image449.png"/><Relationship Id="rId240" Type="http://schemas.openxmlformats.org/officeDocument/2006/relationships/image" Target="../media/image379.png"/><Relationship Id="rId261" Type="http://schemas.openxmlformats.org/officeDocument/2006/relationships/customXml" Target="../ink/ink385.xml"/><Relationship Id="rId14" Type="http://schemas.openxmlformats.org/officeDocument/2006/relationships/image" Target="../media/image266.png"/><Relationship Id="rId35" Type="http://schemas.openxmlformats.org/officeDocument/2006/relationships/customXml" Target="../ink/ink272.xml"/><Relationship Id="rId56" Type="http://schemas.openxmlformats.org/officeDocument/2006/relationships/image" Target="../media/image287.png"/><Relationship Id="rId77" Type="http://schemas.openxmlformats.org/officeDocument/2006/relationships/customXml" Target="../ink/ink293.xml"/><Relationship Id="rId100" Type="http://schemas.openxmlformats.org/officeDocument/2006/relationships/image" Target="../media/image309.png"/><Relationship Id="rId282" Type="http://schemas.openxmlformats.org/officeDocument/2006/relationships/image" Target="../media/image400.png"/><Relationship Id="rId317" Type="http://schemas.openxmlformats.org/officeDocument/2006/relationships/customXml" Target="../ink/ink413.xml"/><Relationship Id="rId338" Type="http://schemas.openxmlformats.org/officeDocument/2006/relationships/image" Target="../media/image428.png"/><Relationship Id="rId359" Type="http://schemas.openxmlformats.org/officeDocument/2006/relationships/customXml" Target="../ink/ink434.xml"/><Relationship Id="rId8" Type="http://schemas.openxmlformats.org/officeDocument/2006/relationships/image" Target="../media/image263.png"/><Relationship Id="rId98" Type="http://schemas.openxmlformats.org/officeDocument/2006/relationships/image" Target="../media/image308.png"/><Relationship Id="rId121" Type="http://schemas.openxmlformats.org/officeDocument/2006/relationships/customXml" Target="../ink/ink315.xml"/><Relationship Id="rId142" Type="http://schemas.openxmlformats.org/officeDocument/2006/relationships/image" Target="../media/image330.png"/><Relationship Id="rId163" Type="http://schemas.openxmlformats.org/officeDocument/2006/relationships/customXml" Target="../ink/ink336.xml"/><Relationship Id="rId184" Type="http://schemas.openxmlformats.org/officeDocument/2006/relationships/image" Target="../media/image351.png"/><Relationship Id="rId219" Type="http://schemas.openxmlformats.org/officeDocument/2006/relationships/customXml" Target="../ink/ink364.xml"/><Relationship Id="rId370" Type="http://schemas.openxmlformats.org/officeDocument/2006/relationships/image" Target="../media/image444.png"/><Relationship Id="rId391" Type="http://schemas.openxmlformats.org/officeDocument/2006/relationships/customXml" Target="../ink/ink450.xml"/><Relationship Id="rId230" Type="http://schemas.openxmlformats.org/officeDocument/2006/relationships/image" Target="../media/image374.png"/><Relationship Id="rId251" Type="http://schemas.openxmlformats.org/officeDocument/2006/relationships/customXml" Target="../ink/ink380.xml"/><Relationship Id="rId25" Type="http://schemas.openxmlformats.org/officeDocument/2006/relationships/customXml" Target="../ink/ink267.xml"/><Relationship Id="rId46" Type="http://schemas.openxmlformats.org/officeDocument/2006/relationships/image" Target="../media/image282.png"/><Relationship Id="rId67" Type="http://schemas.openxmlformats.org/officeDocument/2006/relationships/customXml" Target="../ink/ink288.xml"/><Relationship Id="rId272" Type="http://schemas.openxmlformats.org/officeDocument/2006/relationships/image" Target="../media/image395.png"/><Relationship Id="rId293" Type="http://schemas.openxmlformats.org/officeDocument/2006/relationships/customXml" Target="../ink/ink401.xml"/><Relationship Id="rId307" Type="http://schemas.openxmlformats.org/officeDocument/2006/relationships/customXml" Target="../ink/ink408.xml"/><Relationship Id="rId328" Type="http://schemas.openxmlformats.org/officeDocument/2006/relationships/image" Target="../media/image423.png"/><Relationship Id="rId349" Type="http://schemas.openxmlformats.org/officeDocument/2006/relationships/customXml" Target="../ink/ink429.xml"/><Relationship Id="rId88" Type="http://schemas.openxmlformats.org/officeDocument/2006/relationships/image" Target="../media/image303.png"/><Relationship Id="rId111" Type="http://schemas.openxmlformats.org/officeDocument/2006/relationships/customXml" Target="../ink/ink310.xml"/><Relationship Id="rId132" Type="http://schemas.openxmlformats.org/officeDocument/2006/relationships/image" Target="../media/image325.png"/><Relationship Id="rId153" Type="http://schemas.openxmlformats.org/officeDocument/2006/relationships/customXml" Target="../ink/ink331.xml"/><Relationship Id="rId174" Type="http://schemas.openxmlformats.org/officeDocument/2006/relationships/image" Target="../media/image346.png"/><Relationship Id="rId195" Type="http://schemas.openxmlformats.org/officeDocument/2006/relationships/customXml" Target="../ink/ink352.xml"/><Relationship Id="rId209" Type="http://schemas.openxmlformats.org/officeDocument/2006/relationships/customXml" Target="../ink/ink359.xml"/><Relationship Id="rId360" Type="http://schemas.openxmlformats.org/officeDocument/2006/relationships/image" Target="../media/image439.png"/><Relationship Id="rId381" Type="http://schemas.openxmlformats.org/officeDocument/2006/relationships/customXml" Target="../ink/ink445.xml"/><Relationship Id="rId220" Type="http://schemas.openxmlformats.org/officeDocument/2006/relationships/image" Target="../media/image369.png"/><Relationship Id="rId241" Type="http://schemas.openxmlformats.org/officeDocument/2006/relationships/customXml" Target="../ink/ink375.xml"/><Relationship Id="rId15" Type="http://schemas.openxmlformats.org/officeDocument/2006/relationships/customXml" Target="../ink/ink262.xml"/><Relationship Id="rId36" Type="http://schemas.openxmlformats.org/officeDocument/2006/relationships/image" Target="../media/image277.png"/><Relationship Id="rId57" Type="http://schemas.openxmlformats.org/officeDocument/2006/relationships/customXml" Target="../ink/ink283.xml"/><Relationship Id="rId262" Type="http://schemas.openxmlformats.org/officeDocument/2006/relationships/image" Target="../media/image390.png"/><Relationship Id="rId283" Type="http://schemas.openxmlformats.org/officeDocument/2006/relationships/customXml" Target="../ink/ink396.xml"/><Relationship Id="rId318" Type="http://schemas.openxmlformats.org/officeDocument/2006/relationships/image" Target="../media/image418.png"/><Relationship Id="rId339" Type="http://schemas.openxmlformats.org/officeDocument/2006/relationships/customXml" Target="../ink/ink424.xml"/><Relationship Id="rId78" Type="http://schemas.openxmlformats.org/officeDocument/2006/relationships/image" Target="../media/image298.png"/><Relationship Id="rId99" Type="http://schemas.openxmlformats.org/officeDocument/2006/relationships/customXml" Target="../ink/ink304.xml"/><Relationship Id="rId101" Type="http://schemas.openxmlformats.org/officeDocument/2006/relationships/customXml" Target="../ink/ink305.xml"/><Relationship Id="rId122" Type="http://schemas.openxmlformats.org/officeDocument/2006/relationships/image" Target="../media/image320.png"/><Relationship Id="rId143" Type="http://schemas.openxmlformats.org/officeDocument/2006/relationships/customXml" Target="../ink/ink326.xml"/><Relationship Id="rId164" Type="http://schemas.openxmlformats.org/officeDocument/2006/relationships/image" Target="../media/image341.png"/><Relationship Id="rId185" Type="http://schemas.openxmlformats.org/officeDocument/2006/relationships/customXml" Target="../ink/ink347.xml"/><Relationship Id="rId350" Type="http://schemas.openxmlformats.org/officeDocument/2006/relationships/image" Target="../media/image434.png"/><Relationship Id="rId371" Type="http://schemas.openxmlformats.org/officeDocument/2006/relationships/customXml" Target="../ink/ink440.xml"/><Relationship Id="rId9" Type="http://schemas.openxmlformats.org/officeDocument/2006/relationships/customXml" Target="../ink/ink259.xml"/><Relationship Id="rId210" Type="http://schemas.openxmlformats.org/officeDocument/2006/relationships/image" Target="../media/image364.png"/><Relationship Id="rId392" Type="http://schemas.openxmlformats.org/officeDocument/2006/relationships/image" Target="../media/image455.png"/><Relationship Id="rId26" Type="http://schemas.openxmlformats.org/officeDocument/2006/relationships/image" Target="../media/image272.png"/><Relationship Id="rId231" Type="http://schemas.openxmlformats.org/officeDocument/2006/relationships/customXml" Target="../ink/ink370.xml"/><Relationship Id="rId252" Type="http://schemas.openxmlformats.org/officeDocument/2006/relationships/image" Target="../media/image385.png"/><Relationship Id="rId273" Type="http://schemas.openxmlformats.org/officeDocument/2006/relationships/customXml" Target="../ink/ink391.xml"/><Relationship Id="rId294" Type="http://schemas.openxmlformats.org/officeDocument/2006/relationships/image" Target="../media/image406.png"/><Relationship Id="rId308" Type="http://schemas.openxmlformats.org/officeDocument/2006/relationships/image" Target="../media/image413.png"/><Relationship Id="rId329" Type="http://schemas.openxmlformats.org/officeDocument/2006/relationships/customXml" Target="../ink/ink419.xml"/><Relationship Id="rId47" Type="http://schemas.openxmlformats.org/officeDocument/2006/relationships/customXml" Target="../ink/ink278.xml"/><Relationship Id="rId68" Type="http://schemas.openxmlformats.org/officeDocument/2006/relationships/image" Target="../media/image293.png"/><Relationship Id="rId89" Type="http://schemas.openxmlformats.org/officeDocument/2006/relationships/customXml" Target="../ink/ink299.xml"/><Relationship Id="rId112" Type="http://schemas.openxmlformats.org/officeDocument/2006/relationships/image" Target="../media/image315.png"/><Relationship Id="rId133" Type="http://schemas.openxmlformats.org/officeDocument/2006/relationships/customXml" Target="../ink/ink321.xml"/><Relationship Id="rId154" Type="http://schemas.openxmlformats.org/officeDocument/2006/relationships/image" Target="../media/image336.png"/><Relationship Id="rId175" Type="http://schemas.openxmlformats.org/officeDocument/2006/relationships/customXml" Target="../ink/ink342.xml"/><Relationship Id="rId340" Type="http://schemas.openxmlformats.org/officeDocument/2006/relationships/image" Target="../media/image429.png"/><Relationship Id="rId361" Type="http://schemas.openxmlformats.org/officeDocument/2006/relationships/customXml" Target="../ink/ink435.xml"/><Relationship Id="rId196" Type="http://schemas.openxmlformats.org/officeDocument/2006/relationships/image" Target="../media/image357.png"/><Relationship Id="rId200" Type="http://schemas.openxmlformats.org/officeDocument/2006/relationships/image" Target="../media/image359.png"/><Relationship Id="rId382" Type="http://schemas.openxmlformats.org/officeDocument/2006/relationships/image" Target="../media/image450.png"/><Relationship Id="rId16" Type="http://schemas.openxmlformats.org/officeDocument/2006/relationships/image" Target="../media/image267.png"/><Relationship Id="rId221" Type="http://schemas.openxmlformats.org/officeDocument/2006/relationships/customXml" Target="../ink/ink365.xml"/><Relationship Id="rId242" Type="http://schemas.openxmlformats.org/officeDocument/2006/relationships/image" Target="../media/image380.png"/><Relationship Id="rId263" Type="http://schemas.openxmlformats.org/officeDocument/2006/relationships/customXml" Target="../ink/ink386.xml"/><Relationship Id="rId284" Type="http://schemas.openxmlformats.org/officeDocument/2006/relationships/image" Target="../media/image401.png"/><Relationship Id="rId319" Type="http://schemas.openxmlformats.org/officeDocument/2006/relationships/customXml" Target="../ink/ink414.xml"/><Relationship Id="rId37" Type="http://schemas.openxmlformats.org/officeDocument/2006/relationships/customXml" Target="../ink/ink273.xml"/><Relationship Id="rId58" Type="http://schemas.openxmlformats.org/officeDocument/2006/relationships/image" Target="../media/image288.png"/><Relationship Id="rId79" Type="http://schemas.openxmlformats.org/officeDocument/2006/relationships/customXml" Target="../ink/ink294.xml"/><Relationship Id="rId102" Type="http://schemas.openxmlformats.org/officeDocument/2006/relationships/image" Target="../media/image310.png"/><Relationship Id="rId123" Type="http://schemas.openxmlformats.org/officeDocument/2006/relationships/customXml" Target="../ink/ink316.xml"/><Relationship Id="rId144" Type="http://schemas.openxmlformats.org/officeDocument/2006/relationships/image" Target="../media/image331.png"/><Relationship Id="rId330" Type="http://schemas.openxmlformats.org/officeDocument/2006/relationships/image" Target="../media/image424.png"/><Relationship Id="rId90" Type="http://schemas.openxmlformats.org/officeDocument/2006/relationships/image" Target="../media/image304.png"/><Relationship Id="rId165" Type="http://schemas.openxmlformats.org/officeDocument/2006/relationships/customXml" Target="../ink/ink337.xml"/><Relationship Id="rId186" Type="http://schemas.openxmlformats.org/officeDocument/2006/relationships/image" Target="../media/image352.png"/><Relationship Id="rId351" Type="http://schemas.openxmlformats.org/officeDocument/2006/relationships/customXml" Target="../ink/ink430.xml"/><Relationship Id="rId372" Type="http://schemas.openxmlformats.org/officeDocument/2006/relationships/image" Target="../media/image445.png"/><Relationship Id="rId393" Type="http://schemas.openxmlformats.org/officeDocument/2006/relationships/customXml" Target="../ink/ink451.xml"/><Relationship Id="rId211" Type="http://schemas.openxmlformats.org/officeDocument/2006/relationships/customXml" Target="../ink/ink360.xml"/><Relationship Id="rId232" Type="http://schemas.openxmlformats.org/officeDocument/2006/relationships/image" Target="../media/image375.png"/><Relationship Id="rId253" Type="http://schemas.openxmlformats.org/officeDocument/2006/relationships/customXml" Target="../ink/ink381.xml"/><Relationship Id="rId274" Type="http://schemas.openxmlformats.org/officeDocument/2006/relationships/image" Target="../media/image396.png"/><Relationship Id="rId295" Type="http://schemas.openxmlformats.org/officeDocument/2006/relationships/customXml" Target="../ink/ink402.xml"/><Relationship Id="rId309" Type="http://schemas.openxmlformats.org/officeDocument/2006/relationships/customXml" Target="../ink/ink409.xml"/><Relationship Id="rId27" Type="http://schemas.openxmlformats.org/officeDocument/2006/relationships/customXml" Target="../ink/ink268.xml"/><Relationship Id="rId48" Type="http://schemas.openxmlformats.org/officeDocument/2006/relationships/image" Target="../media/image283.png"/><Relationship Id="rId69" Type="http://schemas.openxmlformats.org/officeDocument/2006/relationships/customXml" Target="../ink/ink289.xml"/><Relationship Id="rId113" Type="http://schemas.openxmlformats.org/officeDocument/2006/relationships/customXml" Target="../ink/ink311.xml"/><Relationship Id="rId134" Type="http://schemas.openxmlformats.org/officeDocument/2006/relationships/image" Target="../media/image326.png"/><Relationship Id="rId320" Type="http://schemas.openxmlformats.org/officeDocument/2006/relationships/image" Target="../media/image419.png"/><Relationship Id="rId80" Type="http://schemas.openxmlformats.org/officeDocument/2006/relationships/image" Target="../media/image299.png"/><Relationship Id="rId155" Type="http://schemas.openxmlformats.org/officeDocument/2006/relationships/customXml" Target="../ink/ink332.xml"/><Relationship Id="rId176" Type="http://schemas.openxmlformats.org/officeDocument/2006/relationships/image" Target="../media/image347.png"/><Relationship Id="rId197" Type="http://schemas.openxmlformats.org/officeDocument/2006/relationships/customXml" Target="../ink/ink353.xml"/><Relationship Id="rId341" Type="http://schemas.openxmlformats.org/officeDocument/2006/relationships/customXml" Target="../ink/ink425.xml"/><Relationship Id="rId362" Type="http://schemas.openxmlformats.org/officeDocument/2006/relationships/image" Target="../media/image440.png"/><Relationship Id="rId383" Type="http://schemas.openxmlformats.org/officeDocument/2006/relationships/customXml" Target="../ink/ink446.xml"/><Relationship Id="rId201" Type="http://schemas.openxmlformats.org/officeDocument/2006/relationships/customXml" Target="../ink/ink355.xml"/><Relationship Id="rId222" Type="http://schemas.openxmlformats.org/officeDocument/2006/relationships/image" Target="../media/image370.png"/><Relationship Id="rId243" Type="http://schemas.openxmlformats.org/officeDocument/2006/relationships/customXml" Target="../ink/ink376.xml"/><Relationship Id="rId264" Type="http://schemas.openxmlformats.org/officeDocument/2006/relationships/image" Target="../media/image391.png"/><Relationship Id="rId285" Type="http://schemas.openxmlformats.org/officeDocument/2006/relationships/customXml" Target="../ink/ink397.xml"/><Relationship Id="rId17" Type="http://schemas.openxmlformats.org/officeDocument/2006/relationships/customXml" Target="../ink/ink263.xml"/><Relationship Id="rId38" Type="http://schemas.openxmlformats.org/officeDocument/2006/relationships/image" Target="../media/image278.png"/><Relationship Id="rId59" Type="http://schemas.openxmlformats.org/officeDocument/2006/relationships/customXml" Target="../ink/ink284.xml"/><Relationship Id="rId103" Type="http://schemas.openxmlformats.org/officeDocument/2006/relationships/customXml" Target="../ink/ink306.xml"/><Relationship Id="rId124" Type="http://schemas.openxmlformats.org/officeDocument/2006/relationships/image" Target="../media/image321.png"/><Relationship Id="rId310" Type="http://schemas.openxmlformats.org/officeDocument/2006/relationships/image" Target="../media/image414.png"/><Relationship Id="rId70" Type="http://schemas.openxmlformats.org/officeDocument/2006/relationships/image" Target="../media/image294.png"/><Relationship Id="rId91" Type="http://schemas.openxmlformats.org/officeDocument/2006/relationships/customXml" Target="../ink/ink300.xml"/><Relationship Id="rId145" Type="http://schemas.openxmlformats.org/officeDocument/2006/relationships/customXml" Target="../ink/ink327.xml"/><Relationship Id="rId166" Type="http://schemas.openxmlformats.org/officeDocument/2006/relationships/image" Target="../media/image342.png"/><Relationship Id="rId187" Type="http://schemas.openxmlformats.org/officeDocument/2006/relationships/customXml" Target="../ink/ink348.xml"/><Relationship Id="rId331" Type="http://schemas.openxmlformats.org/officeDocument/2006/relationships/customXml" Target="../ink/ink420.xml"/><Relationship Id="rId352" Type="http://schemas.openxmlformats.org/officeDocument/2006/relationships/image" Target="../media/image435.png"/><Relationship Id="rId373" Type="http://schemas.openxmlformats.org/officeDocument/2006/relationships/customXml" Target="../ink/ink441.xml"/><Relationship Id="rId394" Type="http://schemas.openxmlformats.org/officeDocument/2006/relationships/image" Target="../media/image456.png"/><Relationship Id="rId1" Type="http://schemas.openxmlformats.org/officeDocument/2006/relationships/slideLayout" Target="../slideLayouts/slideLayout7.xml"/><Relationship Id="rId212" Type="http://schemas.openxmlformats.org/officeDocument/2006/relationships/image" Target="../media/image365.png"/><Relationship Id="rId233" Type="http://schemas.openxmlformats.org/officeDocument/2006/relationships/customXml" Target="../ink/ink371.xml"/><Relationship Id="rId254" Type="http://schemas.openxmlformats.org/officeDocument/2006/relationships/image" Target="../media/image386.png"/><Relationship Id="rId28" Type="http://schemas.openxmlformats.org/officeDocument/2006/relationships/image" Target="../media/image273.png"/><Relationship Id="rId49" Type="http://schemas.openxmlformats.org/officeDocument/2006/relationships/customXml" Target="../ink/ink279.xml"/><Relationship Id="rId114" Type="http://schemas.openxmlformats.org/officeDocument/2006/relationships/image" Target="../media/image316.png"/><Relationship Id="rId275" Type="http://schemas.openxmlformats.org/officeDocument/2006/relationships/customXml" Target="../ink/ink392.xml"/><Relationship Id="rId296" Type="http://schemas.openxmlformats.org/officeDocument/2006/relationships/image" Target="../media/image407.png"/><Relationship Id="rId300" Type="http://schemas.openxmlformats.org/officeDocument/2006/relationships/image" Target="../media/image409.png"/><Relationship Id="rId60" Type="http://schemas.openxmlformats.org/officeDocument/2006/relationships/image" Target="../media/image289.png"/><Relationship Id="rId81" Type="http://schemas.openxmlformats.org/officeDocument/2006/relationships/customXml" Target="../ink/ink295.xml"/><Relationship Id="rId135" Type="http://schemas.openxmlformats.org/officeDocument/2006/relationships/customXml" Target="../ink/ink322.xml"/><Relationship Id="rId156" Type="http://schemas.openxmlformats.org/officeDocument/2006/relationships/image" Target="../media/image337.png"/><Relationship Id="rId177" Type="http://schemas.openxmlformats.org/officeDocument/2006/relationships/customXml" Target="../ink/ink343.xml"/><Relationship Id="rId198" Type="http://schemas.openxmlformats.org/officeDocument/2006/relationships/image" Target="../media/image358.png"/><Relationship Id="rId321" Type="http://schemas.openxmlformats.org/officeDocument/2006/relationships/customXml" Target="../ink/ink415.xml"/><Relationship Id="rId342" Type="http://schemas.openxmlformats.org/officeDocument/2006/relationships/image" Target="../media/image430.png"/><Relationship Id="rId363" Type="http://schemas.openxmlformats.org/officeDocument/2006/relationships/customXml" Target="../ink/ink436.xml"/><Relationship Id="rId384" Type="http://schemas.openxmlformats.org/officeDocument/2006/relationships/image" Target="../media/image451.png"/><Relationship Id="rId202" Type="http://schemas.openxmlformats.org/officeDocument/2006/relationships/image" Target="../media/image360.png"/><Relationship Id="rId223" Type="http://schemas.openxmlformats.org/officeDocument/2006/relationships/customXml" Target="../ink/ink366.xml"/><Relationship Id="rId244" Type="http://schemas.openxmlformats.org/officeDocument/2006/relationships/image" Target="../media/image381.png"/><Relationship Id="rId18" Type="http://schemas.openxmlformats.org/officeDocument/2006/relationships/image" Target="../media/image268.png"/><Relationship Id="rId39" Type="http://schemas.openxmlformats.org/officeDocument/2006/relationships/customXml" Target="../ink/ink274.xml"/><Relationship Id="rId265" Type="http://schemas.openxmlformats.org/officeDocument/2006/relationships/customXml" Target="../ink/ink387.xml"/><Relationship Id="rId286" Type="http://schemas.openxmlformats.org/officeDocument/2006/relationships/image" Target="../media/image402.png"/><Relationship Id="rId50" Type="http://schemas.openxmlformats.org/officeDocument/2006/relationships/image" Target="../media/image284.png"/><Relationship Id="rId104" Type="http://schemas.openxmlformats.org/officeDocument/2006/relationships/image" Target="../media/image311.png"/><Relationship Id="rId125" Type="http://schemas.openxmlformats.org/officeDocument/2006/relationships/customXml" Target="../ink/ink317.xml"/><Relationship Id="rId146" Type="http://schemas.openxmlformats.org/officeDocument/2006/relationships/image" Target="../media/image332.png"/><Relationship Id="rId167" Type="http://schemas.openxmlformats.org/officeDocument/2006/relationships/customXml" Target="../ink/ink338.xml"/><Relationship Id="rId188" Type="http://schemas.openxmlformats.org/officeDocument/2006/relationships/image" Target="../media/image353.png"/><Relationship Id="rId311" Type="http://schemas.openxmlformats.org/officeDocument/2006/relationships/customXml" Target="../ink/ink410.xml"/><Relationship Id="rId332" Type="http://schemas.openxmlformats.org/officeDocument/2006/relationships/image" Target="../media/image425.png"/><Relationship Id="rId353" Type="http://schemas.openxmlformats.org/officeDocument/2006/relationships/customXml" Target="../ink/ink431.xml"/><Relationship Id="rId374" Type="http://schemas.openxmlformats.org/officeDocument/2006/relationships/image" Target="../media/image446.png"/><Relationship Id="rId395" Type="http://schemas.openxmlformats.org/officeDocument/2006/relationships/customXml" Target="../ink/ink452.xml"/><Relationship Id="rId71" Type="http://schemas.openxmlformats.org/officeDocument/2006/relationships/customXml" Target="../ink/ink290.xml"/><Relationship Id="rId92" Type="http://schemas.openxmlformats.org/officeDocument/2006/relationships/image" Target="../media/image305.png"/><Relationship Id="rId213" Type="http://schemas.openxmlformats.org/officeDocument/2006/relationships/customXml" Target="../ink/ink361.xml"/><Relationship Id="rId234" Type="http://schemas.openxmlformats.org/officeDocument/2006/relationships/image" Target="../media/image376.png"/><Relationship Id="rId2" Type="http://schemas.openxmlformats.org/officeDocument/2006/relationships/image" Target="../media/image260.png"/><Relationship Id="rId29" Type="http://schemas.openxmlformats.org/officeDocument/2006/relationships/customXml" Target="../ink/ink269.xml"/><Relationship Id="rId255" Type="http://schemas.openxmlformats.org/officeDocument/2006/relationships/customXml" Target="../ink/ink382.xml"/><Relationship Id="rId276" Type="http://schemas.openxmlformats.org/officeDocument/2006/relationships/image" Target="../media/image397.png"/><Relationship Id="rId297" Type="http://schemas.openxmlformats.org/officeDocument/2006/relationships/customXml" Target="../ink/ink403.xml"/><Relationship Id="rId40" Type="http://schemas.openxmlformats.org/officeDocument/2006/relationships/image" Target="../media/image279.png"/><Relationship Id="rId115" Type="http://schemas.openxmlformats.org/officeDocument/2006/relationships/customXml" Target="../ink/ink312.xml"/><Relationship Id="rId136" Type="http://schemas.openxmlformats.org/officeDocument/2006/relationships/image" Target="../media/image327.png"/><Relationship Id="rId157" Type="http://schemas.openxmlformats.org/officeDocument/2006/relationships/customXml" Target="../ink/ink333.xml"/><Relationship Id="rId178" Type="http://schemas.openxmlformats.org/officeDocument/2006/relationships/image" Target="../media/image348.png"/><Relationship Id="rId301" Type="http://schemas.openxmlformats.org/officeDocument/2006/relationships/customXml" Target="../ink/ink405.xml"/><Relationship Id="rId322" Type="http://schemas.openxmlformats.org/officeDocument/2006/relationships/image" Target="../media/image420.png"/><Relationship Id="rId343" Type="http://schemas.openxmlformats.org/officeDocument/2006/relationships/customXml" Target="../ink/ink426.xml"/><Relationship Id="rId364" Type="http://schemas.openxmlformats.org/officeDocument/2006/relationships/image" Target="../media/image441.png"/><Relationship Id="rId61" Type="http://schemas.openxmlformats.org/officeDocument/2006/relationships/customXml" Target="../ink/ink285.xml"/><Relationship Id="rId82" Type="http://schemas.openxmlformats.org/officeDocument/2006/relationships/image" Target="../media/image300.png"/><Relationship Id="rId199" Type="http://schemas.openxmlformats.org/officeDocument/2006/relationships/customXml" Target="../ink/ink354.xml"/><Relationship Id="rId203" Type="http://schemas.openxmlformats.org/officeDocument/2006/relationships/customXml" Target="../ink/ink356.xml"/><Relationship Id="rId385" Type="http://schemas.openxmlformats.org/officeDocument/2006/relationships/customXml" Target="../ink/ink447.xml"/><Relationship Id="rId19" Type="http://schemas.openxmlformats.org/officeDocument/2006/relationships/customXml" Target="../ink/ink264.xml"/><Relationship Id="rId224" Type="http://schemas.openxmlformats.org/officeDocument/2006/relationships/image" Target="../media/image371.png"/><Relationship Id="rId245" Type="http://schemas.openxmlformats.org/officeDocument/2006/relationships/customXml" Target="../ink/ink377.xml"/><Relationship Id="rId266" Type="http://schemas.openxmlformats.org/officeDocument/2006/relationships/image" Target="../media/image392.png"/><Relationship Id="rId287" Type="http://schemas.openxmlformats.org/officeDocument/2006/relationships/customXml" Target="../ink/ink398.xml"/><Relationship Id="rId30" Type="http://schemas.openxmlformats.org/officeDocument/2006/relationships/image" Target="../media/image274.png"/><Relationship Id="rId105" Type="http://schemas.openxmlformats.org/officeDocument/2006/relationships/customXml" Target="../ink/ink307.xml"/><Relationship Id="rId126" Type="http://schemas.openxmlformats.org/officeDocument/2006/relationships/image" Target="../media/image322.png"/><Relationship Id="rId147" Type="http://schemas.openxmlformats.org/officeDocument/2006/relationships/customXml" Target="../ink/ink328.xml"/><Relationship Id="rId168" Type="http://schemas.openxmlformats.org/officeDocument/2006/relationships/image" Target="../media/image343.png"/><Relationship Id="rId312" Type="http://schemas.openxmlformats.org/officeDocument/2006/relationships/image" Target="../media/image415.png"/><Relationship Id="rId333" Type="http://schemas.openxmlformats.org/officeDocument/2006/relationships/customXml" Target="../ink/ink421.xml"/><Relationship Id="rId354" Type="http://schemas.openxmlformats.org/officeDocument/2006/relationships/image" Target="../media/image436.png"/><Relationship Id="rId51" Type="http://schemas.openxmlformats.org/officeDocument/2006/relationships/customXml" Target="../ink/ink280.xml"/><Relationship Id="rId72" Type="http://schemas.openxmlformats.org/officeDocument/2006/relationships/image" Target="../media/image295.png"/><Relationship Id="rId93" Type="http://schemas.openxmlformats.org/officeDocument/2006/relationships/customXml" Target="../ink/ink301.xml"/><Relationship Id="rId189" Type="http://schemas.openxmlformats.org/officeDocument/2006/relationships/customXml" Target="../ink/ink349.xml"/><Relationship Id="rId375" Type="http://schemas.openxmlformats.org/officeDocument/2006/relationships/customXml" Target="../ink/ink442.xml"/><Relationship Id="rId396" Type="http://schemas.openxmlformats.org/officeDocument/2006/relationships/image" Target="../media/image457.png"/><Relationship Id="rId3" Type="http://schemas.openxmlformats.org/officeDocument/2006/relationships/customXml" Target="../ink/ink256.xml"/><Relationship Id="rId214" Type="http://schemas.openxmlformats.org/officeDocument/2006/relationships/image" Target="../media/image366.png"/><Relationship Id="rId235" Type="http://schemas.openxmlformats.org/officeDocument/2006/relationships/customXml" Target="../ink/ink372.xml"/><Relationship Id="rId256" Type="http://schemas.openxmlformats.org/officeDocument/2006/relationships/image" Target="../media/image387.png"/><Relationship Id="rId277" Type="http://schemas.openxmlformats.org/officeDocument/2006/relationships/customXml" Target="../ink/ink393.xml"/><Relationship Id="rId298" Type="http://schemas.openxmlformats.org/officeDocument/2006/relationships/image" Target="../media/image408.png"/><Relationship Id="rId116" Type="http://schemas.openxmlformats.org/officeDocument/2006/relationships/image" Target="../media/image317.png"/><Relationship Id="rId137" Type="http://schemas.openxmlformats.org/officeDocument/2006/relationships/customXml" Target="../ink/ink323.xml"/><Relationship Id="rId158" Type="http://schemas.openxmlformats.org/officeDocument/2006/relationships/image" Target="../media/image338.png"/><Relationship Id="rId302" Type="http://schemas.openxmlformats.org/officeDocument/2006/relationships/image" Target="../media/image410.png"/><Relationship Id="rId323" Type="http://schemas.openxmlformats.org/officeDocument/2006/relationships/customXml" Target="../ink/ink416.xml"/><Relationship Id="rId344" Type="http://schemas.openxmlformats.org/officeDocument/2006/relationships/image" Target="../media/image431.png"/><Relationship Id="rId20" Type="http://schemas.openxmlformats.org/officeDocument/2006/relationships/image" Target="../media/image269.png"/><Relationship Id="rId41" Type="http://schemas.openxmlformats.org/officeDocument/2006/relationships/customXml" Target="../ink/ink275.xml"/><Relationship Id="rId62" Type="http://schemas.openxmlformats.org/officeDocument/2006/relationships/image" Target="../media/image290.png"/><Relationship Id="rId83" Type="http://schemas.openxmlformats.org/officeDocument/2006/relationships/customXml" Target="../ink/ink296.xml"/><Relationship Id="rId179" Type="http://schemas.openxmlformats.org/officeDocument/2006/relationships/customXml" Target="../ink/ink344.xml"/><Relationship Id="rId365" Type="http://schemas.openxmlformats.org/officeDocument/2006/relationships/customXml" Target="../ink/ink437.xml"/><Relationship Id="rId386" Type="http://schemas.openxmlformats.org/officeDocument/2006/relationships/image" Target="../media/image452.png"/><Relationship Id="rId190" Type="http://schemas.openxmlformats.org/officeDocument/2006/relationships/image" Target="../media/image354.png"/><Relationship Id="rId204" Type="http://schemas.openxmlformats.org/officeDocument/2006/relationships/image" Target="../media/image361.png"/><Relationship Id="rId225" Type="http://schemas.openxmlformats.org/officeDocument/2006/relationships/customXml" Target="../ink/ink367.xml"/><Relationship Id="rId246" Type="http://schemas.openxmlformats.org/officeDocument/2006/relationships/image" Target="../media/image382.png"/><Relationship Id="rId267" Type="http://schemas.openxmlformats.org/officeDocument/2006/relationships/customXml" Target="../ink/ink388.xml"/><Relationship Id="rId288" Type="http://schemas.openxmlformats.org/officeDocument/2006/relationships/image" Target="../media/image403.png"/><Relationship Id="rId106" Type="http://schemas.openxmlformats.org/officeDocument/2006/relationships/image" Target="../media/image312.png"/><Relationship Id="rId127" Type="http://schemas.openxmlformats.org/officeDocument/2006/relationships/customXml" Target="../ink/ink318.xml"/><Relationship Id="rId313" Type="http://schemas.openxmlformats.org/officeDocument/2006/relationships/customXml" Target="../ink/ink411.xml"/><Relationship Id="rId10" Type="http://schemas.openxmlformats.org/officeDocument/2006/relationships/image" Target="../media/image264.png"/><Relationship Id="rId31" Type="http://schemas.openxmlformats.org/officeDocument/2006/relationships/customXml" Target="../ink/ink270.xml"/><Relationship Id="rId52" Type="http://schemas.openxmlformats.org/officeDocument/2006/relationships/image" Target="../media/image285.png"/><Relationship Id="rId73" Type="http://schemas.openxmlformats.org/officeDocument/2006/relationships/customXml" Target="../ink/ink291.xml"/><Relationship Id="rId94" Type="http://schemas.openxmlformats.org/officeDocument/2006/relationships/image" Target="../media/image306.png"/><Relationship Id="rId148" Type="http://schemas.openxmlformats.org/officeDocument/2006/relationships/image" Target="../media/image333.png"/><Relationship Id="rId169" Type="http://schemas.openxmlformats.org/officeDocument/2006/relationships/customXml" Target="../ink/ink339.xml"/><Relationship Id="rId334" Type="http://schemas.openxmlformats.org/officeDocument/2006/relationships/image" Target="../media/image426.png"/><Relationship Id="rId355" Type="http://schemas.openxmlformats.org/officeDocument/2006/relationships/customXml" Target="../ink/ink432.xml"/><Relationship Id="rId376" Type="http://schemas.openxmlformats.org/officeDocument/2006/relationships/image" Target="../media/image447.png"/><Relationship Id="rId397" Type="http://schemas.openxmlformats.org/officeDocument/2006/relationships/customXml" Target="../ink/ink453.xml"/><Relationship Id="rId4" Type="http://schemas.openxmlformats.org/officeDocument/2006/relationships/image" Target="../media/image261.png"/><Relationship Id="rId180" Type="http://schemas.openxmlformats.org/officeDocument/2006/relationships/image" Target="../media/image349.png"/><Relationship Id="rId215" Type="http://schemas.openxmlformats.org/officeDocument/2006/relationships/customXml" Target="../ink/ink362.xml"/><Relationship Id="rId236" Type="http://schemas.openxmlformats.org/officeDocument/2006/relationships/image" Target="../media/image377.png"/><Relationship Id="rId257" Type="http://schemas.openxmlformats.org/officeDocument/2006/relationships/customXml" Target="../ink/ink383.xml"/><Relationship Id="rId278" Type="http://schemas.openxmlformats.org/officeDocument/2006/relationships/image" Target="../media/image398.png"/><Relationship Id="rId303" Type="http://schemas.openxmlformats.org/officeDocument/2006/relationships/customXml" Target="../ink/ink406.xml"/><Relationship Id="rId42" Type="http://schemas.openxmlformats.org/officeDocument/2006/relationships/image" Target="../media/image280.png"/><Relationship Id="rId84" Type="http://schemas.openxmlformats.org/officeDocument/2006/relationships/image" Target="../media/image301.png"/><Relationship Id="rId138" Type="http://schemas.openxmlformats.org/officeDocument/2006/relationships/image" Target="../media/image328.png"/><Relationship Id="rId345" Type="http://schemas.openxmlformats.org/officeDocument/2006/relationships/customXml" Target="../ink/ink427.xml"/><Relationship Id="rId387" Type="http://schemas.openxmlformats.org/officeDocument/2006/relationships/customXml" Target="../ink/ink448.xml"/><Relationship Id="rId191" Type="http://schemas.openxmlformats.org/officeDocument/2006/relationships/customXml" Target="../ink/ink350.xml"/><Relationship Id="rId205" Type="http://schemas.openxmlformats.org/officeDocument/2006/relationships/customXml" Target="../ink/ink357.xml"/><Relationship Id="rId247" Type="http://schemas.openxmlformats.org/officeDocument/2006/relationships/customXml" Target="../ink/ink378.xml"/></Relationships>
</file>

<file path=ppt/slides/_rels/slide6.xml.rels><?xml version="1.0" encoding="UTF-8" standalone="yes"?>
<Relationships xmlns="http://schemas.openxmlformats.org/package/2006/relationships"><Relationship Id="rId117" Type="http://schemas.openxmlformats.org/officeDocument/2006/relationships/customXml" Target="../ink/ink511.xml"/><Relationship Id="rId299" Type="http://schemas.openxmlformats.org/officeDocument/2006/relationships/customXml" Target="../ink/ink602.xml"/><Relationship Id="rId21" Type="http://schemas.openxmlformats.org/officeDocument/2006/relationships/customXml" Target="../ink/ink463.xml"/><Relationship Id="rId63" Type="http://schemas.openxmlformats.org/officeDocument/2006/relationships/customXml" Target="../ink/ink484.xml"/><Relationship Id="rId159" Type="http://schemas.openxmlformats.org/officeDocument/2006/relationships/customXml" Target="../ink/ink532.xml"/><Relationship Id="rId324" Type="http://schemas.openxmlformats.org/officeDocument/2006/relationships/image" Target="../media/image620.png"/><Relationship Id="rId366" Type="http://schemas.openxmlformats.org/officeDocument/2006/relationships/image" Target="../media/image641.png"/><Relationship Id="rId170" Type="http://schemas.openxmlformats.org/officeDocument/2006/relationships/image" Target="../media/image543.png"/><Relationship Id="rId226" Type="http://schemas.openxmlformats.org/officeDocument/2006/relationships/image" Target="../media/image571.png"/><Relationship Id="rId107" Type="http://schemas.openxmlformats.org/officeDocument/2006/relationships/customXml" Target="../ink/ink506.xml"/><Relationship Id="rId268" Type="http://schemas.openxmlformats.org/officeDocument/2006/relationships/image" Target="../media/image592.png"/><Relationship Id="rId289" Type="http://schemas.openxmlformats.org/officeDocument/2006/relationships/customXml" Target="../ink/ink597.xml"/><Relationship Id="rId11" Type="http://schemas.openxmlformats.org/officeDocument/2006/relationships/customXml" Target="../ink/ink458.xml"/><Relationship Id="rId32" Type="http://schemas.openxmlformats.org/officeDocument/2006/relationships/image" Target="../media/image474.png"/><Relationship Id="rId53" Type="http://schemas.openxmlformats.org/officeDocument/2006/relationships/customXml" Target="../ink/ink479.xml"/><Relationship Id="rId74" Type="http://schemas.openxmlformats.org/officeDocument/2006/relationships/image" Target="../media/image495.png"/><Relationship Id="rId128" Type="http://schemas.openxmlformats.org/officeDocument/2006/relationships/image" Target="../media/image522.png"/><Relationship Id="rId149" Type="http://schemas.openxmlformats.org/officeDocument/2006/relationships/customXml" Target="../ink/ink527.xml"/><Relationship Id="rId314" Type="http://schemas.openxmlformats.org/officeDocument/2006/relationships/image" Target="../media/image615.png"/><Relationship Id="rId335" Type="http://schemas.openxmlformats.org/officeDocument/2006/relationships/customXml" Target="../ink/ink620.xml"/><Relationship Id="rId356" Type="http://schemas.openxmlformats.org/officeDocument/2006/relationships/image" Target="../media/image636.png"/><Relationship Id="rId377" Type="http://schemas.openxmlformats.org/officeDocument/2006/relationships/customXml" Target="../ink/ink641.xml"/><Relationship Id="rId398" Type="http://schemas.openxmlformats.org/officeDocument/2006/relationships/image" Target="../media/image657.png"/><Relationship Id="rId5" Type="http://schemas.openxmlformats.org/officeDocument/2006/relationships/customXml" Target="../ink/ink455.xml"/><Relationship Id="rId95" Type="http://schemas.openxmlformats.org/officeDocument/2006/relationships/customXml" Target="../ink/ink500.xml"/><Relationship Id="rId160" Type="http://schemas.openxmlformats.org/officeDocument/2006/relationships/image" Target="../media/image538.png"/><Relationship Id="rId181" Type="http://schemas.openxmlformats.org/officeDocument/2006/relationships/customXml" Target="../ink/ink543.xml"/><Relationship Id="rId216" Type="http://schemas.openxmlformats.org/officeDocument/2006/relationships/image" Target="../media/image566.png"/><Relationship Id="rId237" Type="http://schemas.openxmlformats.org/officeDocument/2006/relationships/customXml" Target="../ink/ink571.xml"/><Relationship Id="rId258" Type="http://schemas.openxmlformats.org/officeDocument/2006/relationships/image" Target="../media/image587.png"/><Relationship Id="rId279" Type="http://schemas.openxmlformats.org/officeDocument/2006/relationships/customXml" Target="../ink/ink592.xml"/><Relationship Id="rId22" Type="http://schemas.openxmlformats.org/officeDocument/2006/relationships/image" Target="../media/image469.png"/><Relationship Id="rId43" Type="http://schemas.openxmlformats.org/officeDocument/2006/relationships/customXml" Target="../ink/ink474.xml"/><Relationship Id="rId64" Type="http://schemas.openxmlformats.org/officeDocument/2006/relationships/image" Target="../media/image490.png"/><Relationship Id="rId118" Type="http://schemas.openxmlformats.org/officeDocument/2006/relationships/image" Target="../media/image517.png"/><Relationship Id="rId139" Type="http://schemas.openxmlformats.org/officeDocument/2006/relationships/customXml" Target="../ink/ink522.xml"/><Relationship Id="rId290" Type="http://schemas.openxmlformats.org/officeDocument/2006/relationships/image" Target="../media/image603.png"/><Relationship Id="rId304" Type="http://schemas.openxmlformats.org/officeDocument/2006/relationships/image" Target="../media/image610.png"/><Relationship Id="rId325" Type="http://schemas.openxmlformats.org/officeDocument/2006/relationships/customXml" Target="../ink/ink615.xml"/><Relationship Id="rId346" Type="http://schemas.openxmlformats.org/officeDocument/2006/relationships/image" Target="../media/image631.png"/><Relationship Id="rId367" Type="http://schemas.openxmlformats.org/officeDocument/2006/relationships/customXml" Target="../ink/ink636.xml"/><Relationship Id="rId388" Type="http://schemas.openxmlformats.org/officeDocument/2006/relationships/image" Target="../media/image652.png"/><Relationship Id="rId85" Type="http://schemas.openxmlformats.org/officeDocument/2006/relationships/customXml" Target="../ink/ink495.xml"/><Relationship Id="rId150" Type="http://schemas.openxmlformats.org/officeDocument/2006/relationships/image" Target="../media/image533.png"/><Relationship Id="rId171" Type="http://schemas.openxmlformats.org/officeDocument/2006/relationships/customXml" Target="../ink/ink538.xml"/><Relationship Id="rId192" Type="http://schemas.openxmlformats.org/officeDocument/2006/relationships/image" Target="../media/image554.png"/><Relationship Id="rId206" Type="http://schemas.openxmlformats.org/officeDocument/2006/relationships/image" Target="../media/image561.png"/><Relationship Id="rId227" Type="http://schemas.openxmlformats.org/officeDocument/2006/relationships/customXml" Target="../ink/ink566.xml"/><Relationship Id="rId248" Type="http://schemas.openxmlformats.org/officeDocument/2006/relationships/image" Target="../media/image582.png"/><Relationship Id="rId269" Type="http://schemas.openxmlformats.org/officeDocument/2006/relationships/customXml" Target="../ink/ink587.xml"/><Relationship Id="rId12" Type="http://schemas.openxmlformats.org/officeDocument/2006/relationships/image" Target="../media/image464.png"/><Relationship Id="rId33" Type="http://schemas.openxmlformats.org/officeDocument/2006/relationships/customXml" Target="../ink/ink469.xml"/><Relationship Id="rId108" Type="http://schemas.openxmlformats.org/officeDocument/2006/relationships/image" Target="../media/image512.png"/><Relationship Id="rId129" Type="http://schemas.openxmlformats.org/officeDocument/2006/relationships/customXml" Target="../ink/ink517.xml"/><Relationship Id="rId280" Type="http://schemas.openxmlformats.org/officeDocument/2006/relationships/image" Target="../media/image598.png"/><Relationship Id="rId315" Type="http://schemas.openxmlformats.org/officeDocument/2006/relationships/customXml" Target="../ink/ink610.xml"/><Relationship Id="rId336" Type="http://schemas.openxmlformats.org/officeDocument/2006/relationships/image" Target="../media/image626.png"/><Relationship Id="rId357" Type="http://schemas.openxmlformats.org/officeDocument/2006/relationships/customXml" Target="../ink/ink631.xml"/><Relationship Id="rId54" Type="http://schemas.openxmlformats.org/officeDocument/2006/relationships/image" Target="../media/image485.png"/><Relationship Id="rId75" Type="http://schemas.openxmlformats.org/officeDocument/2006/relationships/customXml" Target="../ink/ink490.xml"/><Relationship Id="rId96" Type="http://schemas.openxmlformats.org/officeDocument/2006/relationships/image" Target="../media/image506.png"/><Relationship Id="rId140" Type="http://schemas.openxmlformats.org/officeDocument/2006/relationships/image" Target="../media/image528.png"/><Relationship Id="rId161" Type="http://schemas.openxmlformats.org/officeDocument/2006/relationships/customXml" Target="../ink/ink533.xml"/><Relationship Id="rId182" Type="http://schemas.openxmlformats.org/officeDocument/2006/relationships/image" Target="../media/image549.png"/><Relationship Id="rId217" Type="http://schemas.openxmlformats.org/officeDocument/2006/relationships/customXml" Target="../ink/ink561.xml"/><Relationship Id="rId378" Type="http://schemas.openxmlformats.org/officeDocument/2006/relationships/image" Target="../media/image647.png"/><Relationship Id="rId6" Type="http://schemas.openxmlformats.org/officeDocument/2006/relationships/image" Target="../media/image461.png"/><Relationship Id="rId238" Type="http://schemas.openxmlformats.org/officeDocument/2006/relationships/image" Target="../media/image577.png"/><Relationship Id="rId259" Type="http://schemas.openxmlformats.org/officeDocument/2006/relationships/customXml" Target="../ink/ink582.xml"/><Relationship Id="rId23" Type="http://schemas.openxmlformats.org/officeDocument/2006/relationships/customXml" Target="../ink/ink464.xml"/><Relationship Id="rId119" Type="http://schemas.openxmlformats.org/officeDocument/2006/relationships/customXml" Target="../ink/ink512.xml"/><Relationship Id="rId270" Type="http://schemas.openxmlformats.org/officeDocument/2006/relationships/image" Target="../media/image593.png"/><Relationship Id="rId291" Type="http://schemas.openxmlformats.org/officeDocument/2006/relationships/customXml" Target="../ink/ink598.xml"/><Relationship Id="rId305" Type="http://schemas.openxmlformats.org/officeDocument/2006/relationships/customXml" Target="../ink/ink605.xml"/><Relationship Id="rId326" Type="http://schemas.openxmlformats.org/officeDocument/2006/relationships/image" Target="../media/image621.png"/><Relationship Id="rId347" Type="http://schemas.openxmlformats.org/officeDocument/2006/relationships/customXml" Target="../ink/ink626.xml"/><Relationship Id="rId44" Type="http://schemas.openxmlformats.org/officeDocument/2006/relationships/image" Target="../media/image480.png"/><Relationship Id="rId65" Type="http://schemas.openxmlformats.org/officeDocument/2006/relationships/customXml" Target="../ink/ink485.xml"/><Relationship Id="rId86" Type="http://schemas.openxmlformats.org/officeDocument/2006/relationships/image" Target="../media/image501.png"/><Relationship Id="rId130" Type="http://schemas.openxmlformats.org/officeDocument/2006/relationships/image" Target="../media/image523.png"/><Relationship Id="rId151" Type="http://schemas.openxmlformats.org/officeDocument/2006/relationships/customXml" Target="../ink/ink528.xml"/><Relationship Id="rId368" Type="http://schemas.openxmlformats.org/officeDocument/2006/relationships/image" Target="../media/image642.png"/><Relationship Id="rId389" Type="http://schemas.openxmlformats.org/officeDocument/2006/relationships/customXml" Target="../ink/ink647.xml"/><Relationship Id="rId172" Type="http://schemas.openxmlformats.org/officeDocument/2006/relationships/image" Target="../media/image544.png"/><Relationship Id="rId193" Type="http://schemas.openxmlformats.org/officeDocument/2006/relationships/customXml" Target="../ink/ink549.xml"/><Relationship Id="rId207" Type="http://schemas.openxmlformats.org/officeDocument/2006/relationships/customXml" Target="../ink/ink556.xml"/><Relationship Id="rId228" Type="http://schemas.openxmlformats.org/officeDocument/2006/relationships/image" Target="../media/image572.png"/><Relationship Id="rId249" Type="http://schemas.openxmlformats.org/officeDocument/2006/relationships/customXml" Target="../ink/ink577.xml"/><Relationship Id="rId13" Type="http://schemas.openxmlformats.org/officeDocument/2006/relationships/customXml" Target="../ink/ink459.xml"/><Relationship Id="rId109" Type="http://schemas.openxmlformats.org/officeDocument/2006/relationships/customXml" Target="../ink/ink507.xml"/><Relationship Id="rId260" Type="http://schemas.openxmlformats.org/officeDocument/2006/relationships/image" Target="../media/image588.png"/><Relationship Id="rId281" Type="http://schemas.openxmlformats.org/officeDocument/2006/relationships/customXml" Target="../ink/ink593.xml"/><Relationship Id="rId316" Type="http://schemas.openxmlformats.org/officeDocument/2006/relationships/image" Target="../media/image616.png"/><Relationship Id="rId337" Type="http://schemas.openxmlformats.org/officeDocument/2006/relationships/customXml" Target="../ink/ink621.xml"/><Relationship Id="rId34" Type="http://schemas.openxmlformats.org/officeDocument/2006/relationships/image" Target="../media/image475.png"/><Relationship Id="rId55" Type="http://schemas.openxmlformats.org/officeDocument/2006/relationships/customXml" Target="../ink/ink480.xml"/><Relationship Id="rId76" Type="http://schemas.openxmlformats.org/officeDocument/2006/relationships/image" Target="../media/image496.png"/><Relationship Id="rId97" Type="http://schemas.openxmlformats.org/officeDocument/2006/relationships/customXml" Target="../ink/ink501.xml"/><Relationship Id="rId120" Type="http://schemas.openxmlformats.org/officeDocument/2006/relationships/image" Target="../media/image518.png"/><Relationship Id="rId141" Type="http://schemas.openxmlformats.org/officeDocument/2006/relationships/customXml" Target="../ink/ink523.xml"/><Relationship Id="rId358" Type="http://schemas.openxmlformats.org/officeDocument/2006/relationships/image" Target="../media/image637.png"/><Relationship Id="rId379" Type="http://schemas.openxmlformats.org/officeDocument/2006/relationships/customXml" Target="../ink/ink642.xml"/><Relationship Id="rId7" Type="http://schemas.openxmlformats.org/officeDocument/2006/relationships/customXml" Target="../ink/ink456.xml"/><Relationship Id="rId162" Type="http://schemas.openxmlformats.org/officeDocument/2006/relationships/image" Target="../media/image539.png"/><Relationship Id="rId183" Type="http://schemas.openxmlformats.org/officeDocument/2006/relationships/customXml" Target="../ink/ink544.xml"/><Relationship Id="rId218" Type="http://schemas.openxmlformats.org/officeDocument/2006/relationships/image" Target="../media/image567.png"/><Relationship Id="rId239" Type="http://schemas.openxmlformats.org/officeDocument/2006/relationships/customXml" Target="../ink/ink572.xml"/><Relationship Id="rId390" Type="http://schemas.openxmlformats.org/officeDocument/2006/relationships/image" Target="../media/image653.png"/><Relationship Id="rId250" Type="http://schemas.openxmlformats.org/officeDocument/2006/relationships/image" Target="../media/image583.png"/><Relationship Id="rId271" Type="http://schemas.openxmlformats.org/officeDocument/2006/relationships/customXml" Target="../ink/ink588.xml"/><Relationship Id="rId292" Type="http://schemas.openxmlformats.org/officeDocument/2006/relationships/image" Target="../media/image604.png"/><Relationship Id="rId306" Type="http://schemas.openxmlformats.org/officeDocument/2006/relationships/image" Target="../media/image611.png"/><Relationship Id="rId24" Type="http://schemas.openxmlformats.org/officeDocument/2006/relationships/image" Target="../media/image470.png"/><Relationship Id="rId45" Type="http://schemas.openxmlformats.org/officeDocument/2006/relationships/customXml" Target="../ink/ink475.xml"/><Relationship Id="rId66" Type="http://schemas.openxmlformats.org/officeDocument/2006/relationships/image" Target="../media/image491.png"/><Relationship Id="rId87" Type="http://schemas.openxmlformats.org/officeDocument/2006/relationships/customXml" Target="../ink/ink496.xml"/><Relationship Id="rId110" Type="http://schemas.openxmlformats.org/officeDocument/2006/relationships/image" Target="../media/image513.png"/><Relationship Id="rId131" Type="http://schemas.openxmlformats.org/officeDocument/2006/relationships/customXml" Target="../ink/ink518.xml"/><Relationship Id="rId327" Type="http://schemas.openxmlformats.org/officeDocument/2006/relationships/customXml" Target="../ink/ink616.xml"/><Relationship Id="rId348" Type="http://schemas.openxmlformats.org/officeDocument/2006/relationships/image" Target="../media/image632.png"/><Relationship Id="rId369" Type="http://schemas.openxmlformats.org/officeDocument/2006/relationships/customXml" Target="../ink/ink637.xml"/><Relationship Id="rId152" Type="http://schemas.openxmlformats.org/officeDocument/2006/relationships/image" Target="../media/image534.png"/><Relationship Id="rId173" Type="http://schemas.openxmlformats.org/officeDocument/2006/relationships/customXml" Target="../ink/ink539.xml"/><Relationship Id="rId194" Type="http://schemas.openxmlformats.org/officeDocument/2006/relationships/image" Target="../media/image555.png"/><Relationship Id="rId208" Type="http://schemas.openxmlformats.org/officeDocument/2006/relationships/image" Target="../media/image562.png"/><Relationship Id="rId229" Type="http://schemas.openxmlformats.org/officeDocument/2006/relationships/customXml" Target="../ink/ink567.xml"/><Relationship Id="rId380" Type="http://schemas.openxmlformats.org/officeDocument/2006/relationships/image" Target="../media/image648.png"/><Relationship Id="rId240" Type="http://schemas.openxmlformats.org/officeDocument/2006/relationships/image" Target="../media/image578.png"/><Relationship Id="rId261" Type="http://schemas.openxmlformats.org/officeDocument/2006/relationships/customXml" Target="../ink/ink583.xml"/><Relationship Id="rId14" Type="http://schemas.openxmlformats.org/officeDocument/2006/relationships/image" Target="../media/image465.png"/><Relationship Id="rId35" Type="http://schemas.openxmlformats.org/officeDocument/2006/relationships/customXml" Target="../ink/ink470.xml"/><Relationship Id="rId56" Type="http://schemas.openxmlformats.org/officeDocument/2006/relationships/image" Target="../media/image486.png"/><Relationship Id="rId77" Type="http://schemas.openxmlformats.org/officeDocument/2006/relationships/customXml" Target="../ink/ink491.xml"/><Relationship Id="rId100" Type="http://schemas.openxmlformats.org/officeDocument/2006/relationships/image" Target="../media/image508.png"/><Relationship Id="rId282" Type="http://schemas.openxmlformats.org/officeDocument/2006/relationships/image" Target="../media/image599.png"/><Relationship Id="rId317" Type="http://schemas.openxmlformats.org/officeDocument/2006/relationships/customXml" Target="../ink/ink611.xml"/><Relationship Id="rId338" Type="http://schemas.openxmlformats.org/officeDocument/2006/relationships/image" Target="../media/image627.png"/><Relationship Id="rId359" Type="http://schemas.openxmlformats.org/officeDocument/2006/relationships/customXml" Target="../ink/ink632.xml"/><Relationship Id="rId8" Type="http://schemas.openxmlformats.org/officeDocument/2006/relationships/image" Target="../media/image462.png"/><Relationship Id="rId98" Type="http://schemas.openxmlformats.org/officeDocument/2006/relationships/image" Target="../media/image507.png"/><Relationship Id="rId121" Type="http://schemas.openxmlformats.org/officeDocument/2006/relationships/customXml" Target="../ink/ink513.xml"/><Relationship Id="rId142" Type="http://schemas.openxmlformats.org/officeDocument/2006/relationships/image" Target="../media/image529.png"/><Relationship Id="rId163" Type="http://schemas.openxmlformats.org/officeDocument/2006/relationships/customXml" Target="../ink/ink534.xml"/><Relationship Id="rId184" Type="http://schemas.openxmlformats.org/officeDocument/2006/relationships/image" Target="../media/image550.png"/><Relationship Id="rId219" Type="http://schemas.openxmlformats.org/officeDocument/2006/relationships/customXml" Target="../ink/ink562.xml"/><Relationship Id="rId370" Type="http://schemas.openxmlformats.org/officeDocument/2006/relationships/image" Target="../media/image643.png"/><Relationship Id="rId391" Type="http://schemas.openxmlformats.org/officeDocument/2006/relationships/customXml" Target="../ink/ink648.xml"/><Relationship Id="rId230" Type="http://schemas.openxmlformats.org/officeDocument/2006/relationships/image" Target="../media/image573.png"/><Relationship Id="rId251" Type="http://schemas.openxmlformats.org/officeDocument/2006/relationships/customXml" Target="../ink/ink578.xml"/><Relationship Id="rId25" Type="http://schemas.openxmlformats.org/officeDocument/2006/relationships/customXml" Target="../ink/ink465.xml"/><Relationship Id="rId46" Type="http://schemas.openxmlformats.org/officeDocument/2006/relationships/image" Target="../media/image481.png"/><Relationship Id="rId67" Type="http://schemas.openxmlformats.org/officeDocument/2006/relationships/customXml" Target="../ink/ink486.xml"/><Relationship Id="rId272" Type="http://schemas.openxmlformats.org/officeDocument/2006/relationships/image" Target="../media/image594.png"/><Relationship Id="rId293" Type="http://schemas.openxmlformats.org/officeDocument/2006/relationships/customXml" Target="../ink/ink599.xml"/><Relationship Id="rId307" Type="http://schemas.openxmlformats.org/officeDocument/2006/relationships/customXml" Target="../ink/ink606.xml"/><Relationship Id="rId328" Type="http://schemas.openxmlformats.org/officeDocument/2006/relationships/image" Target="../media/image622.png"/><Relationship Id="rId349" Type="http://schemas.openxmlformats.org/officeDocument/2006/relationships/customXml" Target="../ink/ink627.xml"/><Relationship Id="rId88" Type="http://schemas.openxmlformats.org/officeDocument/2006/relationships/image" Target="../media/image502.png"/><Relationship Id="rId111" Type="http://schemas.openxmlformats.org/officeDocument/2006/relationships/customXml" Target="../ink/ink508.xml"/><Relationship Id="rId132" Type="http://schemas.openxmlformats.org/officeDocument/2006/relationships/image" Target="../media/image524.png"/><Relationship Id="rId153" Type="http://schemas.openxmlformats.org/officeDocument/2006/relationships/customXml" Target="../ink/ink529.xml"/><Relationship Id="rId174" Type="http://schemas.openxmlformats.org/officeDocument/2006/relationships/image" Target="../media/image545.png"/><Relationship Id="rId195" Type="http://schemas.openxmlformats.org/officeDocument/2006/relationships/customXml" Target="../ink/ink550.xml"/><Relationship Id="rId209" Type="http://schemas.openxmlformats.org/officeDocument/2006/relationships/customXml" Target="../ink/ink557.xml"/><Relationship Id="rId360" Type="http://schemas.openxmlformats.org/officeDocument/2006/relationships/image" Target="../media/image638.png"/><Relationship Id="rId381" Type="http://schemas.openxmlformats.org/officeDocument/2006/relationships/customXml" Target="../ink/ink643.xml"/><Relationship Id="rId220" Type="http://schemas.openxmlformats.org/officeDocument/2006/relationships/image" Target="../media/image568.png"/><Relationship Id="rId241" Type="http://schemas.openxmlformats.org/officeDocument/2006/relationships/customXml" Target="../ink/ink573.xml"/><Relationship Id="rId15" Type="http://schemas.openxmlformats.org/officeDocument/2006/relationships/customXml" Target="../ink/ink460.xml"/><Relationship Id="rId36" Type="http://schemas.openxmlformats.org/officeDocument/2006/relationships/image" Target="../media/image476.png"/><Relationship Id="rId57" Type="http://schemas.openxmlformats.org/officeDocument/2006/relationships/customXml" Target="../ink/ink481.xml"/><Relationship Id="rId262" Type="http://schemas.openxmlformats.org/officeDocument/2006/relationships/image" Target="../media/image589.png"/><Relationship Id="rId283" Type="http://schemas.openxmlformats.org/officeDocument/2006/relationships/customXml" Target="../ink/ink594.xml"/><Relationship Id="rId318" Type="http://schemas.openxmlformats.org/officeDocument/2006/relationships/image" Target="../media/image617.png"/><Relationship Id="rId339" Type="http://schemas.openxmlformats.org/officeDocument/2006/relationships/customXml" Target="../ink/ink622.xml"/><Relationship Id="rId78" Type="http://schemas.openxmlformats.org/officeDocument/2006/relationships/image" Target="../media/image497.png"/><Relationship Id="rId99" Type="http://schemas.openxmlformats.org/officeDocument/2006/relationships/customXml" Target="../ink/ink502.xml"/><Relationship Id="rId101" Type="http://schemas.openxmlformats.org/officeDocument/2006/relationships/customXml" Target="../ink/ink503.xml"/><Relationship Id="rId122" Type="http://schemas.openxmlformats.org/officeDocument/2006/relationships/image" Target="../media/image519.png"/><Relationship Id="rId143" Type="http://schemas.openxmlformats.org/officeDocument/2006/relationships/customXml" Target="../ink/ink524.xml"/><Relationship Id="rId164" Type="http://schemas.openxmlformats.org/officeDocument/2006/relationships/image" Target="../media/image540.png"/><Relationship Id="rId185" Type="http://schemas.openxmlformats.org/officeDocument/2006/relationships/customXml" Target="../ink/ink545.xml"/><Relationship Id="rId350" Type="http://schemas.openxmlformats.org/officeDocument/2006/relationships/image" Target="../media/image633.png"/><Relationship Id="rId371" Type="http://schemas.openxmlformats.org/officeDocument/2006/relationships/customXml" Target="../ink/ink638.xml"/><Relationship Id="rId9" Type="http://schemas.openxmlformats.org/officeDocument/2006/relationships/customXml" Target="../ink/ink457.xml"/><Relationship Id="rId210" Type="http://schemas.openxmlformats.org/officeDocument/2006/relationships/image" Target="../media/image563.png"/><Relationship Id="rId392" Type="http://schemas.openxmlformats.org/officeDocument/2006/relationships/image" Target="../media/image654.png"/><Relationship Id="rId26" Type="http://schemas.openxmlformats.org/officeDocument/2006/relationships/image" Target="../media/image471.png"/><Relationship Id="rId231" Type="http://schemas.openxmlformats.org/officeDocument/2006/relationships/customXml" Target="../ink/ink568.xml"/><Relationship Id="rId252" Type="http://schemas.openxmlformats.org/officeDocument/2006/relationships/image" Target="../media/image584.png"/><Relationship Id="rId273" Type="http://schemas.openxmlformats.org/officeDocument/2006/relationships/customXml" Target="../ink/ink589.xml"/><Relationship Id="rId294" Type="http://schemas.openxmlformats.org/officeDocument/2006/relationships/image" Target="../media/image605.png"/><Relationship Id="rId308" Type="http://schemas.openxmlformats.org/officeDocument/2006/relationships/image" Target="../media/image612.png"/><Relationship Id="rId329" Type="http://schemas.openxmlformats.org/officeDocument/2006/relationships/customXml" Target="../ink/ink617.xml"/><Relationship Id="rId47" Type="http://schemas.openxmlformats.org/officeDocument/2006/relationships/customXml" Target="../ink/ink476.xml"/><Relationship Id="rId68" Type="http://schemas.openxmlformats.org/officeDocument/2006/relationships/image" Target="../media/image492.png"/><Relationship Id="rId89" Type="http://schemas.openxmlformats.org/officeDocument/2006/relationships/customXml" Target="../ink/ink497.xml"/><Relationship Id="rId112" Type="http://schemas.openxmlformats.org/officeDocument/2006/relationships/image" Target="../media/image514.png"/><Relationship Id="rId133" Type="http://schemas.openxmlformats.org/officeDocument/2006/relationships/customXml" Target="../ink/ink519.xml"/><Relationship Id="rId154" Type="http://schemas.openxmlformats.org/officeDocument/2006/relationships/image" Target="../media/image535.png"/><Relationship Id="rId175" Type="http://schemas.openxmlformats.org/officeDocument/2006/relationships/customXml" Target="../ink/ink540.xml"/><Relationship Id="rId340" Type="http://schemas.openxmlformats.org/officeDocument/2006/relationships/image" Target="../media/image628.png"/><Relationship Id="rId361" Type="http://schemas.openxmlformats.org/officeDocument/2006/relationships/customXml" Target="../ink/ink633.xml"/><Relationship Id="rId196" Type="http://schemas.openxmlformats.org/officeDocument/2006/relationships/image" Target="../media/image556.png"/><Relationship Id="rId200" Type="http://schemas.openxmlformats.org/officeDocument/2006/relationships/image" Target="../media/image558.png"/><Relationship Id="rId382" Type="http://schemas.openxmlformats.org/officeDocument/2006/relationships/image" Target="../media/image649.png"/><Relationship Id="rId16" Type="http://schemas.openxmlformats.org/officeDocument/2006/relationships/image" Target="../media/image466.png"/><Relationship Id="rId221" Type="http://schemas.openxmlformats.org/officeDocument/2006/relationships/customXml" Target="../ink/ink563.xml"/><Relationship Id="rId242" Type="http://schemas.openxmlformats.org/officeDocument/2006/relationships/image" Target="../media/image579.png"/><Relationship Id="rId263" Type="http://schemas.openxmlformats.org/officeDocument/2006/relationships/customXml" Target="../ink/ink584.xml"/><Relationship Id="rId284" Type="http://schemas.openxmlformats.org/officeDocument/2006/relationships/image" Target="../media/image600.png"/><Relationship Id="rId319" Type="http://schemas.openxmlformats.org/officeDocument/2006/relationships/customXml" Target="../ink/ink612.xml"/><Relationship Id="rId37" Type="http://schemas.openxmlformats.org/officeDocument/2006/relationships/customXml" Target="../ink/ink471.xml"/><Relationship Id="rId58" Type="http://schemas.openxmlformats.org/officeDocument/2006/relationships/image" Target="../media/image487.png"/><Relationship Id="rId79" Type="http://schemas.openxmlformats.org/officeDocument/2006/relationships/customXml" Target="../ink/ink492.xml"/><Relationship Id="rId102" Type="http://schemas.openxmlformats.org/officeDocument/2006/relationships/image" Target="../media/image509.png"/><Relationship Id="rId123" Type="http://schemas.openxmlformats.org/officeDocument/2006/relationships/customXml" Target="../ink/ink514.xml"/><Relationship Id="rId144" Type="http://schemas.openxmlformats.org/officeDocument/2006/relationships/image" Target="../media/image530.png"/><Relationship Id="rId330" Type="http://schemas.openxmlformats.org/officeDocument/2006/relationships/image" Target="../media/image623.png"/><Relationship Id="rId90" Type="http://schemas.openxmlformats.org/officeDocument/2006/relationships/image" Target="../media/image503.png"/><Relationship Id="rId165" Type="http://schemas.openxmlformats.org/officeDocument/2006/relationships/customXml" Target="../ink/ink535.xml"/><Relationship Id="rId186" Type="http://schemas.openxmlformats.org/officeDocument/2006/relationships/image" Target="../media/image551.png"/><Relationship Id="rId351" Type="http://schemas.openxmlformats.org/officeDocument/2006/relationships/customXml" Target="../ink/ink628.xml"/><Relationship Id="rId372" Type="http://schemas.openxmlformats.org/officeDocument/2006/relationships/image" Target="../media/image644.png"/><Relationship Id="rId393" Type="http://schemas.openxmlformats.org/officeDocument/2006/relationships/customXml" Target="../ink/ink649.xml"/><Relationship Id="rId211" Type="http://schemas.openxmlformats.org/officeDocument/2006/relationships/customXml" Target="../ink/ink558.xml"/><Relationship Id="rId232" Type="http://schemas.openxmlformats.org/officeDocument/2006/relationships/image" Target="../media/image574.png"/><Relationship Id="rId253" Type="http://schemas.openxmlformats.org/officeDocument/2006/relationships/customXml" Target="../ink/ink579.xml"/><Relationship Id="rId274" Type="http://schemas.openxmlformats.org/officeDocument/2006/relationships/image" Target="../media/image595.png"/><Relationship Id="rId295" Type="http://schemas.openxmlformats.org/officeDocument/2006/relationships/customXml" Target="../ink/ink600.xml"/><Relationship Id="rId309" Type="http://schemas.openxmlformats.org/officeDocument/2006/relationships/customXml" Target="../ink/ink607.xml"/><Relationship Id="rId27" Type="http://schemas.openxmlformats.org/officeDocument/2006/relationships/customXml" Target="../ink/ink466.xml"/><Relationship Id="rId48" Type="http://schemas.openxmlformats.org/officeDocument/2006/relationships/image" Target="../media/image482.png"/><Relationship Id="rId69" Type="http://schemas.openxmlformats.org/officeDocument/2006/relationships/customXml" Target="../ink/ink487.xml"/><Relationship Id="rId113" Type="http://schemas.openxmlformats.org/officeDocument/2006/relationships/customXml" Target="../ink/ink509.xml"/><Relationship Id="rId134" Type="http://schemas.openxmlformats.org/officeDocument/2006/relationships/image" Target="../media/image525.png"/><Relationship Id="rId320" Type="http://schemas.openxmlformats.org/officeDocument/2006/relationships/image" Target="../media/image618.png"/><Relationship Id="rId80" Type="http://schemas.openxmlformats.org/officeDocument/2006/relationships/image" Target="../media/image498.png"/><Relationship Id="rId155" Type="http://schemas.openxmlformats.org/officeDocument/2006/relationships/customXml" Target="../ink/ink530.xml"/><Relationship Id="rId176" Type="http://schemas.openxmlformats.org/officeDocument/2006/relationships/image" Target="../media/image546.png"/><Relationship Id="rId197" Type="http://schemas.openxmlformats.org/officeDocument/2006/relationships/customXml" Target="../ink/ink551.xml"/><Relationship Id="rId341" Type="http://schemas.openxmlformats.org/officeDocument/2006/relationships/customXml" Target="../ink/ink623.xml"/><Relationship Id="rId362" Type="http://schemas.openxmlformats.org/officeDocument/2006/relationships/image" Target="../media/image639.png"/><Relationship Id="rId383" Type="http://schemas.openxmlformats.org/officeDocument/2006/relationships/customXml" Target="../ink/ink644.xml"/><Relationship Id="rId201" Type="http://schemas.openxmlformats.org/officeDocument/2006/relationships/customXml" Target="../ink/ink553.xml"/><Relationship Id="rId222" Type="http://schemas.openxmlformats.org/officeDocument/2006/relationships/image" Target="../media/image569.png"/><Relationship Id="rId243" Type="http://schemas.openxmlformats.org/officeDocument/2006/relationships/customXml" Target="../ink/ink574.xml"/><Relationship Id="rId264" Type="http://schemas.openxmlformats.org/officeDocument/2006/relationships/image" Target="../media/image590.png"/><Relationship Id="rId285" Type="http://schemas.openxmlformats.org/officeDocument/2006/relationships/customXml" Target="../ink/ink595.xml"/><Relationship Id="rId17" Type="http://schemas.openxmlformats.org/officeDocument/2006/relationships/customXml" Target="../ink/ink461.xml"/><Relationship Id="rId38" Type="http://schemas.openxmlformats.org/officeDocument/2006/relationships/image" Target="../media/image477.png"/><Relationship Id="rId59" Type="http://schemas.openxmlformats.org/officeDocument/2006/relationships/customXml" Target="../ink/ink482.xml"/><Relationship Id="rId103" Type="http://schemas.openxmlformats.org/officeDocument/2006/relationships/customXml" Target="../ink/ink504.xml"/><Relationship Id="rId124" Type="http://schemas.openxmlformats.org/officeDocument/2006/relationships/image" Target="../media/image520.png"/><Relationship Id="rId310" Type="http://schemas.openxmlformats.org/officeDocument/2006/relationships/image" Target="../media/image613.png"/><Relationship Id="rId70" Type="http://schemas.openxmlformats.org/officeDocument/2006/relationships/image" Target="../media/image493.png"/><Relationship Id="rId91" Type="http://schemas.openxmlformats.org/officeDocument/2006/relationships/customXml" Target="../ink/ink498.xml"/><Relationship Id="rId145" Type="http://schemas.openxmlformats.org/officeDocument/2006/relationships/customXml" Target="../ink/ink525.xml"/><Relationship Id="rId166" Type="http://schemas.openxmlformats.org/officeDocument/2006/relationships/image" Target="../media/image541.png"/><Relationship Id="rId187" Type="http://schemas.openxmlformats.org/officeDocument/2006/relationships/customXml" Target="../ink/ink546.xml"/><Relationship Id="rId331" Type="http://schemas.openxmlformats.org/officeDocument/2006/relationships/customXml" Target="../ink/ink618.xml"/><Relationship Id="rId352" Type="http://schemas.openxmlformats.org/officeDocument/2006/relationships/image" Target="../media/image634.png"/><Relationship Id="rId373" Type="http://schemas.openxmlformats.org/officeDocument/2006/relationships/customXml" Target="../ink/ink639.xml"/><Relationship Id="rId394" Type="http://schemas.openxmlformats.org/officeDocument/2006/relationships/image" Target="../media/image655.png"/><Relationship Id="rId1" Type="http://schemas.openxmlformats.org/officeDocument/2006/relationships/slideLayout" Target="../slideLayouts/slideLayout7.xml"/><Relationship Id="rId212" Type="http://schemas.openxmlformats.org/officeDocument/2006/relationships/image" Target="../media/image564.png"/><Relationship Id="rId233" Type="http://schemas.openxmlformats.org/officeDocument/2006/relationships/customXml" Target="../ink/ink569.xml"/><Relationship Id="rId254" Type="http://schemas.openxmlformats.org/officeDocument/2006/relationships/image" Target="../media/image585.png"/><Relationship Id="rId28" Type="http://schemas.openxmlformats.org/officeDocument/2006/relationships/image" Target="../media/image472.png"/><Relationship Id="rId49" Type="http://schemas.openxmlformats.org/officeDocument/2006/relationships/customXml" Target="../ink/ink477.xml"/><Relationship Id="rId114" Type="http://schemas.openxmlformats.org/officeDocument/2006/relationships/image" Target="../media/image515.png"/><Relationship Id="rId275" Type="http://schemas.openxmlformats.org/officeDocument/2006/relationships/customXml" Target="../ink/ink590.xml"/><Relationship Id="rId296" Type="http://schemas.openxmlformats.org/officeDocument/2006/relationships/image" Target="../media/image606.png"/><Relationship Id="rId300" Type="http://schemas.openxmlformats.org/officeDocument/2006/relationships/image" Target="../media/image608.png"/><Relationship Id="rId60" Type="http://schemas.openxmlformats.org/officeDocument/2006/relationships/image" Target="../media/image488.png"/><Relationship Id="rId81" Type="http://schemas.openxmlformats.org/officeDocument/2006/relationships/customXml" Target="../ink/ink493.xml"/><Relationship Id="rId135" Type="http://schemas.openxmlformats.org/officeDocument/2006/relationships/customXml" Target="../ink/ink520.xml"/><Relationship Id="rId156" Type="http://schemas.openxmlformats.org/officeDocument/2006/relationships/image" Target="../media/image536.png"/><Relationship Id="rId177" Type="http://schemas.openxmlformats.org/officeDocument/2006/relationships/customXml" Target="../ink/ink541.xml"/><Relationship Id="rId198" Type="http://schemas.openxmlformats.org/officeDocument/2006/relationships/image" Target="../media/image557.png"/><Relationship Id="rId321" Type="http://schemas.openxmlformats.org/officeDocument/2006/relationships/customXml" Target="../ink/ink613.xml"/><Relationship Id="rId342" Type="http://schemas.openxmlformats.org/officeDocument/2006/relationships/image" Target="../media/image629.png"/><Relationship Id="rId363" Type="http://schemas.openxmlformats.org/officeDocument/2006/relationships/customXml" Target="../ink/ink634.xml"/><Relationship Id="rId384" Type="http://schemas.openxmlformats.org/officeDocument/2006/relationships/image" Target="../media/image650.png"/><Relationship Id="rId202" Type="http://schemas.openxmlformats.org/officeDocument/2006/relationships/image" Target="../media/image559.png"/><Relationship Id="rId223" Type="http://schemas.openxmlformats.org/officeDocument/2006/relationships/customXml" Target="../ink/ink564.xml"/><Relationship Id="rId244" Type="http://schemas.openxmlformats.org/officeDocument/2006/relationships/image" Target="../media/image580.png"/><Relationship Id="rId18" Type="http://schemas.openxmlformats.org/officeDocument/2006/relationships/image" Target="../media/image467.png"/><Relationship Id="rId39" Type="http://schemas.openxmlformats.org/officeDocument/2006/relationships/customXml" Target="../ink/ink472.xml"/><Relationship Id="rId265" Type="http://schemas.openxmlformats.org/officeDocument/2006/relationships/customXml" Target="../ink/ink585.xml"/><Relationship Id="rId286" Type="http://schemas.openxmlformats.org/officeDocument/2006/relationships/image" Target="../media/image601.png"/><Relationship Id="rId50" Type="http://schemas.openxmlformats.org/officeDocument/2006/relationships/image" Target="../media/image483.png"/><Relationship Id="rId104" Type="http://schemas.openxmlformats.org/officeDocument/2006/relationships/image" Target="../media/image510.png"/><Relationship Id="rId125" Type="http://schemas.openxmlformats.org/officeDocument/2006/relationships/customXml" Target="../ink/ink515.xml"/><Relationship Id="rId146" Type="http://schemas.openxmlformats.org/officeDocument/2006/relationships/image" Target="../media/image531.png"/><Relationship Id="rId167" Type="http://schemas.openxmlformats.org/officeDocument/2006/relationships/customXml" Target="../ink/ink536.xml"/><Relationship Id="rId188" Type="http://schemas.openxmlformats.org/officeDocument/2006/relationships/image" Target="../media/image552.png"/><Relationship Id="rId311" Type="http://schemas.openxmlformats.org/officeDocument/2006/relationships/customXml" Target="../ink/ink608.xml"/><Relationship Id="rId332" Type="http://schemas.openxmlformats.org/officeDocument/2006/relationships/image" Target="../media/image624.png"/><Relationship Id="rId353" Type="http://schemas.openxmlformats.org/officeDocument/2006/relationships/customXml" Target="../ink/ink629.xml"/><Relationship Id="rId374" Type="http://schemas.openxmlformats.org/officeDocument/2006/relationships/image" Target="../media/image645.png"/><Relationship Id="rId395" Type="http://schemas.openxmlformats.org/officeDocument/2006/relationships/customXml" Target="../ink/ink650.xml"/><Relationship Id="rId71" Type="http://schemas.openxmlformats.org/officeDocument/2006/relationships/customXml" Target="../ink/ink488.xml"/><Relationship Id="rId92" Type="http://schemas.openxmlformats.org/officeDocument/2006/relationships/image" Target="../media/image504.png"/><Relationship Id="rId213" Type="http://schemas.openxmlformats.org/officeDocument/2006/relationships/customXml" Target="../ink/ink559.xml"/><Relationship Id="rId234" Type="http://schemas.openxmlformats.org/officeDocument/2006/relationships/image" Target="../media/image575.png"/><Relationship Id="rId2" Type="http://schemas.openxmlformats.org/officeDocument/2006/relationships/image" Target="../media/image459.png"/><Relationship Id="rId29" Type="http://schemas.openxmlformats.org/officeDocument/2006/relationships/customXml" Target="../ink/ink467.xml"/><Relationship Id="rId255" Type="http://schemas.openxmlformats.org/officeDocument/2006/relationships/customXml" Target="../ink/ink580.xml"/><Relationship Id="rId276" Type="http://schemas.openxmlformats.org/officeDocument/2006/relationships/image" Target="../media/image596.png"/><Relationship Id="rId297" Type="http://schemas.openxmlformats.org/officeDocument/2006/relationships/customXml" Target="../ink/ink601.xml"/><Relationship Id="rId40" Type="http://schemas.openxmlformats.org/officeDocument/2006/relationships/image" Target="../media/image478.png"/><Relationship Id="rId115" Type="http://schemas.openxmlformats.org/officeDocument/2006/relationships/customXml" Target="../ink/ink510.xml"/><Relationship Id="rId136" Type="http://schemas.openxmlformats.org/officeDocument/2006/relationships/image" Target="../media/image526.png"/><Relationship Id="rId157" Type="http://schemas.openxmlformats.org/officeDocument/2006/relationships/customXml" Target="../ink/ink531.xml"/><Relationship Id="rId178" Type="http://schemas.openxmlformats.org/officeDocument/2006/relationships/image" Target="../media/image547.png"/><Relationship Id="rId301" Type="http://schemas.openxmlformats.org/officeDocument/2006/relationships/customXml" Target="../ink/ink603.xml"/><Relationship Id="rId322" Type="http://schemas.openxmlformats.org/officeDocument/2006/relationships/image" Target="../media/image619.png"/><Relationship Id="rId343" Type="http://schemas.openxmlformats.org/officeDocument/2006/relationships/customXml" Target="../ink/ink624.xml"/><Relationship Id="rId364" Type="http://schemas.openxmlformats.org/officeDocument/2006/relationships/image" Target="../media/image640.png"/><Relationship Id="rId61" Type="http://schemas.openxmlformats.org/officeDocument/2006/relationships/customXml" Target="../ink/ink483.xml"/><Relationship Id="rId82" Type="http://schemas.openxmlformats.org/officeDocument/2006/relationships/image" Target="../media/image499.png"/><Relationship Id="rId199" Type="http://schemas.openxmlformats.org/officeDocument/2006/relationships/customXml" Target="../ink/ink552.xml"/><Relationship Id="rId203" Type="http://schemas.openxmlformats.org/officeDocument/2006/relationships/customXml" Target="../ink/ink554.xml"/><Relationship Id="rId385" Type="http://schemas.openxmlformats.org/officeDocument/2006/relationships/customXml" Target="../ink/ink645.xml"/><Relationship Id="rId19" Type="http://schemas.openxmlformats.org/officeDocument/2006/relationships/customXml" Target="../ink/ink462.xml"/><Relationship Id="rId224" Type="http://schemas.openxmlformats.org/officeDocument/2006/relationships/image" Target="../media/image570.png"/><Relationship Id="rId245" Type="http://schemas.openxmlformats.org/officeDocument/2006/relationships/customXml" Target="../ink/ink575.xml"/><Relationship Id="rId266" Type="http://schemas.openxmlformats.org/officeDocument/2006/relationships/image" Target="../media/image591.png"/><Relationship Id="rId287" Type="http://schemas.openxmlformats.org/officeDocument/2006/relationships/customXml" Target="../ink/ink596.xml"/><Relationship Id="rId30" Type="http://schemas.openxmlformats.org/officeDocument/2006/relationships/image" Target="../media/image473.png"/><Relationship Id="rId105" Type="http://schemas.openxmlformats.org/officeDocument/2006/relationships/customXml" Target="../ink/ink505.xml"/><Relationship Id="rId126" Type="http://schemas.openxmlformats.org/officeDocument/2006/relationships/image" Target="../media/image521.png"/><Relationship Id="rId147" Type="http://schemas.openxmlformats.org/officeDocument/2006/relationships/customXml" Target="../ink/ink526.xml"/><Relationship Id="rId168" Type="http://schemas.openxmlformats.org/officeDocument/2006/relationships/image" Target="../media/image542.png"/><Relationship Id="rId312" Type="http://schemas.openxmlformats.org/officeDocument/2006/relationships/image" Target="../media/image614.png"/><Relationship Id="rId333" Type="http://schemas.openxmlformats.org/officeDocument/2006/relationships/customXml" Target="../ink/ink619.xml"/><Relationship Id="rId354" Type="http://schemas.openxmlformats.org/officeDocument/2006/relationships/image" Target="../media/image635.png"/><Relationship Id="rId51" Type="http://schemas.openxmlformats.org/officeDocument/2006/relationships/customXml" Target="../ink/ink478.xml"/><Relationship Id="rId72" Type="http://schemas.openxmlformats.org/officeDocument/2006/relationships/image" Target="../media/image494.png"/><Relationship Id="rId93" Type="http://schemas.openxmlformats.org/officeDocument/2006/relationships/customXml" Target="../ink/ink499.xml"/><Relationship Id="rId189" Type="http://schemas.openxmlformats.org/officeDocument/2006/relationships/customXml" Target="../ink/ink547.xml"/><Relationship Id="rId375" Type="http://schemas.openxmlformats.org/officeDocument/2006/relationships/customXml" Target="../ink/ink640.xml"/><Relationship Id="rId396" Type="http://schemas.openxmlformats.org/officeDocument/2006/relationships/image" Target="../media/image656.png"/><Relationship Id="rId3" Type="http://schemas.openxmlformats.org/officeDocument/2006/relationships/customXml" Target="../ink/ink454.xml"/><Relationship Id="rId214" Type="http://schemas.openxmlformats.org/officeDocument/2006/relationships/image" Target="../media/image565.png"/><Relationship Id="rId235" Type="http://schemas.openxmlformats.org/officeDocument/2006/relationships/customXml" Target="../ink/ink570.xml"/><Relationship Id="rId256" Type="http://schemas.openxmlformats.org/officeDocument/2006/relationships/image" Target="../media/image586.png"/><Relationship Id="rId277" Type="http://schemas.openxmlformats.org/officeDocument/2006/relationships/customXml" Target="../ink/ink591.xml"/><Relationship Id="rId298" Type="http://schemas.openxmlformats.org/officeDocument/2006/relationships/image" Target="../media/image607.png"/><Relationship Id="rId116" Type="http://schemas.openxmlformats.org/officeDocument/2006/relationships/image" Target="../media/image516.png"/><Relationship Id="rId137" Type="http://schemas.openxmlformats.org/officeDocument/2006/relationships/customXml" Target="../ink/ink521.xml"/><Relationship Id="rId158" Type="http://schemas.openxmlformats.org/officeDocument/2006/relationships/image" Target="../media/image537.png"/><Relationship Id="rId302" Type="http://schemas.openxmlformats.org/officeDocument/2006/relationships/image" Target="../media/image609.png"/><Relationship Id="rId323" Type="http://schemas.openxmlformats.org/officeDocument/2006/relationships/customXml" Target="../ink/ink614.xml"/><Relationship Id="rId344" Type="http://schemas.openxmlformats.org/officeDocument/2006/relationships/image" Target="../media/image630.png"/><Relationship Id="rId20" Type="http://schemas.openxmlformats.org/officeDocument/2006/relationships/image" Target="../media/image468.png"/><Relationship Id="rId41" Type="http://schemas.openxmlformats.org/officeDocument/2006/relationships/customXml" Target="../ink/ink473.xml"/><Relationship Id="rId62" Type="http://schemas.openxmlformats.org/officeDocument/2006/relationships/image" Target="../media/image489.png"/><Relationship Id="rId83" Type="http://schemas.openxmlformats.org/officeDocument/2006/relationships/customXml" Target="../ink/ink494.xml"/><Relationship Id="rId179" Type="http://schemas.openxmlformats.org/officeDocument/2006/relationships/customXml" Target="../ink/ink542.xml"/><Relationship Id="rId365" Type="http://schemas.openxmlformats.org/officeDocument/2006/relationships/customXml" Target="../ink/ink635.xml"/><Relationship Id="rId386" Type="http://schemas.openxmlformats.org/officeDocument/2006/relationships/image" Target="../media/image651.png"/><Relationship Id="rId190" Type="http://schemas.openxmlformats.org/officeDocument/2006/relationships/image" Target="../media/image553.png"/><Relationship Id="rId204" Type="http://schemas.openxmlformats.org/officeDocument/2006/relationships/image" Target="../media/image560.png"/><Relationship Id="rId225" Type="http://schemas.openxmlformats.org/officeDocument/2006/relationships/customXml" Target="../ink/ink565.xml"/><Relationship Id="rId246" Type="http://schemas.openxmlformats.org/officeDocument/2006/relationships/image" Target="../media/image581.png"/><Relationship Id="rId267" Type="http://schemas.openxmlformats.org/officeDocument/2006/relationships/customXml" Target="../ink/ink586.xml"/><Relationship Id="rId288" Type="http://schemas.openxmlformats.org/officeDocument/2006/relationships/image" Target="../media/image602.png"/><Relationship Id="rId106" Type="http://schemas.openxmlformats.org/officeDocument/2006/relationships/image" Target="../media/image511.png"/><Relationship Id="rId127" Type="http://schemas.openxmlformats.org/officeDocument/2006/relationships/customXml" Target="../ink/ink516.xml"/><Relationship Id="rId313" Type="http://schemas.openxmlformats.org/officeDocument/2006/relationships/customXml" Target="../ink/ink609.xml"/><Relationship Id="rId10" Type="http://schemas.openxmlformats.org/officeDocument/2006/relationships/image" Target="../media/image463.png"/><Relationship Id="rId31" Type="http://schemas.openxmlformats.org/officeDocument/2006/relationships/customXml" Target="../ink/ink468.xml"/><Relationship Id="rId52" Type="http://schemas.openxmlformats.org/officeDocument/2006/relationships/image" Target="../media/image484.png"/><Relationship Id="rId73" Type="http://schemas.openxmlformats.org/officeDocument/2006/relationships/customXml" Target="../ink/ink489.xml"/><Relationship Id="rId94" Type="http://schemas.openxmlformats.org/officeDocument/2006/relationships/image" Target="../media/image505.png"/><Relationship Id="rId148" Type="http://schemas.openxmlformats.org/officeDocument/2006/relationships/image" Target="../media/image532.png"/><Relationship Id="rId169" Type="http://schemas.openxmlformats.org/officeDocument/2006/relationships/customXml" Target="../ink/ink537.xml"/><Relationship Id="rId334" Type="http://schemas.openxmlformats.org/officeDocument/2006/relationships/image" Target="../media/image625.png"/><Relationship Id="rId355" Type="http://schemas.openxmlformats.org/officeDocument/2006/relationships/customXml" Target="../ink/ink630.xml"/><Relationship Id="rId376" Type="http://schemas.openxmlformats.org/officeDocument/2006/relationships/image" Target="../media/image646.png"/><Relationship Id="rId397" Type="http://schemas.openxmlformats.org/officeDocument/2006/relationships/customXml" Target="../ink/ink651.xml"/><Relationship Id="rId4" Type="http://schemas.openxmlformats.org/officeDocument/2006/relationships/image" Target="../media/image460.png"/><Relationship Id="rId180" Type="http://schemas.openxmlformats.org/officeDocument/2006/relationships/image" Target="../media/image548.png"/><Relationship Id="rId215" Type="http://schemas.openxmlformats.org/officeDocument/2006/relationships/customXml" Target="../ink/ink560.xml"/><Relationship Id="rId236" Type="http://schemas.openxmlformats.org/officeDocument/2006/relationships/image" Target="../media/image576.png"/><Relationship Id="rId257" Type="http://schemas.openxmlformats.org/officeDocument/2006/relationships/customXml" Target="../ink/ink581.xml"/><Relationship Id="rId278" Type="http://schemas.openxmlformats.org/officeDocument/2006/relationships/image" Target="../media/image597.png"/><Relationship Id="rId303" Type="http://schemas.openxmlformats.org/officeDocument/2006/relationships/customXml" Target="../ink/ink604.xml"/><Relationship Id="rId42" Type="http://schemas.openxmlformats.org/officeDocument/2006/relationships/image" Target="../media/image479.png"/><Relationship Id="rId84" Type="http://schemas.openxmlformats.org/officeDocument/2006/relationships/image" Target="../media/image500.png"/><Relationship Id="rId138" Type="http://schemas.openxmlformats.org/officeDocument/2006/relationships/image" Target="../media/image527.png"/><Relationship Id="rId345" Type="http://schemas.openxmlformats.org/officeDocument/2006/relationships/customXml" Target="../ink/ink625.xml"/><Relationship Id="rId387" Type="http://schemas.openxmlformats.org/officeDocument/2006/relationships/customXml" Target="../ink/ink646.xml"/><Relationship Id="rId191" Type="http://schemas.openxmlformats.org/officeDocument/2006/relationships/customXml" Target="../ink/ink548.xml"/><Relationship Id="rId205" Type="http://schemas.openxmlformats.org/officeDocument/2006/relationships/customXml" Target="../ink/ink555.xml"/><Relationship Id="rId247" Type="http://schemas.openxmlformats.org/officeDocument/2006/relationships/customXml" Target="../ink/ink576.xml"/></Relationships>
</file>

<file path=ppt/slides/_rels/slide7.xml.rels><?xml version="1.0" encoding="UTF-8" standalone="yes"?>
<Relationships xmlns="http://schemas.openxmlformats.org/package/2006/relationships"><Relationship Id="rId2" Type="http://schemas.openxmlformats.org/officeDocument/2006/relationships/image" Target="../media/image65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17" Type="http://schemas.openxmlformats.org/officeDocument/2006/relationships/customXml" Target="../ink/ink709.xml"/><Relationship Id="rId299" Type="http://schemas.openxmlformats.org/officeDocument/2006/relationships/customXml" Target="../ink/ink800.xml"/><Relationship Id="rId303" Type="http://schemas.openxmlformats.org/officeDocument/2006/relationships/customXml" Target="../ink/ink802.xml"/><Relationship Id="rId21" Type="http://schemas.openxmlformats.org/officeDocument/2006/relationships/customXml" Target="../ink/ink661.xml"/><Relationship Id="rId42" Type="http://schemas.openxmlformats.org/officeDocument/2006/relationships/image" Target="../media/image679.png"/><Relationship Id="rId63" Type="http://schemas.openxmlformats.org/officeDocument/2006/relationships/customXml" Target="../ink/ink682.xml"/><Relationship Id="rId84" Type="http://schemas.openxmlformats.org/officeDocument/2006/relationships/image" Target="../media/image700.png"/><Relationship Id="rId138" Type="http://schemas.openxmlformats.org/officeDocument/2006/relationships/image" Target="../media/image727.png"/><Relationship Id="rId159" Type="http://schemas.openxmlformats.org/officeDocument/2006/relationships/customXml" Target="../ink/ink730.xml"/><Relationship Id="rId170" Type="http://schemas.openxmlformats.org/officeDocument/2006/relationships/image" Target="../media/image743.png"/><Relationship Id="rId191" Type="http://schemas.openxmlformats.org/officeDocument/2006/relationships/customXml" Target="../ink/ink746.xml"/><Relationship Id="rId205" Type="http://schemas.openxmlformats.org/officeDocument/2006/relationships/customXml" Target="../ink/ink753.xml"/><Relationship Id="rId226" Type="http://schemas.openxmlformats.org/officeDocument/2006/relationships/image" Target="../media/image771.png"/><Relationship Id="rId247" Type="http://schemas.openxmlformats.org/officeDocument/2006/relationships/customXml" Target="../ink/ink774.xml"/><Relationship Id="rId107" Type="http://schemas.openxmlformats.org/officeDocument/2006/relationships/customXml" Target="../ink/ink704.xml"/><Relationship Id="rId268" Type="http://schemas.openxmlformats.org/officeDocument/2006/relationships/image" Target="../media/image792.png"/><Relationship Id="rId289" Type="http://schemas.openxmlformats.org/officeDocument/2006/relationships/customXml" Target="../ink/ink795.xml"/><Relationship Id="rId11" Type="http://schemas.openxmlformats.org/officeDocument/2006/relationships/customXml" Target="../ink/ink656.xml"/><Relationship Id="rId32" Type="http://schemas.openxmlformats.org/officeDocument/2006/relationships/image" Target="../media/image674.png"/><Relationship Id="rId53" Type="http://schemas.openxmlformats.org/officeDocument/2006/relationships/customXml" Target="../ink/ink677.xml"/><Relationship Id="rId74" Type="http://schemas.openxmlformats.org/officeDocument/2006/relationships/image" Target="../media/image695.png"/><Relationship Id="rId128" Type="http://schemas.openxmlformats.org/officeDocument/2006/relationships/image" Target="../media/image722.png"/><Relationship Id="rId149" Type="http://schemas.openxmlformats.org/officeDocument/2006/relationships/customXml" Target="../ink/ink725.xml"/><Relationship Id="rId314" Type="http://schemas.openxmlformats.org/officeDocument/2006/relationships/image" Target="../media/image815.png"/><Relationship Id="rId5" Type="http://schemas.openxmlformats.org/officeDocument/2006/relationships/customXml" Target="../ink/ink653.xml"/><Relationship Id="rId95" Type="http://schemas.openxmlformats.org/officeDocument/2006/relationships/customXml" Target="../ink/ink698.xml"/><Relationship Id="rId160" Type="http://schemas.openxmlformats.org/officeDocument/2006/relationships/image" Target="../media/image738.png"/><Relationship Id="rId181" Type="http://schemas.openxmlformats.org/officeDocument/2006/relationships/customXml" Target="../ink/ink741.xml"/><Relationship Id="rId216" Type="http://schemas.openxmlformats.org/officeDocument/2006/relationships/image" Target="../media/image766.png"/><Relationship Id="rId237" Type="http://schemas.openxmlformats.org/officeDocument/2006/relationships/customXml" Target="../ink/ink769.xml"/><Relationship Id="rId258" Type="http://schemas.openxmlformats.org/officeDocument/2006/relationships/image" Target="../media/image787.png"/><Relationship Id="rId279" Type="http://schemas.openxmlformats.org/officeDocument/2006/relationships/customXml" Target="../ink/ink790.xml"/><Relationship Id="rId22" Type="http://schemas.openxmlformats.org/officeDocument/2006/relationships/image" Target="../media/image669.png"/><Relationship Id="rId43" Type="http://schemas.openxmlformats.org/officeDocument/2006/relationships/customXml" Target="../ink/ink672.xml"/><Relationship Id="rId64" Type="http://schemas.openxmlformats.org/officeDocument/2006/relationships/image" Target="../media/image690.png"/><Relationship Id="rId118" Type="http://schemas.openxmlformats.org/officeDocument/2006/relationships/image" Target="../media/image717.png"/><Relationship Id="rId139" Type="http://schemas.openxmlformats.org/officeDocument/2006/relationships/customXml" Target="../ink/ink720.xml"/><Relationship Id="rId290" Type="http://schemas.openxmlformats.org/officeDocument/2006/relationships/image" Target="../media/image803.png"/><Relationship Id="rId304" Type="http://schemas.openxmlformats.org/officeDocument/2006/relationships/image" Target="../media/image810.png"/><Relationship Id="rId85" Type="http://schemas.openxmlformats.org/officeDocument/2006/relationships/customXml" Target="../ink/ink693.xml"/><Relationship Id="rId150" Type="http://schemas.openxmlformats.org/officeDocument/2006/relationships/image" Target="../media/image733.png"/><Relationship Id="rId171" Type="http://schemas.openxmlformats.org/officeDocument/2006/relationships/customXml" Target="../ink/ink736.xml"/><Relationship Id="rId192" Type="http://schemas.openxmlformats.org/officeDocument/2006/relationships/image" Target="../media/image754.png"/><Relationship Id="rId206" Type="http://schemas.openxmlformats.org/officeDocument/2006/relationships/image" Target="../media/image761.png"/><Relationship Id="rId227" Type="http://schemas.openxmlformats.org/officeDocument/2006/relationships/customXml" Target="../ink/ink764.xml"/><Relationship Id="rId248" Type="http://schemas.openxmlformats.org/officeDocument/2006/relationships/image" Target="../media/image782.png"/><Relationship Id="rId269" Type="http://schemas.openxmlformats.org/officeDocument/2006/relationships/customXml" Target="../ink/ink785.xml"/><Relationship Id="rId12" Type="http://schemas.openxmlformats.org/officeDocument/2006/relationships/image" Target="../media/image664.png"/><Relationship Id="rId33" Type="http://schemas.openxmlformats.org/officeDocument/2006/relationships/customXml" Target="../ink/ink667.xml"/><Relationship Id="rId108" Type="http://schemas.openxmlformats.org/officeDocument/2006/relationships/image" Target="../media/image712.png"/><Relationship Id="rId129" Type="http://schemas.openxmlformats.org/officeDocument/2006/relationships/customXml" Target="../ink/ink715.xml"/><Relationship Id="rId280" Type="http://schemas.openxmlformats.org/officeDocument/2006/relationships/image" Target="../media/image798.png"/><Relationship Id="rId315" Type="http://schemas.openxmlformats.org/officeDocument/2006/relationships/customXml" Target="../ink/ink808.xml"/><Relationship Id="rId54" Type="http://schemas.openxmlformats.org/officeDocument/2006/relationships/image" Target="../media/image685.png"/><Relationship Id="rId75" Type="http://schemas.openxmlformats.org/officeDocument/2006/relationships/customXml" Target="../ink/ink688.xml"/><Relationship Id="rId96" Type="http://schemas.openxmlformats.org/officeDocument/2006/relationships/image" Target="../media/image706.png"/><Relationship Id="rId140" Type="http://schemas.openxmlformats.org/officeDocument/2006/relationships/image" Target="../media/image728.png"/><Relationship Id="rId161" Type="http://schemas.openxmlformats.org/officeDocument/2006/relationships/customXml" Target="../ink/ink731.xml"/><Relationship Id="rId182" Type="http://schemas.openxmlformats.org/officeDocument/2006/relationships/image" Target="../media/image749.png"/><Relationship Id="rId217" Type="http://schemas.openxmlformats.org/officeDocument/2006/relationships/customXml" Target="../ink/ink759.xml"/><Relationship Id="rId6" Type="http://schemas.openxmlformats.org/officeDocument/2006/relationships/image" Target="../media/image661.png"/><Relationship Id="rId238" Type="http://schemas.openxmlformats.org/officeDocument/2006/relationships/image" Target="../media/image777.png"/><Relationship Id="rId259" Type="http://schemas.openxmlformats.org/officeDocument/2006/relationships/customXml" Target="../ink/ink780.xml"/><Relationship Id="rId23" Type="http://schemas.openxmlformats.org/officeDocument/2006/relationships/customXml" Target="../ink/ink662.xml"/><Relationship Id="rId119" Type="http://schemas.openxmlformats.org/officeDocument/2006/relationships/customXml" Target="../ink/ink710.xml"/><Relationship Id="rId270" Type="http://schemas.openxmlformats.org/officeDocument/2006/relationships/image" Target="../media/image793.png"/><Relationship Id="rId291" Type="http://schemas.openxmlformats.org/officeDocument/2006/relationships/customXml" Target="../ink/ink796.xml"/><Relationship Id="rId305" Type="http://schemas.openxmlformats.org/officeDocument/2006/relationships/customXml" Target="../ink/ink803.xml"/><Relationship Id="rId44" Type="http://schemas.openxmlformats.org/officeDocument/2006/relationships/image" Target="../media/image680.png"/><Relationship Id="rId65" Type="http://schemas.openxmlformats.org/officeDocument/2006/relationships/customXml" Target="../ink/ink683.xml"/><Relationship Id="rId86" Type="http://schemas.openxmlformats.org/officeDocument/2006/relationships/image" Target="../media/image701.png"/><Relationship Id="rId130" Type="http://schemas.openxmlformats.org/officeDocument/2006/relationships/image" Target="../media/image723.png"/><Relationship Id="rId151" Type="http://schemas.openxmlformats.org/officeDocument/2006/relationships/customXml" Target="../ink/ink726.xml"/><Relationship Id="rId172" Type="http://schemas.openxmlformats.org/officeDocument/2006/relationships/image" Target="../media/image744.png"/><Relationship Id="rId193" Type="http://schemas.openxmlformats.org/officeDocument/2006/relationships/customXml" Target="../ink/ink747.xml"/><Relationship Id="rId207" Type="http://schemas.openxmlformats.org/officeDocument/2006/relationships/customXml" Target="../ink/ink754.xml"/><Relationship Id="rId228" Type="http://schemas.openxmlformats.org/officeDocument/2006/relationships/image" Target="../media/image772.png"/><Relationship Id="rId249" Type="http://schemas.openxmlformats.org/officeDocument/2006/relationships/customXml" Target="../ink/ink775.xml"/><Relationship Id="rId13" Type="http://schemas.openxmlformats.org/officeDocument/2006/relationships/customXml" Target="../ink/ink657.xml"/><Relationship Id="rId109" Type="http://schemas.openxmlformats.org/officeDocument/2006/relationships/customXml" Target="../ink/ink705.xml"/><Relationship Id="rId260" Type="http://schemas.openxmlformats.org/officeDocument/2006/relationships/image" Target="../media/image788.png"/><Relationship Id="rId281" Type="http://schemas.openxmlformats.org/officeDocument/2006/relationships/customXml" Target="../ink/ink791.xml"/><Relationship Id="rId316" Type="http://schemas.openxmlformats.org/officeDocument/2006/relationships/image" Target="../media/image816.png"/><Relationship Id="rId34" Type="http://schemas.openxmlformats.org/officeDocument/2006/relationships/image" Target="../media/image675.png"/><Relationship Id="rId55" Type="http://schemas.openxmlformats.org/officeDocument/2006/relationships/customXml" Target="../ink/ink678.xml"/><Relationship Id="rId76" Type="http://schemas.openxmlformats.org/officeDocument/2006/relationships/image" Target="../media/image696.png"/><Relationship Id="rId97" Type="http://schemas.openxmlformats.org/officeDocument/2006/relationships/customXml" Target="../ink/ink699.xml"/><Relationship Id="rId120" Type="http://schemas.openxmlformats.org/officeDocument/2006/relationships/image" Target="../media/image718.png"/><Relationship Id="rId141" Type="http://schemas.openxmlformats.org/officeDocument/2006/relationships/customXml" Target="../ink/ink721.xml"/><Relationship Id="rId7" Type="http://schemas.openxmlformats.org/officeDocument/2006/relationships/customXml" Target="../ink/ink654.xml"/><Relationship Id="rId162" Type="http://schemas.openxmlformats.org/officeDocument/2006/relationships/image" Target="../media/image739.png"/><Relationship Id="rId183" Type="http://schemas.openxmlformats.org/officeDocument/2006/relationships/customXml" Target="../ink/ink742.xml"/><Relationship Id="rId218" Type="http://schemas.openxmlformats.org/officeDocument/2006/relationships/image" Target="../media/image767.png"/><Relationship Id="rId239" Type="http://schemas.openxmlformats.org/officeDocument/2006/relationships/customXml" Target="../ink/ink770.xml"/><Relationship Id="rId250" Type="http://schemas.openxmlformats.org/officeDocument/2006/relationships/image" Target="../media/image783.png"/><Relationship Id="rId271" Type="http://schemas.openxmlformats.org/officeDocument/2006/relationships/customXml" Target="../ink/ink786.xml"/><Relationship Id="rId292" Type="http://schemas.openxmlformats.org/officeDocument/2006/relationships/image" Target="../media/image804.png"/><Relationship Id="rId306" Type="http://schemas.openxmlformats.org/officeDocument/2006/relationships/image" Target="../media/image811.png"/><Relationship Id="rId24" Type="http://schemas.openxmlformats.org/officeDocument/2006/relationships/image" Target="../media/image670.png"/><Relationship Id="rId45" Type="http://schemas.openxmlformats.org/officeDocument/2006/relationships/customXml" Target="../ink/ink673.xml"/><Relationship Id="rId66" Type="http://schemas.openxmlformats.org/officeDocument/2006/relationships/image" Target="../media/image691.png"/><Relationship Id="rId87" Type="http://schemas.openxmlformats.org/officeDocument/2006/relationships/customXml" Target="../ink/ink694.xml"/><Relationship Id="rId110" Type="http://schemas.openxmlformats.org/officeDocument/2006/relationships/image" Target="../media/image713.png"/><Relationship Id="rId131" Type="http://schemas.openxmlformats.org/officeDocument/2006/relationships/customXml" Target="../ink/ink716.xml"/><Relationship Id="rId61" Type="http://schemas.openxmlformats.org/officeDocument/2006/relationships/customXml" Target="../ink/ink681.xml"/><Relationship Id="rId82" Type="http://schemas.openxmlformats.org/officeDocument/2006/relationships/image" Target="../media/image699.png"/><Relationship Id="rId152" Type="http://schemas.openxmlformats.org/officeDocument/2006/relationships/image" Target="../media/image734.png"/><Relationship Id="rId173" Type="http://schemas.openxmlformats.org/officeDocument/2006/relationships/customXml" Target="../ink/ink737.xml"/><Relationship Id="rId194" Type="http://schemas.openxmlformats.org/officeDocument/2006/relationships/image" Target="../media/image755.png"/><Relationship Id="rId199" Type="http://schemas.openxmlformats.org/officeDocument/2006/relationships/customXml" Target="../ink/ink750.xml"/><Relationship Id="rId203" Type="http://schemas.openxmlformats.org/officeDocument/2006/relationships/customXml" Target="../ink/ink752.xml"/><Relationship Id="rId208" Type="http://schemas.openxmlformats.org/officeDocument/2006/relationships/image" Target="../media/image762.png"/><Relationship Id="rId229" Type="http://schemas.openxmlformats.org/officeDocument/2006/relationships/customXml" Target="../ink/ink765.xml"/><Relationship Id="rId19" Type="http://schemas.openxmlformats.org/officeDocument/2006/relationships/customXml" Target="../ink/ink660.xml"/><Relationship Id="rId224" Type="http://schemas.openxmlformats.org/officeDocument/2006/relationships/image" Target="../media/image770.png"/><Relationship Id="rId240" Type="http://schemas.openxmlformats.org/officeDocument/2006/relationships/image" Target="../media/image778.png"/><Relationship Id="rId245" Type="http://schemas.openxmlformats.org/officeDocument/2006/relationships/customXml" Target="../ink/ink773.xml"/><Relationship Id="rId261" Type="http://schemas.openxmlformats.org/officeDocument/2006/relationships/customXml" Target="../ink/ink781.xml"/><Relationship Id="rId266" Type="http://schemas.openxmlformats.org/officeDocument/2006/relationships/image" Target="../media/image791.png"/><Relationship Id="rId287" Type="http://schemas.openxmlformats.org/officeDocument/2006/relationships/customXml" Target="../ink/ink794.xml"/><Relationship Id="rId14" Type="http://schemas.openxmlformats.org/officeDocument/2006/relationships/image" Target="../media/image665.png"/><Relationship Id="rId30" Type="http://schemas.openxmlformats.org/officeDocument/2006/relationships/image" Target="../media/image673.png"/><Relationship Id="rId35" Type="http://schemas.openxmlformats.org/officeDocument/2006/relationships/customXml" Target="../ink/ink668.xml"/><Relationship Id="rId56" Type="http://schemas.openxmlformats.org/officeDocument/2006/relationships/image" Target="../media/image686.png"/><Relationship Id="rId77" Type="http://schemas.openxmlformats.org/officeDocument/2006/relationships/customXml" Target="../ink/ink689.xml"/><Relationship Id="rId100" Type="http://schemas.openxmlformats.org/officeDocument/2006/relationships/image" Target="../media/image708.png"/><Relationship Id="rId105" Type="http://schemas.openxmlformats.org/officeDocument/2006/relationships/customXml" Target="../ink/ink703.xml"/><Relationship Id="rId126" Type="http://schemas.openxmlformats.org/officeDocument/2006/relationships/image" Target="../media/image721.png"/><Relationship Id="rId147" Type="http://schemas.openxmlformats.org/officeDocument/2006/relationships/customXml" Target="../ink/ink724.xml"/><Relationship Id="rId168" Type="http://schemas.openxmlformats.org/officeDocument/2006/relationships/image" Target="../media/image742.png"/><Relationship Id="rId282" Type="http://schemas.openxmlformats.org/officeDocument/2006/relationships/image" Target="../media/image799.png"/><Relationship Id="rId312" Type="http://schemas.openxmlformats.org/officeDocument/2006/relationships/image" Target="../media/image814.png"/><Relationship Id="rId317" Type="http://schemas.openxmlformats.org/officeDocument/2006/relationships/customXml" Target="../ink/ink809.xml"/><Relationship Id="rId8" Type="http://schemas.openxmlformats.org/officeDocument/2006/relationships/image" Target="../media/image662.png"/><Relationship Id="rId51" Type="http://schemas.openxmlformats.org/officeDocument/2006/relationships/customXml" Target="../ink/ink676.xml"/><Relationship Id="rId72" Type="http://schemas.openxmlformats.org/officeDocument/2006/relationships/image" Target="../media/image694.png"/><Relationship Id="rId93" Type="http://schemas.openxmlformats.org/officeDocument/2006/relationships/customXml" Target="../ink/ink697.xml"/><Relationship Id="rId98" Type="http://schemas.openxmlformats.org/officeDocument/2006/relationships/image" Target="../media/image707.png"/><Relationship Id="rId121" Type="http://schemas.openxmlformats.org/officeDocument/2006/relationships/customXml" Target="../ink/ink711.xml"/><Relationship Id="rId142" Type="http://schemas.openxmlformats.org/officeDocument/2006/relationships/image" Target="../media/image729.png"/><Relationship Id="rId163" Type="http://schemas.openxmlformats.org/officeDocument/2006/relationships/customXml" Target="../ink/ink732.xml"/><Relationship Id="rId184" Type="http://schemas.openxmlformats.org/officeDocument/2006/relationships/image" Target="../media/image750.png"/><Relationship Id="rId189" Type="http://schemas.openxmlformats.org/officeDocument/2006/relationships/customXml" Target="../ink/ink745.xml"/><Relationship Id="rId219" Type="http://schemas.openxmlformats.org/officeDocument/2006/relationships/customXml" Target="../ink/ink760.xml"/><Relationship Id="rId3" Type="http://schemas.openxmlformats.org/officeDocument/2006/relationships/customXml" Target="../ink/ink652.xml"/><Relationship Id="rId214" Type="http://schemas.openxmlformats.org/officeDocument/2006/relationships/image" Target="../media/image765.png"/><Relationship Id="rId230" Type="http://schemas.openxmlformats.org/officeDocument/2006/relationships/image" Target="../media/image773.png"/><Relationship Id="rId235" Type="http://schemas.openxmlformats.org/officeDocument/2006/relationships/customXml" Target="../ink/ink768.xml"/><Relationship Id="rId251" Type="http://schemas.openxmlformats.org/officeDocument/2006/relationships/customXml" Target="../ink/ink776.xml"/><Relationship Id="rId256" Type="http://schemas.openxmlformats.org/officeDocument/2006/relationships/image" Target="../media/image786.png"/><Relationship Id="rId277" Type="http://schemas.openxmlformats.org/officeDocument/2006/relationships/customXml" Target="../ink/ink789.xml"/><Relationship Id="rId298" Type="http://schemas.openxmlformats.org/officeDocument/2006/relationships/image" Target="../media/image807.png"/><Relationship Id="rId25" Type="http://schemas.openxmlformats.org/officeDocument/2006/relationships/customXml" Target="../ink/ink663.xml"/><Relationship Id="rId46" Type="http://schemas.openxmlformats.org/officeDocument/2006/relationships/image" Target="../media/image681.png"/><Relationship Id="rId67" Type="http://schemas.openxmlformats.org/officeDocument/2006/relationships/customXml" Target="../ink/ink684.xml"/><Relationship Id="rId116" Type="http://schemas.openxmlformats.org/officeDocument/2006/relationships/image" Target="../media/image716.png"/><Relationship Id="rId137" Type="http://schemas.openxmlformats.org/officeDocument/2006/relationships/customXml" Target="../ink/ink719.xml"/><Relationship Id="rId158" Type="http://schemas.openxmlformats.org/officeDocument/2006/relationships/image" Target="../media/image737.png"/><Relationship Id="rId272" Type="http://schemas.openxmlformats.org/officeDocument/2006/relationships/image" Target="../media/image794.png"/><Relationship Id="rId293" Type="http://schemas.openxmlformats.org/officeDocument/2006/relationships/customXml" Target="../ink/ink797.xml"/><Relationship Id="rId302" Type="http://schemas.openxmlformats.org/officeDocument/2006/relationships/image" Target="../media/image809.png"/><Relationship Id="rId307" Type="http://schemas.openxmlformats.org/officeDocument/2006/relationships/customXml" Target="../ink/ink804.xml"/><Relationship Id="rId20" Type="http://schemas.openxmlformats.org/officeDocument/2006/relationships/image" Target="../media/image668.png"/><Relationship Id="rId41" Type="http://schemas.openxmlformats.org/officeDocument/2006/relationships/customXml" Target="../ink/ink671.xml"/><Relationship Id="rId62" Type="http://schemas.openxmlformats.org/officeDocument/2006/relationships/image" Target="../media/image689.png"/><Relationship Id="rId83" Type="http://schemas.openxmlformats.org/officeDocument/2006/relationships/customXml" Target="../ink/ink692.xml"/><Relationship Id="rId88" Type="http://schemas.openxmlformats.org/officeDocument/2006/relationships/image" Target="../media/image702.png"/><Relationship Id="rId111" Type="http://schemas.openxmlformats.org/officeDocument/2006/relationships/customXml" Target="../ink/ink706.xml"/><Relationship Id="rId132" Type="http://schemas.openxmlformats.org/officeDocument/2006/relationships/image" Target="../media/image724.png"/><Relationship Id="rId153" Type="http://schemas.openxmlformats.org/officeDocument/2006/relationships/customXml" Target="../ink/ink727.xml"/><Relationship Id="rId174" Type="http://schemas.openxmlformats.org/officeDocument/2006/relationships/image" Target="../media/image745.png"/><Relationship Id="rId179" Type="http://schemas.openxmlformats.org/officeDocument/2006/relationships/customXml" Target="../ink/ink740.xml"/><Relationship Id="rId195" Type="http://schemas.openxmlformats.org/officeDocument/2006/relationships/customXml" Target="../ink/ink748.xml"/><Relationship Id="rId209" Type="http://schemas.openxmlformats.org/officeDocument/2006/relationships/customXml" Target="../ink/ink755.xml"/><Relationship Id="rId190" Type="http://schemas.openxmlformats.org/officeDocument/2006/relationships/image" Target="../media/image753.png"/><Relationship Id="rId204" Type="http://schemas.openxmlformats.org/officeDocument/2006/relationships/image" Target="../media/image760.png"/><Relationship Id="rId220" Type="http://schemas.openxmlformats.org/officeDocument/2006/relationships/image" Target="../media/image768.png"/><Relationship Id="rId225" Type="http://schemas.openxmlformats.org/officeDocument/2006/relationships/customXml" Target="../ink/ink763.xml"/><Relationship Id="rId241" Type="http://schemas.openxmlformats.org/officeDocument/2006/relationships/customXml" Target="../ink/ink771.xml"/><Relationship Id="rId246" Type="http://schemas.openxmlformats.org/officeDocument/2006/relationships/image" Target="../media/image781.png"/><Relationship Id="rId267" Type="http://schemas.openxmlformats.org/officeDocument/2006/relationships/customXml" Target="../ink/ink784.xml"/><Relationship Id="rId288" Type="http://schemas.openxmlformats.org/officeDocument/2006/relationships/image" Target="../media/image802.png"/><Relationship Id="rId15" Type="http://schemas.openxmlformats.org/officeDocument/2006/relationships/customXml" Target="../ink/ink658.xml"/><Relationship Id="rId36" Type="http://schemas.openxmlformats.org/officeDocument/2006/relationships/image" Target="../media/image676.png"/><Relationship Id="rId57" Type="http://schemas.openxmlformats.org/officeDocument/2006/relationships/customXml" Target="../ink/ink679.xml"/><Relationship Id="rId106" Type="http://schemas.openxmlformats.org/officeDocument/2006/relationships/image" Target="../media/image711.png"/><Relationship Id="rId127" Type="http://schemas.openxmlformats.org/officeDocument/2006/relationships/customXml" Target="../ink/ink714.xml"/><Relationship Id="rId262" Type="http://schemas.openxmlformats.org/officeDocument/2006/relationships/image" Target="../media/image789.png"/><Relationship Id="rId283" Type="http://schemas.openxmlformats.org/officeDocument/2006/relationships/customXml" Target="../ink/ink792.xml"/><Relationship Id="rId313" Type="http://schemas.openxmlformats.org/officeDocument/2006/relationships/customXml" Target="../ink/ink807.xml"/><Relationship Id="rId318" Type="http://schemas.openxmlformats.org/officeDocument/2006/relationships/image" Target="../media/image817.png"/><Relationship Id="rId10" Type="http://schemas.openxmlformats.org/officeDocument/2006/relationships/image" Target="../media/image663.png"/><Relationship Id="rId31" Type="http://schemas.openxmlformats.org/officeDocument/2006/relationships/customXml" Target="../ink/ink666.xml"/><Relationship Id="rId52" Type="http://schemas.openxmlformats.org/officeDocument/2006/relationships/image" Target="../media/image684.png"/><Relationship Id="rId73" Type="http://schemas.openxmlformats.org/officeDocument/2006/relationships/customXml" Target="../ink/ink687.xml"/><Relationship Id="rId78" Type="http://schemas.openxmlformats.org/officeDocument/2006/relationships/image" Target="../media/image697.png"/><Relationship Id="rId94" Type="http://schemas.openxmlformats.org/officeDocument/2006/relationships/image" Target="../media/image705.png"/><Relationship Id="rId99" Type="http://schemas.openxmlformats.org/officeDocument/2006/relationships/customXml" Target="../ink/ink700.xml"/><Relationship Id="rId101" Type="http://schemas.openxmlformats.org/officeDocument/2006/relationships/customXml" Target="../ink/ink701.xml"/><Relationship Id="rId122" Type="http://schemas.openxmlformats.org/officeDocument/2006/relationships/image" Target="../media/image719.png"/><Relationship Id="rId143" Type="http://schemas.openxmlformats.org/officeDocument/2006/relationships/customXml" Target="../ink/ink722.xml"/><Relationship Id="rId148" Type="http://schemas.openxmlformats.org/officeDocument/2006/relationships/image" Target="../media/image732.png"/><Relationship Id="rId164" Type="http://schemas.openxmlformats.org/officeDocument/2006/relationships/image" Target="../media/image740.png"/><Relationship Id="rId169" Type="http://schemas.openxmlformats.org/officeDocument/2006/relationships/customXml" Target="../ink/ink735.xml"/><Relationship Id="rId185" Type="http://schemas.openxmlformats.org/officeDocument/2006/relationships/customXml" Target="../ink/ink743.xml"/><Relationship Id="rId4" Type="http://schemas.openxmlformats.org/officeDocument/2006/relationships/image" Target="../media/image660.png"/><Relationship Id="rId9" Type="http://schemas.openxmlformats.org/officeDocument/2006/relationships/customXml" Target="../ink/ink655.xml"/><Relationship Id="rId180" Type="http://schemas.openxmlformats.org/officeDocument/2006/relationships/image" Target="../media/image748.png"/><Relationship Id="rId210" Type="http://schemas.openxmlformats.org/officeDocument/2006/relationships/image" Target="../media/image763.png"/><Relationship Id="rId215" Type="http://schemas.openxmlformats.org/officeDocument/2006/relationships/customXml" Target="../ink/ink758.xml"/><Relationship Id="rId236" Type="http://schemas.openxmlformats.org/officeDocument/2006/relationships/image" Target="../media/image776.png"/><Relationship Id="rId257" Type="http://schemas.openxmlformats.org/officeDocument/2006/relationships/customXml" Target="../ink/ink779.xml"/><Relationship Id="rId278" Type="http://schemas.openxmlformats.org/officeDocument/2006/relationships/image" Target="../media/image797.png"/><Relationship Id="rId26" Type="http://schemas.openxmlformats.org/officeDocument/2006/relationships/image" Target="../media/image671.png"/><Relationship Id="rId231" Type="http://schemas.openxmlformats.org/officeDocument/2006/relationships/customXml" Target="../ink/ink766.xml"/><Relationship Id="rId252" Type="http://schemas.openxmlformats.org/officeDocument/2006/relationships/image" Target="../media/image784.png"/><Relationship Id="rId273" Type="http://schemas.openxmlformats.org/officeDocument/2006/relationships/customXml" Target="../ink/ink787.xml"/><Relationship Id="rId294" Type="http://schemas.openxmlformats.org/officeDocument/2006/relationships/image" Target="../media/image805.png"/><Relationship Id="rId308" Type="http://schemas.openxmlformats.org/officeDocument/2006/relationships/image" Target="../media/image812.png"/><Relationship Id="rId47" Type="http://schemas.openxmlformats.org/officeDocument/2006/relationships/customXml" Target="../ink/ink674.xml"/><Relationship Id="rId68" Type="http://schemas.openxmlformats.org/officeDocument/2006/relationships/image" Target="../media/image692.png"/><Relationship Id="rId89" Type="http://schemas.openxmlformats.org/officeDocument/2006/relationships/customXml" Target="../ink/ink695.xml"/><Relationship Id="rId112" Type="http://schemas.openxmlformats.org/officeDocument/2006/relationships/image" Target="../media/image714.png"/><Relationship Id="rId133" Type="http://schemas.openxmlformats.org/officeDocument/2006/relationships/customXml" Target="../ink/ink717.xml"/><Relationship Id="rId154" Type="http://schemas.openxmlformats.org/officeDocument/2006/relationships/image" Target="../media/image735.png"/><Relationship Id="rId175" Type="http://schemas.openxmlformats.org/officeDocument/2006/relationships/customXml" Target="../ink/ink738.xml"/><Relationship Id="rId196" Type="http://schemas.openxmlformats.org/officeDocument/2006/relationships/image" Target="../media/image756.png"/><Relationship Id="rId200" Type="http://schemas.openxmlformats.org/officeDocument/2006/relationships/image" Target="../media/image758.png"/><Relationship Id="rId16" Type="http://schemas.openxmlformats.org/officeDocument/2006/relationships/image" Target="../media/image666.png"/><Relationship Id="rId221" Type="http://schemas.openxmlformats.org/officeDocument/2006/relationships/customXml" Target="../ink/ink761.xml"/><Relationship Id="rId242" Type="http://schemas.openxmlformats.org/officeDocument/2006/relationships/image" Target="../media/image779.png"/><Relationship Id="rId263" Type="http://schemas.openxmlformats.org/officeDocument/2006/relationships/customXml" Target="../ink/ink782.xml"/><Relationship Id="rId284" Type="http://schemas.openxmlformats.org/officeDocument/2006/relationships/image" Target="../media/image800.png"/><Relationship Id="rId37" Type="http://schemas.openxmlformats.org/officeDocument/2006/relationships/customXml" Target="../ink/ink669.xml"/><Relationship Id="rId58" Type="http://schemas.openxmlformats.org/officeDocument/2006/relationships/image" Target="../media/image687.png"/><Relationship Id="rId79" Type="http://schemas.openxmlformats.org/officeDocument/2006/relationships/customXml" Target="../ink/ink690.xml"/><Relationship Id="rId102" Type="http://schemas.openxmlformats.org/officeDocument/2006/relationships/image" Target="../media/image709.png"/><Relationship Id="rId123" Type="http://schemas.openxmlformats.org/officeDocument/2006/relationships/customXml" Target="../ink/ink712.xml"/><Relationship Id="rId144" Type="http://schemas.openxmlformats.org/officeDocument/2006/relationships/image" Target="../media/image730.png"/><Relationship Id="rId90" Type="http://schemas.openxmlformats.org/officeDocument/2006/relationships/image" Target="../media/image703.png"/><Relationship Id="rId165" Type="http://schemas.openxmlformats.org/officeDocument/2006/relationships/customXml" Target="../ink/ink733.xml"/><Relationship Id="rId186" Type="http://schemas.openxmlformats.org/officeDocument/2006/relationships/image" Target="../media/image751.png"/><Relationship Id="rId211" Type="http://schemas.openxmlformats.org/officeDocument/2006/relationships/customXml" Target="../ink/ink756.xml"/><Relationship Id="rId232" Type="http://schemas.openxmlformats.org/officeDocument/2006/relationships/image" Target="../media/image774.png"/><Relationship Id="rId253" Type="http://schemas.openxmlformats.org/officeDocument/2006/relationships/customXml" Target="../ink/ink777.xml"/><Relationship Id="rId274" Type="http://schemas.openxmlformats.org/officeDocument/2006/relationships/image" Target="../media/image795.png"/><Relationship Id="rId295" Type="http://schemas.openxmlformats.org/officeDocument/2006/relationships/customXml" Target="../ink/ink798.xml"/><Relationship Id="rId309" Type="http://schemas.openxmlformats.org/officeDocument/2006/relationships/customXml" Target="../ink/ink805.xml"/><Relationship Id="rId27" Type="http://schemas.openxmlformats.org/officeDocument/2006/relationships/customXml" Target="../ink/ink664.xml"/><Relationship Id="rId48" Type="http://schemas.openxmlformats.org/officeDocument/2006/relationships/image" Target="../media/image682.png"/><Relationship Id="rId69" Type="http://schemas.openxmlformats.org/officeDocument/2006/relationships/customXml" Target="../ink/ink685.xml"/><Relationship Id="rId113" Type="http://schemas.openxmlformats.org/officeDocument/2006/relationships/customXml" Target="../ink/ink707.xml"/><Relationship Id="rId134" Type="http://schemas.openxmlformats.org/officeDocument/2006/relationships/image" Target="../media/image725.png"/><Relationship Id="rId80" Type="http://schemas.openxmlformats.org/officeDocument/2006/relationships/image" Target="../media/image698.png"/><Relationship Id="rId155" Type="http://schemas.openxmlformats.org/officeDocument/2006/relationships/customXml" Target="../ink/ink728.xml"/><Relationship Id="rId176" Type="http://schemas.openxmlformats.org/officeDocument/2006/relationships/image" Target="../media/image746.png"/><Relationship Id="rId197" Type="http://schemas.openxmlformats.org/officeDocument/2006/relationships/customXml" Target="../ink/ink749.xml"/><Relationship Id="rId201" Type="http://schemas.openxmlformats.org/officeDocument/2006/relationships/customXml" Target="../ink/ink751.xml"/><Relationship Id="rId222" Type="http://schemas.openxmlformats.org/officeDocument/2006/relationships/image" Target="../media/image769.png"/><Relationship Id="rId243" Type="http://schemas.openxmlformats.org/officeDocument/2006/relationships/customXml" Target="../ink/ink772.xml"/><Relationship Id="rId264" Type="http://schemas.openxmlformats.org/officeDocument/2006/relationships/image" Target="../media/image790.png"/><Relationship Id="rId285" Type="http://schemas.openxmlformats.org/officeDocument/2006/relationships/customXml" Target="../ink/ink793.xml"/><Relationship Id="rId17" Type="http://schemas.openxmlformats.org/officeDocument/2006/relationships/customXml" Target="../ink/ink659.xml"/><Relationship Id="rId38" Type="http://schemas.openxmlformats.org/officeDocument/2006/relationships/image" Target="../media/image677.png"/><Relationship Id="rId59" Type="http://schemas.openxmlformats.org/officeDocument/2006/relationships/customXml" Target="../ink/ink680.xml"/><Relationship Id="rId103" Type="http://schemas.openxmlformats.org/officeDocument/2006/relationships/customXml" Target="../ink/ink702.xml"/><Relationship Id="rId124" Type="http://schemas.openxmlformats.org/officeDocument/2006/relationships/image" Target="../media/image720.png"/><Relationship Id="rId310" Type="http://schemas.openxmlformats.org/officeDocument/2006/relationships/image" Target="../media/image813.png"/><Relationship Id="rId70" Type="http://schemas.openxmlformats.org/officeDocument/2006/relationships/image" Target="../media/image693.png"/><Relationship Id="rId91" Type="http://schemas.openxmlformats.org/officeDocument/2006/relationships/customXml" Target="../ink/ink696.xml"/><Relationship Id="rId145" Type="http://schemas.openxmlformats.org/officeDocument/2006/relationships/customXml" Target="../ink/ink723.xml"/><Relationship Id="rId166" Type="http://schemas.openxmlformats.org/officeDocument/2006/relationships/image" Target="../media/image741.png"/><Relationship Id="rId187" Type="http://schemas.openxmlformats.org/officeDocument/2006/relationships/customXml" Target="../ink/ink744.xml"/><Relationship Id="rId1" Type="http://schemas.openxmlformats.org/officeDocument/2006/relationships/slideLayout" Target="../slideLayouts/slideLayout7.xml"/><Relationship Id="rId212" Type="http://schemas.openxmlformats.org/officeDocument/2006/relationships/image" Target="../media/image764.png"/><Relationship Id="rId233" Type="http://schemas.openxmlformats.org/officeDocument/2006/relationships/customXml" Target="../ink/ink767.xml"/><Relationship Id="rId254" Type="http://schemas.openxmlformats.org/officeDocument/2006/relationships/image" Target="../media/image785.png"/><Relationship Id="rId28" Type="http://schemas.openxmlformats.org/officeDocument/2006/relationships/image" Target="../media/image672.png"/><Relationship Id="rId49" Type="http://schemas.openxmlformats.org/officeDocument/2006/relationships/customXml" Target="../ink/ink675.xml"/><Relationship Id="rId114" Type="http://schemas.openxmlformats.org/officeDocument/2006/relationships/image" Target="../media/image715.png"/><Relationship Id="rId275" Type="http://schemas.openxmlformats.org/officeDocument/2006/relationships/customXml" Target="../ink/ink788.xml"/><Relationship Id="rId296" Type="http://schemas.openxmlformats.org/officeDocument/2006/relationships/image" Target="../media/image806.png"/><Relationship Id="rId300" Type="http://schemas.openxmlformats.org/officeDocument/2006/relationships/image" Target="../media/image808.png"/><Relationship Id="rId60" Type="http://schemas.openxmlformats.org/officeDocument/2006/relationships/image" Target="../media/image688.png"/><Relationship Id="rId81" Type="http://schemas.openxmlformats.org/officeDocument/2006/relationships/customXml" Target="../ink/ink691.xml"/><Relationship Id="rId135" Type="http://schemas.openxmlformats.org/officeDocument/2006/relationships/customXml" Target="../ink/ink718.xml"/><Relationship Id="rId156" Type="http://schemas.openxmlformats.org/officeDocument/2006/relationships/image" Target="../media/image736.png"/><Relationship Id="rId177" Type="http://schemas.openxmlformats.org/officeDocument/2006/relationships/customXml" Target="../ink/ink739.xml"/><Relationship Id="rId198" Type="http://schemas.openxmlformats.org/officeDocument/2006/relationships/image" Target="../media/image757.png"/><Relationship Id="rId202" Type="http://schemas.openxmlformats.org/officeDocument/2006/relationships/image" Target="../media/image759.png"/><Relationship Id="rId223" Type="http://schemas.openxmlformats.org/officeDocument/2006/relationships/customXml" Target="../ink/ink762.xml"/><Relationship Id="rId244" Type="http://schemas.openxmlformats.org/officeDocument/2006/relationships/image" Target="../media/image780.png"/><Relationship Id="rId18" Type="http://schemas.openxmlformats.org/officeDocument/2006/relationships/image" Target="../media/image667.png"/><Relationship Id="rId39" Type="http://schemas.openxmlformats.org/officeDocument/2006/relationships/customXml" Target="../ink/ink670.xml"/><Relationship Id="rId265" Type="http://schemas.openxmlformats.org/officeDocument/2006/relationships/customXml" Target="../ink/ink783.xml"/><Relationship Id="rId286" Type="http://schemas.openxmlformats.org/officeDocument/2006/relationships/image" Target="../media/image801.png"/><Relationship Id="rId50" Type="http://schemas.openxmlformats.org/officeDocument/2006/relationships/image" Target="../media/image683.png"/><Relationship Id="rId104" Type="http://schemas.openxmlformats.org/officeDocument/2006/relationships/image" Target="../media/image710.png"/><Relationship Id="rId125" Type="http://schemas.openxmlformats.org/officeDocument/2006/relationships/customXml" Target="../ink/ink713.xml"/><Relationship Id="rId146" Type="http://schemas.openxmlformats.org/officeDocument/2006/relationships/image" Target="../media/image731.png"/><Relationship Id="rId167" Type="http://schemas.openxmlformats.org/officeDocument/2006/relationships/customXml" Target="../ink/ink734.xml"/><Relationship Id="rId188" Type="http://schemas.openxmlformats.org/officeDocument/2006/relationships/image" Target="../media/image752.png"/><Relationship Id="rId311" Type="http://schemas.openxmlformats.org/officeDocument/2006/relationships/customXml" Target="../ink/ink806.xml"/><Relationship Id="rId71" Type="http://schemas.openxmlformats.org/officeDocument/2006/relationships/customXml" Target="../ink/ink686.xml"/><Relationship Id="rId92" Type="http://schemas.openxmlformats.org/officeDocument/2006/relationships/image" Target="../media/image704.png"/><Relationship Id="rId213" Type="http://schemas.openxmlformats.org/officeDocument/2006/relationships/customXml" Target="../ink/ink757.xml"/><Relationship Id="rId234" Type="http://schemas.openxmlformats.org/officeDocument/2006/relationships/image" Target="../media/image775.png"/><Relationship Id="rId2" Type="http://schemas.openxmlformats.org/officeDocument/2006/relationships/image" Target="../media/image659.png"/><Relationship Id="rId29" Type="http://schemas.openxmlformats.org/officeDocument/2006/relationships/customXml" Target="../ink/ink665.xml"/><Relationship Id="rId255" Type="http://schemas.openxmlformats.org/officeDocument/2006/relationships/customXml" Target="../ink/ink778.xml"/><Relationship Id="rId276" Type="http://schemas.openxmlformats.org/officeDocument/2006/relationships/image" Target="../media/image796.png"/><Relationship Id="rId297" Type="http://schemas.openxmlformats.org/officeDocument/2006/relationships/customXml" Target="../ink/ink799.xml"/><Relationship Id="rId40" Type="http://schemas.openxmlformats.org/officeDocument/2006/relationships/image" Target="../media/image678.png"/><Relationship Id="rId115" Type="http://schemas.openxmlformats.org/officeDocument/2006/relationships/customXml" Target="../ink/ink708.xml"/><Relationship Id="rId136" Type="http://schemas.openxmlformats.org/officeDocument/2006/relationships/image" Target="../media/image726.png"/><Relationship Id="rId157" Type="http://schemas.openxmlformats.org/officeDocument/2006/relationships/customXml" Target="../ink/ink729.xml"/><Relationship Id="rId178" Type="http://schemas.openxmlformats.org/officeDocument/2006/relationships/image" Target="../media/image747.png"/><Relationship Id="rId301" Type="http://schemas.openxmlformats.org/officeDocument/2006/relationships/customXml" Target="../ink/ink801.xml"/></Relationships>
</file>

<file path=ppt/slides/_rels/slide9.xml.rels><?xml version="1.0" encoding="UTF-8" standalone="yes"?>
<Relationships xmlns="http://schemas.openxmlformats.org/package/2006/relationships"><Relationship Id="rId117" Type="http://schemas.openxmlformats.org/officeDocument/2006/relationships/customXml" Target="../ink/ink867.xml"/><Relationship Id="rId299" Type="http://schemas.openxmlformats.org/officeDocument/2006/relationships/customXml" Target="../ink/ink958.xml"/><Relationship Id="rId303" Type="http://schemas.openxmlformats.org/officeDocument/2006/relationships/customXml" Target="../ink/ink960.xml"/><Relationship Id="rId21" Type="http://schemas.openxmlformats.org/officeDocument/2006/relationships/customXml" Target="../ink/ink819.xml"/><Relationship Id="rId42" Type="http://schemas.openxmlformats.org/officeDocument/2006/relationships/image" Target="../media/image838.png"/><Relationship Id="rId63" Type="http://schemas.openxmlformats.org/officeDocument/2006/relationships/customXml" Target="../ink/ink840.xml"/><Relationship Id="rId84" Type="http://schemas.openxmlformats.org/officeDocument/2006/relationships/image" Target="../media/image859.png"/><Relationship Id="rId138" Type="http://schemas.openxmlformats.org/officeDocument/2006/relationships/image" Target="../media/image886.png"/><Relationship Id="rId159" Type="http://schemas.openxmlformats.org/officeDocument/2006/relationships/customXml" Target="../ink/ink888.xml"/><Relationship Id="rId324" Type="http://schemas.openxmlformats.org/officeDocument/2006/relationships/image" Target="../media/image979.png"/><Relationship Id="rId170" Type="http://schemas.openxmlformats.org/officeDocument/2006/relationships/image" Target="../media/image902.png"/><Relationship Id="rId191" Type="http://schemas.openxmlformats.org/officeDocument/2006/relationships/customXml" Target="../ink/ink904.xml"/><Relationship Id="rId205" Type="http://schemas.openxmlformats.org/officeDocument/2006/relationships/customXml" Target="../ink/ink911.xml"/><Relationship Id="rId226" Type="http://schemas.openxmlformats.org/officeDocument/2006/relationships/image" Target="../media/image930.png"/><Relationship Id="rId247" Type="http://schemas.openxmlformats.org/officeDocument/2006/relationships/customXml" Target="../ink/ink932.xml"/><Relationship Id="rId107" Type="http://schemas.openxmlformats.org/officeDocument/2006/relationships/customXml" Target="../ink/ink862.xml"/><Relationship Id="rId268" Type="http://schemas.openxmlformats.org/officeDocument/2006/relationships/image" Target="../media/image951.png"/><Relationship Id="rId289" Type="http://schemas.openxmlformats.org/officeDocument/2006/relationships/customXml" Target="../ink/ink953.xml"/><Relationship Id="rId11" Type="http://schemas.openxmlformats.org/officeDocument/2006/relationships/customXml" Target="../ink/ink814.xml"/><Relationship Id="rId32" Type="http://schemas.openxmlformats.org/officeDocument/2006/relationships/image" Target="../media/image833.png"/><Relationship Id="rId53" Type="http://schemas.openxmlformats.org/officeDocument/2006/relationships/customXml" Target="../ink/ink835.xml"/><Relationship Id="rId74" Type="http://schemas.openxmlformats.org/officeDocument/2006/relationships/image" Target="../media/image854.png"/><Relationship Id="rId128" Type="http://schemas.openxmlformats.org/officeDocument/2006/relationships/image" Target="../media/image881.png"/><Relationship Id="rId149" Type="http://schemas.openxmlformats.org/officeDocument/2006/relationships/customXml" Target="../ink/ink883.xml"/><Relationship Id="rId314" Type="http://schemas.openxmlformats.org/officeDocument/2006/relationships/image" Target="../media/image974.png"/><Relationship Id="rId335" Type="http://schemas.openxmlformats.org/officeDocument/2006/relationships/customXml" Target="../ink/ink976.xml"/><Relationship Id="rId5" Type="http://schemas.openxmlformats.org/officeDocument/2006/relationships/customXml" Target="../ink/ink811.xml"/><Relationship Id="rId95" Type="http://schemas.openxmlformats.org/officeDocument/2006/relationships/customXml" Target="../ink/ink856.xml"/><Relationship Id="rId160" Type="http://schemas.openxmlformats.org/officeDocument/2006/relationships/image" Target="../media/image897.png"/><Relationship Id="rId181" Type="http://schemas.openxmlformats.org/officeDocument/2006/relationships/customXml" Target="../ink/ink899.xml"/><Relationship Id="rId216" Type="http://schemas.openxmlformats.org/officeDocument/2006/relationships/image" Target="../media/image925.png"/><Relationship Id="rId237" Type="http://schemas.openxmlformats.org/officeDocument/2006/relationships/customXml" Target="../ink/ink927.xml"/><Relationship Id="rId258" Type="http://schemas.openxmlformats.org/officeDocument/2006/relationships/image" Target="../media/image946.png"/><Relationship Id="rId279" Type="http://schemas.openxmlformats.org/officeDocument/2006/relationships/customXml" Target="../ink/ink948.xml"/><Relationship Id="rId22" Type="http://schemas.openxmlformats.org/officeDocument/2006/relationships/image" Target="../media/image828.png"/><Relationship Id="rId43" Type="http://schemas.openxmlformats.org/officeDocument/2006/relationships/customXml" Target="../ink/ink830.xml"/><Relationship Id="rId64" Type="http://schemas.openxmlformats.org/officeDocument/2006/relationships/image" Target="../media/image849.png"/><Relationship Id="rId118" Type="http://schemas.openxmlformats.org/officeDocument/2006/relationships/image" Target="../media/image876.png"/><Relationship Id="rId139" Type="http://schemas.openxmlformats.org/officeDocument/2006/relationships/customXml" Target="../ink/ink878.xml"/><Relationship Id="rId290" Type="http://schemas.openxmlformats.org/officeDocument/2006/relationships/image" Target="../media/image962.png"/><Relationship Id="rId304" Type="http://schemas.openxmlformats.org/officeDocument/2006/relationships/image" Target="../media/image969.png"/><Relationship Id="rId325" Type="http://schemas.openxmlformats.org/officeDocument/2006/relationships/customXml" Target="../ink/ink971.xml"/><Relationship Id="rId85" Type="http://schemas.openxmlformats.org/officeDocument/2006/relationships/customXml" Target="../ink/ink851.xml"/><Relationship Id="rId150" Type="http://schemas.openxmlformats.org/officeDocument/2006/relationships/image" Target="../media/image892.png"/><Relationship Id="rId171" Type="http://schemas.openxmlformats.org/officeDocument/2006/relationships/customXml" Target="../ink/ink894.xml"/><Relationship Id="rId192" Type="http://schemas.openxmlformats.org/officeDocument/2006/relationships/image" Target="../media/image913.png"/><Relationship Id="rId206" Type="http://schemas.openxmlformats.org/officeDocument/2006/relationships/image" Target="../media/image920.png"/><Relationship Id="rId227" Type="http://schemas.openxmlformats.org/officeDocument/2006/relationships/customXml" Target="../ink/ink922.xml"/><Relationship Id="rId248" Type="http://schemas.openxmlformats.org/officeDocument/2006/relationships/image" Target="../media/image941.png"/><Relationship Id="rId269" Type="http://schemas.openxmlformats.org/officeDocument/2006/relationships/customXml" Target="../ink/ink943.xml"/><Relationship Id="rId12" Type="http://schemas.openxmlformats.org/officeDocument/2006/relationships/image" Target="../media/image823.png"/><Relationship Id="rId33" Type="http://schemas.openxmlformats.org/officeDocument/2006/relationships/customXml" Target="../ink/ink825.xml"/><Relationship Id="rId108" Type="http://schemas.openxmlformats.org/officeDocument/2006/relationships/image" Target="../media/image871.png"/><Relationship Id="rId129" Type="http://schemas.openxmlformats.org/officeDocument/2006/relationships/customXml" Target="../ink/ink873.xml"/><Relationship Id="rId280" Type="http://schemas.openxmlformats.org/officeDocument/2006/relationships/image" Target="../media/image957.png"/><Relationship Id="rId315" Type="http://schemas.openxmlformats.org/officeDocument/2006/relationships/customXml" Target="../ink/ink966.xml"/><Relationship Id="rId336" Type="http://schemas.openxmlformats.org/officeDocument/2006/relationships/image" Target="../media/image985.png"/><Relationship Id="rId54" Type="http://schemas.openxmlformats.org/officeDocument/2006/relationships/image" Target="../media/image844.png"/><Relationship Id="rId75" Type="http://schemas.openxmlformats.org/officeDocument/2006/relationships/customXml" Target="../ink/ink846.xml"/><Relationship Id="rId96" Type="http://schemas.openxmlformats.org/officeDocument/2006/relationships/image" Target="../media/image865.png"/><Relationship Id="rId140" Type="http://schemas.openxmlformats.org/officeDocument/2006/relationships/image" Target="../media/image887.png"/><Relationship Id="rId161" Type="http://schemas.openxmlformats.org/officeDocument/2006/relationships/customXml" Target="../ink/ink889.xml"/><Relationship Id="rId182" Type="http://schemas.openxmlformats.org/officeDocument/2006/relationships/image" Target="../media/image908.png"/><Relationship Id="rId217" Type="http://schemas.openxmlformats.org/officeDocument/2006/relationships/customXml" Target="../ink/ink917.xml"/><Relationship Id="rId6" Type="http://schemas.openxmlformats.org/officeDocument/2006/relationships/image" Target="../media/image820.png"/><Relationship Id="rId238" Type="http://schemas.openxmlformats.org/officeDocument/2006/relationships/image" Target="../media/image936.png"/><Relationship Id="rId259" Type="http://schemas.openxmlformats.org/officeDocument/2006/relationships/customXml" Target="../ink/ink938.xml"/><Relationship Id="rId23" Type="http://schemas.openxmlformats.org/officeDocument/2006/relationships/customXml" Target="../ink/ink820.xml"/><Relationship Id="rId119" Type="http://schemas.openxmlformats.org/officeDocument/2006/relationships/customXml" Target="../ink/ink868.xml"/><Relationship Id="rId270" Type="http://schemas.openxmlformats.org/officeDocument/2006/relationships/image" Target="../media/image952.png"/><Relationship Id="rId291" Type="http://schemas.openxmlformats.org/officeDocument/2006/relationships/customXml" Target="../ink/ink954.xml"/><Relationship Id="rId305" Type="http://schemas.openxmlformats.org/officeDocument/2006/relationships/customXml" Target="../ink/ink961.xml"/><Relationship Id="rId326" Type="http://schemas.openxmlformats.org/officeDocument/2006/relationships/image" Target="../media/image980.png"/><Relationship Id="rId44" Type="http://schemas.openxmlformats.org/officeDocument/2006/relationships/image" Target="../media/image839.png"/><Relationship Id="rId65" Type="http://schemas.openxmlformats.org/officeDocument/2006/relationships/customXml" Target="../ink/ink841.xml"/><Relationship Id="rId86" Type="http://schemas.openxmlformats.org/officeDocument/2006/relationships/image" Target="../media/image860.png"/><Relationship Id="rId130" Type="http://schemas.openxmlformats.org/officeDocument/2006/relationships/image" Target="../media/image882.png"/><Relationship Id="rId151" Type="http://schemas.openxmlformats.org/officeDocument/2006/relationships/customXml" Target="../ink/ink884.xml"/><Relationship Id="rId172" Type="http://schemas.openxmlformats.org/officeDocument/2006/relationships/image" Target="../media/image903.png"/><Relationship Id="rId193" Type="http://schemas.openxmlformats.org/officeDocument/2006/relationships/customXml" Target="../ink/ink905.xml"/><Relationship Id="rId207" Type="http://schemas.openxmlformats.org/officeDocument/2006/relationships/customXml" Target="../ink/ink912.xml"/><Relationship Id="rId228" Type="http://schemas.openxmlformats.org/officeDocument/2006/relationships/image" Target="../media/image931.png"/><Relationship Id="rId249" Type="http://schemas.openxmlformats.org/officeDocument/2006/relationships/customXml" Target="../ink/ink933.xml"/><Relationship Id="rId13" Type="http://schemas.openxmlformats.org/officeDocument/2006/relationships/customXml" Target="../ink/ink815.xml"/><Relationship Id="rId109" Type="http://schemas.openxmlformats.org/officeDocument/2006/relationships/customXml" Target="../ink/ink863.xml"/><Relationship Id="rId260" Type="http://schemas.openxmlformats.org/officeDocument/2006/relationships/image" Target="../media/image947.png"/><Relationship Id="rId281" Type="http://schemas.openxmlformats.org/officeDocument/2006/relationships/customXml" Target="../ink/ink949.xml"/><Relationship Id="rId316" Type="http://schemas.openxmlformats.org/officeDocument/2006/relationships/image" Target="../media/image975.png"/><Relationship Id="rId34" Type="http://schemas.openxmlformats.org/officeDocument/2006/relationships/image" Target="../media/image834.png"/><Relationship Id="rId55" Type="http://schemas.openxmlformats.org/officeDocument/2006/relationships/customXml" Target="../ink/ink836.xml"/><Relationship Id="rId76" Type="http://schemas.openxmlformats.org/officeDocument/2006/relationships/image" Target="../media/image855.png"/><Relationship Id="rId97" Type="http://schemas.openxmlformats.org/officeDocument/2006/relationships/customXml" Target="../ink/ink857.xml"/><Relationship Id="rId120" Type="http://schemas.openxmlformats.org/officeDocument/2006/relationships/image" Target="../media/image877.png"/><Relationship Id="rId141" Type="http://schemas.openxmlformats.org/officeDocument/2006/relationships/customXml" Target="../ink/ink879.xml"/><Relationship Id="rId7" Type="http://schemas.openxmlformats.org/officeDocument/2006/relationships/customXml" Target="../ink/ink812.xml"/><Relationship Id="rId162" Type="http://schemas.openxmlformats.org/officeDocument/2006/relationships/image" Target="../media/image898.png"/><Relationship Id="rId183" Type="http://schemas.openxmlformats.org/officeDocument/2006/relationships/customXml" Target="../ink/ink900.xml"/><Relationship Id="rId218" Type="http://schemas.openxmlformats.org/officeDocument/2006/relationships/image" Target="../media/image926.png"/><Relationship Id="rId239" Type="http://schemas.openxmlformats.org/officeDocument/2006/relationships/customXml" Target="../ink/ink928.xml"/><Relationship Id="rId250" Type="http://schemas.openxmlformats.org/officeDocument/2006/relationships/image" Target="../media/image942.png"/><Relationship Id="rId271" Type="http://schemas.openxmlformats.org/officeDocument/2006/relationships/customXml" Target="../ink/ink944.xml"/><Relationship Id="rId292" Type="http://schemas.openxmlformats.org/officeDocument/2006/relationships/image" Target="../media/image963.png"/><Relationship Id="rId306" Type="http://schemas.openxmlformats.org/officeDocument/2006/relationships/image" Target="../media/image970.png"/><Relationship Id="rId24" Type="http://schemas.openxmlformats.org/officeDocument/2006/relationships/image" Target="../media/image829.png"/><Relationship Id="rId45" Type="http://schemas.openxmlformats.org/officeDocument/2006/relationships/customXml" Target="../ink/ink831.xml"/><Relationship Id="rId66" Type="http://schemas.openxmlformats.org/officeDocument/2006/relationships/image" Target="../media/image850.png"/><Relationship Id="rId87" Type="http://schemas.openxmlformats.org/officeDocument/2006/relationships/customXml" Target="../ink/ink852.xml"/><Relationship Id="rId110" Type="http://schemas.openxmlformats.org/officeDocument/2006/relationships/image" Target="../media/image872.png"/><Relationship Id="rId131" Type="http://schemas.openxmlformats.org/officeDocument/2006/relationships/customXml" Target="../ink/ink874.xml"/><Relationship Id="rId327" Type="http://schemas.openxmlformats.org/officeDocument/2006/relationships/customXml" Target="../ink/ink972.xml"/><Relationship Id="rId152" Type="http://schemas.openxmlformats.org/officeDocument/2006/relationships/image" Target="../media/image893.png"/><Relationship Id="rId173" Type="http://schemas.openxmlformats.org/officeDocument/2006/relationships/customXml" Target="../ink/ink895.xml"/><Relationship Id="rId194" Type="http://schemas.openxmlformats.org/officeDocument/2006/relationships/image" Target="../media/image914.png"/><Relationship Id="rId208" Type="http://schemas.openxmlformats.org/officeDocument/2006/relationships/image" Target="../media/image921.png"/><Relationship Id="rId229" Type="http://schemas.openxmlformats.org/officeDocument/2006/relationships/customXml" Target="../ink/ink923.xml"/><Relationship Id="rId240" Type="http://schemas.openxmlformats.org/officeDocument/2006/relationships/image" Target="../media/image937.png"/><Relationship Id="rId261" Type="http://schemas.openxmlformats.org/officeDocument/2006/relationships/customXml" Target="../ink/ink939.xml"/><Relationship Id="rId14" Type="http://schemas.openxmlformats.org/officeDocument/2006/relationships/image" Target="../media/image824.png"/><Relationship Id="rId35" Type="http://schemas.openxmlformats.org/officeDocument/2006/relationships/customXml" Target="../ink/ink826.xml"/><Relationship Id="rId56" Type="http://schemas.openxmlformats.org/officeDocument/2006/relationships/image" Target="../media/image845.png"/><Relationship Id="rId77" Type="http://schemas.openxmlformats.org/officeDocument/2006/relationships/customXml" Target="../ink/ink847.xml"/><Relationship Id="rId100" Type="http://schemas.openxmlformats.org/officeDocument/2006/relationships/image" Target="../media/image867.png"/><Relationship Id="rId282" Type="http://schemas.openxmlformats.org/officeDocument/2006/relationships/image" Target="../media/image958.png"/><Relationship Id="rId317" Type="http://schemas.openxmlformats.org/officeDocument/2006/relationships/customXml" Target="../ink/ink967.xml"/><Relationship Id="rId8" Type="http://schemas.openxmlformats.org/officeDocument/2006/relationships/image" Target="../media/image821.png"/><Relationship Id="rId51" Type="http://schemas.openxmlformats.org/officeDocument/2006/relationships/customXml" Target="../ink/ink834.xml"/><Relationship Id="rId72" Type="http://schemas.openxmlformats.org/officeDocument/2006/relationships/image" Target="../media/image853.png"/><Relationship Id="rId93" Type="http://schemas.openxmlformats.org/officeDocument/2006/relationships/customXml" Target="../ink/ink855.xml"/><Relationship Id="rId98" Type="http://schemas.openxmlformats.org/officeDocument/2006/relationships/image" Target="../media/image866.png"/><Relationship Id="rId121" Type="http://schemas.openxmlformats.org/officeDocument/2006/relationships/customXml" Target="../ink/ink869.xml"/><Relationship Id="rId142" Type="http://schemas.openxmlformats.org/officeDocument/2006/relationships/image" Target="../media/image888.png"/><Relationship Id="rId163" Type="http://schemas.openxmlformats.org/officeDocument/2006/relationships/customXml" Target="../ink/ink890.xml"/><Relationship Id="rId184" Type="http://schemas.openxmlformats.org/officeDocument/2006/relationships/image" Target="../media/image909.png"/><Relationship Id="rId189" Type="http://schemas.openxmlformats.org/officeDocument/2006/relationships/customXml" Target="../ink/ink903.xml"/><Relationship Id="rId219" Type="http://schemas.openxmlformats.org/officeDocument/2006/relationships/customXml" Target="../ink/ink918.xml"/><Relationship Id="rId3" Type="http://schemas.openxmlformats.org/officeDocument/2006/relationships/customXml" Target="../ink/ink810.xml"/><Relationship Id="rId214" Type="http://schemas.openxmlformats.org/officeDocument/2006/relationships/image" Target="../media/image924.png"/><Relationship Id="rId230" Type="http://schemas.openxmlformats.org/officeDocument/2006/relationships/image" Target="../media/image932.png"/><Relationship Id="rId235" Type="http://schemas.openxmlformats.org/officeDocument/2006/relationships/customXml" Target="../ink/ink926.xml"/><Relationship Id="rId251" Type="http://schemas.openxmlformats.org/officeDocument/2006/relationships/customXml" Target="../ink/ink934.xml"/><Relationship Id="rId256" Type="http://schemas.openxmlformats.org/officeDocument/2006/relationships/image" Target="../media/image945.png"/><Relationship Id="rId277" Type="http://schemas.openxmlformats.org/officeDocument/2006/relationships/customXml" Target="../ink/ink947.xml"/><Relationship Id="rId298" Type="http://schemas.openxmlformats.org/officeDocument/2006/relationships/image" Target="../media/image966.png"/><Relationship Id="rId25" Type="http://schemas.openxmlformats.org/officeDocument/2006/relationships/customXml" Target="../ink/ink821.xml"/><Relationship Id="rId46" Type="http://schemas.openxmlformats.org/officeDocument/2006/relationships/image" Target="../media/image840.png"/><Relationship Id="rId67" Type="http://schemas.openxmlformats.org/officeDocument/2006/relationships/customXml" Target="../ink/ink842.xml"/><Relationship Id="rId116" Type="http://schemas.openxmlformats.org/officeDocument/2006/relationships/image" Target="../media/image875.png"/><Relationship Id="rId137" Type="http://schemas.openxmlformats.org/officeDocument/2006/relationships/customXml" Target="../ink/ink877.xml"/><Relationship Id="rId158" Type="http://schemas.openxmlformats.org/officeDocument/2006/relationships/image" Target="../media/image896.png"/><Relationship Id="rId272" Type="http://schemas.openxmlformats.org/officeDocument/2006/relationships/image" Target="../media/image953.png"/><Relationship Id="rId293" Type="http://schemas.openxmlformats.org/officeDocument/2006/relationships/customXml" Target="../ink/ink955.xml"/><Relationship Id="rId302" Type="http://schemas.openxmlformats.org/officeDocument/2006/relationships/image" Target="../media/image968.png"/><Relationship Id="rId307" Type="http://schemas.openxmlformats.org/officeDocument/2006/relationships/customXml" Target="../ink/ink962.xml"/><Relationship Id="rId323" Type="http://schemas.openxmlformats.org/officeDocument/2006/relationships/customXml" Target="../ink/ink970.xml"/><Relationship Id="rId328" Type="http://schemas.openxmlformats.org/officeDocument/2006/relationships/image" Target="../media/image981.png"/><Relationship Id="rId20" Type="http://schemas.openxmlformats.org/officeDocument/2006/relationships/image" Target="../media/image827.png"/><Relationship Id="rId41" Type="http://schemas.openxmlformats.org/officeDocument/2006/relationships/customXml" Target="../ink/ink829.xml"/><Relationship Id="rId62" Type="http://schemas.openxmlformats.org/officeDocument/2006/relationships/image" Target="../media/image848.png"/><Relationship Id="rId83" Type="http://schemas.openxmlformats.org/officeDocument/2006/relationships/customXml" Target="../ink/ink850.xml"/><Relationship Id="rId88" Type="http://schemas.openxmlformats.org/officeDocument/2006/relationships/image" Target="../media/image861.png"/><Relationship Id="rId111" Type="http://schemas.openxmlformats.org/officeDocument/2006/relationships/customXml" Target="../ink/ink864.xml"/><Relationship Id="rId132" Type="http://schemas.openxmlformats.org/officeDocument/2006/relationships/image" Target="../media/image883.png"/><Relationship Id="rId153" Type="http://schemas.openxmlformats.org/officeDocument/2006/relationships/customXml" Target="../ink/ink885.xml"/><Relationship Id="rId174" Type="http://schemas.openxmlformats.org/officeDocument/2006/relationships/image" Target="../media/image904.png"/><Relationship Id="rId179" Type="http://schemas.openxmlformats.org/officeDocument/2006/relationships/customXml" Target="../ink/ink898.xml"/><Relationship Id="rId195" Type="http://schemas.openxmlformats.org/officeDocument/2006/relationships/customXml" Target="../ink/ink906.xml"/><Relationship Id="rId209" Type="http://schemas.openxmlformats.org/officeDocument/2006/relationships/customXml" Target="../ink/ink913.xml"/><Relationship Id="rId190" Type="http://schemas.openxmlformats.org/officeDocument/2006/relationships/image" Target="../media/image912.png"/><Relationship Id="rId204" Type="http://schemas.openxmlformats.org/officeDocument/2006/relationships/image" Target="../media/image919.png"/><Relationship Id="rId220" Type="http://schemas.openxmlformats.org/officeDocument/2006/relationships/image" Target="../media/image927.png"/><Relationship Id="rId225" Type="http://schemas.openxmlformats.org/officeDocument/2006/relationships/customXml" Target="../ink/ink921.xml"/><Relationship Id="rId241" Type="http://schemas.openxmlformats.org/officeDocument/2006/relationships/customXml" Target="../ink/ink929.xml"/><Relationship Id="rId246" Type="http://schemas.openxmlformats.org/officeDocument/2006/relationships/image" Target="../media/image940.png"/><Relationship Id="rId267" Type="http://schemas.openxmlformats.org/officeDocument/2006/relationships/customXml" Target="../ink/ink942.xml"/><Relationship Id="rId288" Type="http://schemas.openxmlformats.org/officeDocument/2006/relationships/image" Target="../media/image961.png"/><Relationship Id="rId15" Type="http://schemas.openxmlformats.org/officeDocument/2006/relationships/customXml" Target="../ink/ink816.xml"/><Relationship Id="rId36" Type="http://schemas.openxmlformats.org/officeDocument/2006/relationships/image" Target="../media/image835.png"/><Relationship Id="rId57" Type="http://schemas.openxmlformats.org/officeDocument/2006/relationships/customXml" Target="../ink/ink837.xml"/><Relationship Id="rId106" Type="http://schemas.openxmlformats.org/officeDocument/2006/relationships/image" Target="../media/image870.png"/><Relationship Id="rId127" Type="http://schemas.openxmlformats.org/officeDocument/2006/relationships/customXml" Target="../ink/ink872.xml"/><Relationship Id="rId262" Type="http://schemas.openxmlformats.org/officeDocument/2006/relationships/image" Target="../media/image948.png"/><Relationship Id="rId283" Type="http://schemas.openxmlformats.org/officeDocument/2006/relationships/customXml" Target="../ink/ink950.xml"/><Relationship Id="rId313" Type="http://schemas.openxmlformats.org/officeDocument/2006/relationships/customXml" Target="../ink/ink965.xml"/><Relationship Id="rId318" Type="http://schemas.openxmlformats.org/officeDocument/2006/relationships/image" Target="../media/image976.png"/><Relationship Id="rId10" Type="http://schemas.openxmlformats.org/officeDocument/2006/relationships/image" Target="../media/image822.png"/><Relationship Id="rId31" Type="http://schemas.openxmlformats.org/officeDocument/2006/relationships/customXml" Target="../ink/ink824.xml"/><Relationship Id="rId52" Type="http://schemas.openxmlformats.org/officeDocument/2006/relationships/image" Target="../media/image843.png"/><Relationship Id="rId73" Type="http://schemas.openxmlformats.org/officeDocument/2006/relationships/customXml" Target="../ink/ink845.xml"/><Relationship Id="rId78" Type="http://schemas.openxmlformats.org/officeDocument/2006/relationships/image" Target="../media/image856.png"/><Relationship Id="rId94" Type="http://schemas.openxmlformats.org/officeDocument/2006/relationships/image" Target="../media/image864.png"/><Relationship Id="rId99" Type="http://schemas.openxmlformats.org/officeDocument/2006/relationships/customXml" Target="../ink/ink858.xml"/><Relationship Id="rId101" Type="http://schemas.openxmlformats.org/officeDocument/2006/relationships/customXml" Target="../ink/ink859.xml"/><Relationship Id="rId122" Type="http://schemas.openxmlformats.org/officeDocument/2006/relationships/image" Target="../media/image878.png"/><Relationship Id="rId143" Type="http://schemas.openxmlformats.org/officeDocument/2006/relationships/customXml" Target="../ink/ink880.xml"/><Relationship Id="rId148" Type="http://schemas.openxmlformats.org/officeDocument/2006/relationships/image" Target="../media/image891.png"/><Relationship Id="rId164" Type="http://schemas.openxmlformats.org/officeDocument/2006/relationships/image" Target="../media/image899.png"/><Relationship Id="rId169" Type="http://schemas.openxmlformats.org/officeDocument/2006/relationships/customXml" Target="../ink/ink893.xml"/><Relationship Id="rId185" Type="http://schemas.openxmlformats.org/officeDocument/2006/relationships/customXml" Target="../ink/ink901.xml"/><Relationship Id="rId334" Type="http://schemas.openxmlformats.org/officeDocument/2006/relationships/image" Target="../media/image984.png"/><Relationship Id="rId4" Type="http://schemas.openxmlformats.org/officeDocument/2006/relationships/image" Target="../media/image819.png"/><Relationship Id="rId9" Type="http://schemas.openxmlformats.org/officeDocument/2006/relationships/customXml" Target="../ink/ink813.xml"/><Relationship Id="rId180" Type="http://schemas.openxmlformats.org/officeDocument/2006/relationships/image" Target="../media/image907.png"/><Relationship Id="rId210" Type="http://schemas.openxmlformats.org/officeDocument/2006/relationships/image" Target="../media/image922.png"/><Relationship Id="rId215" Type="http://schemas.openxmlformats.org/officeDocument/2006/relationships/customXml" Target="../ink/ink916.xml"/><Relationship Id="rId236" Type="http://schemas.openxmlformats.org/officeDocument/2006/relationships/image" Target="../media/image935.png"/><Relationship Id="rId257" Type="http://schemas.openxmlformats.org/officeDocument/2006/relationships/customXml" Target="../ink/ink937.xml"/><Relationship Id="rId278" Type="http://schemas.openxmlformats.org/officeDocument/2006/relationships/image" Target="../media/image956.png"/><Relationship Id="rId26" Type="http://schemas.openxmlformats.org/officeDocument/2006/relationships/image" Target="../media/image830.png"/><Relationship Id="rId231" Type="http://schemas.openxmlformats.org/officeDocument/2006/relationships/customXml" Target="../ink/ink924.xml"/><Relationship Id="rId252" Type="http://schemas.openxmlformats.org/officeDocument/2006/relationships/image" Target="../media/image943.png"/><Relationship Id="rId273" Type="http://schemas.openxmlformats.org/officeDocument/2006/relationships/customXml" Target="../ink/ink945.xml"/><Relationship Id="rId294" Type="http://schemas.openxmlformats.org/officeDocument/2006/relationships/image" Target="../media/image964.png"/><Relationship Id="rId308" Type="http://schemas.openxmlformats.org/officeDocument/2006/relationships/image" Target="../media/image971.png"/><Relationship Id="rId329" Type="http://schemas.openxmlformats.org/officeDocument/2006/relationships/customXml" Target="../ink/ink973.xml"/><Relationship Id="rId47" Type="http://schemas.openxmlformats.org/officeDocument/2006/relationships/customXml" Target="../ink/ink832.xml"/><Relationship Id="rId68" Type="http://schemas.openxmlformats.org/officeDocument/2006/relationships/image" Target="../media/image851.png"/><Relationship Id="rId89" Type="http://schemas.openxmlformats.org/officeDocument/2006/relationships/customXml" Target="../ink/ink853.xml"/><Relationship Id="rId112" Type="http://schemas.openxmlformats.org/officeDocument/2006/relationships/image" Target="../media/image873.png"/><Relationship Id="rId133" Type="http://schemas.openxmlformats.org/officeDocument/2006/relationships/customXml" Target="../ink/ink875.xml"/><Relationship Id="rId154" Type="http://schemas.openxmlformats.org/officeDocument/2006/relationships/image" Target="../media/image894.png"/><Relationship Id="rId175" Type="http://schemas.openxmlformats.org/officeDocument/2006/relationships/customXml" Target="../ink/ink896.xml"/><Relationship Id="rId196" Type="http://schemas.openxmlformats.org/officeDocument/2006/relationships/image" Target="../media/image915.png"/><Relationship Id="rId200" Type="http://schemas.openxmlformats.org/officeDocument/2006/relationships/image" Target="../media/image917.png"/><Relationship Id="rId16" Type="http://schemas.openxmlformats.org/officeDocument/2006/relationships/image" Target="../media/image825.png"/><Relationship Id="rId221" Type="http://schemas.openxmlformats.org/officeDocument/2006/relationships/customXml" Target="../ink/ink919.xml"/><Relationship Id="rId242" Type="http://schemas.openxmlformats.org/officeDocument/2006/relationships/image" Target="../media/image938.png"/><Relationship Id="rId263" Type="http://schemas.openxmlformats.org/officeDocument/2006/relationships/customXml" Target="../ink/ink940.xml"/><Relationship Id="rId284" Type="http://schemas.openxmlformats.org/officeDocument/2006/relationships/image" Target="../media/image959.png"/><Relationship Id="rId319" Type="http://schemas.openxmlformats.org/officeDocument/2006/relationships/customXml" Target="../ink/ink968.xml"/><Relationship Id="rId37" Type="http://schemas.openxmlformats.org/officeDocument/2006/relationships/customXml" Target="../ink/ink827.xml"/><Relationship Id="rId58" Type="http://schemas.openxmlformats.org/officeDocument/2006/relationships/image" Target="../media/image846.png"/><Relationship Id="rId79" Type="http://schemas.openxmlformats.org/officeDocument/2006/relationships/customXml" Target="../ink/ink848.xml"/><Relationship Id="rId102" Type="http://schemas.openxmlformats.org/officeDocument/2006/relationships/image" Target="../media/image868.png"/><Relationship Id="rId123" Type="http://schemas.openxmlformats.org/officeDocument/2006/relationships/customXml" Target="../ink/ink870.xml"/><Relationship Id="rId144" Type="http://schemas.openxmlformats.org/officeDocument/2006/relationships/image" Target="../media/image889.png"/><Relationship Id="rId330" Type="http://schemas.openxmlformats.org/officeDocument/2006/relationships/image" Target="../media/image982.png"/><Relationship Id="rId90" Type="http://schemas.openxmlformats.org/officeDocument/2006/relationships/image" Target="../media/image862.png"/><Relationship Id="rId165" Type="http://schemas.openxmlformats.org/officeDocument/2006/relationships/customXml" Target="../ink/ink891.xml"/><Relationship Id="rId186" Type="http://schemas.openxmlformats.org/officeDocument/2006/relationships/image" Target="../media/image910.png"/><Relationship Id="rId211" Type="http://schemas.openxmlformats.org/officeDocument/2006/relationships/customXml" Target="../ink/ink914.xml"/><Relationship Id="rId232" Type="http://schemas.openxmlformats.org/officeDocument/2006/relationships/image" Target="../media/image933.png"/><Relationship Id="rId253" Type="http://schemas.openxmlformats.org/officeDocument/2006/relationships/customXml" Target="../ink/ink935.xml"/><Relationship Id="rId274" Type="http://schemas.openxmlformats.org/officeDocument/2006/relationships/image" Target="../media/image954.png"/><Relationship Id="rId295" Type="http://schemas.openxmlformats.org/officeDocument/2006/relationships/customXml" Target="../ink/ink956.xml"/><Relationship Id="rId309" Type="http://schemas.openxmlformats.org/officeDocument/2006/relationships/customXml" Target="../ink/ink963.xml"/><Relationship Id="rId27" Type="http://schemas.openxmlformats.org/officeDocument/2006/relationships/customXml" Target="../ink/ink822.xml"/><Relationship Id="rId48" Type="http://schemas.openxmlformats.org/officeDocument/2006/relationships/image" Target="../media/image841.png"/><Relationship Id="rId69" Type="http://schemas.openxmlformats.org/officeDocument/2006/relationships/customXml" Target="../ink/ink843.xml"/><Relationship Id="rId113" Type="http://schemas.openxmlformats.org/officeDocument/2006/relationships/customXml" Target="../ink/ink865.xml"/><Relationship Id="rId134" Type="http://schemas.openxmlformats.org/officeDocument/2006/relationships/image" Target="../media/image884.png"/><Relationship Id="rId320" Type="http://schemas.openxmlformats.org/officeDocument/2006/relationships/image" Target="../media/image977.png"/><Relationship Id="rId80" Type="http://schemas.openxmlformats.org/officeDocument/2006/relationships/image" Target="../media/image857.png"/><Relationship Id="rId155" Type="http://schemas.openxmlformats.org/officeDocument/2006/relationships/customXml" Target="../ink/ink886.xml"/><Relationship Id="rId176" Type="http://schemas.openxmlformats.org/officeDocument/2006/relationships/image" Target="../media/image905.png"/><Relationship Id="rId197" Type="http://schemas.openxmlformats.org/officeDocument/2006/relationships/customXml" Target="../ink/ink907.xml"/><Relationship Id="rId201" Type="http://schemas.openxmlformats.org/officeDocument/2006/relationships/customXml" Target="../ink/ink909.xml"/><Relationship Id="rId222" Type="http://schemas.openxmlformats.org/officeDocument/2006/relationships/image" Target="../media/image928.png"/><Relationship Id="rId243" Type="http://schemas.openxmlformats.org/officeDocument/2006/relationships/customXml" Target="../ink/ink930.xml"/><Relationship Id="rId264" Type="http://schemas.openxmlformats.org/officeDocument/2006/relationships/image" Target="../media/image949.png"/><Relationship Id="rId285" Type="http://schemas.openxmlformats.org/officeDocument/2006/relationships/customXml" Target="../ink/ink951.xml"/><Relationship Id="rId17" Type="http://schemas.openxmlformats.org/officeDocument/2006/relationships/customXml" Target="../ink/ink817.xml"/><Relationship Id="rId38" Type="http://schemas.openxmlformats.org/officeDocument/2006/relationships/image" Target="../media/image836.png"/><Relationship Id="rId59" Type="http://schemas.openxmlformats.org/officeDocument/2006/relationships/customXml" Target="../ink/ink838.xml"/><Relationship Id="rId103" Type="http://schemas.openxmlformats.org/officeDocument/2006/relationships/customXml" Target="../ink/ink860.xml"/><Relationship Id="rId124" Type="http://schemas.openxmlformats.org/officeDocument/2006/relationships/image" Target="../media/image879.png"/><Relationship Id="rId310" Type="http://schemas.openxmlformats.org/officeDocument/2006/relationships/image" Target="../media/image972.png"/><Relationship Id="rId70" Type="http://schemas.openxmlformats.org/officeDocument/2006/relationships/image" Target="../media/image852.png"/><Relationship Id="rId91" Type="http://schemas.openxmlformats.org/officeDocument/2006/relationships/customXml" Target="../ink/ink854.xml"/><Relationship Id="rId145" Type="http://schemas.openxmlformats.org/officeDocument/2006/relationships/customXml" Target="../ink/ink881.xml"/><Relationship Id="rId166" Type="http://schemas.openxmlformats.org/officeDocument/2006/relationships/image" Target="../media/image900.png"/><Relationship Id="rId187" Type="http://schemas.openxmlformats.org/officeDocument/2006/relationships/customXml" Target="../ink/ink902.xml"/><Relationship Id="rId331" Type="http://schemas.openxmlformats.org/officeDocument/2006/relationships/customXml" Target="../ink/ink974.xml"/><Relationship Id="rId1" Type="http://schemas.openxmlformats.org/officeDocument/2006/relationships/slideLayout" Target="../slideLayouts/slideLayout7.xml"/><Relationship Id="rId212" Type="http://schemas.openxmlformats.org/officeDocument/2006/relationships/image" Target="../media/image923.png"/><Relationship Id="rId233" Type="http://schemas.openxmlformats.org/officeDocument/2006/relationships/customXml" Target="../ink/ink925.xml"/><Relationship Id="rId254" Type="http://schemas.openxmlformats.org/officeDocument/2006/relationships/image" Target="../media/image944.png"/><Relationship Id="rId28" Type="http://schemas.openxmlformats.org/officeDocument/2006/relationships/image" Target="../media/image831.png"/><Relationship Id="rId49" Type="http://schemas.openxmlformats.org/officeDocument/2006/relationships/customXml" Target="../ink/ink833.xml"/><Relationship Id="rId114" Type="http://schemas.openxmlformats.org/officeDocument/2006/relationships/image" Target="../media/image874.png"/><Relationship Id="rId275" Type="http://schemas.openxmlformats.org/officeDocument/2006/relationships/customXml" Target="../ink/ink946.xml"/><Relationship Id="rId296" Type="http://schemas.openxmlformats.org/officeDocument/2006/relationships/image" Target="../media/image965.png"/><Relationship Id="rId300" Type="http://schemas.openxmlformats.org/officeDocument/2006/relationships/image" Target="../media/image967.png"/><Relationship Id="rId60" Type="http://schemas.openxmlformats.org/officeDocument/2006/relationships/image" Target="../media/image847.png"/><Relationship Id="rId81" Type="http://schemas.openxmlformats.org/officeDocument/2006/relationships/customXml" Target="../ink/ink849.xml"/><Relationship Id="rId135" Type="http://schemas.openxmlformats.org/officeDocument/2006/relationships/customXml" Target="../ink/ink876.xml"/><Relationship Id="rId156" Type="http://schemas.openxmlformats.org/officeDocument/2006/relationships/image" Target="../media/image895.png"/><Relationship Id="rId177" Type="http://schemas.openxmlformats.org/officeDocument/2006/relationships/customXml" Target="../ink/ink897.xml"/><Relationship Id="rId198" Type="http://schemas.openxmlformats.org/officeDocument/2006/relationships/image" Target="../media/image916.png"/><Relationship Id="rId321" Type="http://schemas.openxmlformats.org/officeDocument/2006/relationships/customXml" Target="../ink/ink969.xml"/><Relationship Id="rId202" Type="http://schemas.openxmlformats.org/officeDocument/2006/relationships/image" Target="../media/image918.png"/><Relationship Id="rId223" Type="http://schemas.openxmlformats.org/officeDocument/2006/relationships/customXml" Target="../ink/ink920.xml"/><Relationship Id="rId244" Type="http://schemas.openxmlformats.org/officeDocument/2006/relationships/image" Target="../media/image939.png"/><Relationship Id="rId18" Type="http://schemas.openxmlformats.org/officeDocument/2006/relationships/image" Target="../media/image826.png"/><Relationship Id="rId39" Type="http://schemas.openxmlformats.org/officeDocument/2006/relationships/customXml" Target="../ink/ink828.xml"/><Relationship Id="rId265" Type="http://schemas.openxmlformats.org/officeDocument/2006/relationships/customXml" Target="../ink/ink941.xml"/><Relationship Id="rId286" Type="http://schemas.openxmlformats.org/officeDocument/2006/relationships/image" Target="../media/image960.png"/><Relationship Id="rId50" Type="http://schemas.openxmlformats.org/officeDocument/2006/relationships/image" Target="../media/image842.png"/><Relationship Id="rId104" Type="http://schemas.openxmlformats.org/officeDocument/2006/relationships/image" Target="../media/image869.png"/><Relationship Id="rId125" Type="http://schemas.openxmlformats.org/officeDocument/2006/relationships/customXml" Target="../ink/ink871.xml"/><Relationship Id="rId146" Type="http://schemas.openxmlformats.org/officeDocument/2006/relationships/image" Target="../media/image890.png"/><Relationship Id="rId167" Type="http://schemas.openxmlformats.org/officeDocument/2006/relationships/customXml" Target="../ink/ink892.xml"/><Relationship Id="rId188" Type="http://schemas.openxmlformats.org/officeDocument/2006/relationships/image" Target="../media/image911.png"/><Relationship Id="rId311" Type="http://schemas.openxmlformats.org/officeDocument/2006/relationships/customXml" Target="../ink/ink964.xml"/><Relationship Id="rId332" Type="http://schemas.openxmlformats.org/officeDocument/2006/relationships/image" Target="../media/image983.png"/><Relationship Id="rId71" Type="http://schemas.openxmlformats.org/officeDocument/2006/relationships/customXml" Target="../ink/ink844.xml"/><Relationship Id="rId92" Type="http://schemas.openxmlformats.org/officeDocument/2006/relationships/image" Target="../media/image863.png"/><Relationship Id="rId213" Type="http://schemas.openxmlformats.org/officeDocument/2006/relationships/customXml" Target="../ink/ink915.xml"/><Relationship Id="rId234" Type="http://schemas.openxmlformats.org/officeDocument/2006/relationships/image" Target="../media/image934.png"/><Relationship Id="rId2" Type="http://schemas.openxmlformats.org/officeDocument/2006/relationships/image" Target="../media/image818.png"/><Relationship Id="rId29" Type="http://schemas.openxmlformats.org/officeDocument/2006/relationships/customXml" Target="../ink/ink823.xml"/><Relationship Id="rId255" Type="http://schemas.openxmlformats.org/officeDocument/2006/relationships/customXml" Target="../ink/ink936.xml"/><Relationship Id="rId276" Type="http://schemas.openxmlformats.org/officeDocument/2006/relationships/image" Target="../media/image955.png"/><Relationship Id="rId297" Type="http://schemas.openxmlformats.org/officeDocument/2006/relationships/customXml" Target="../ink/ink957.xml"/><Relationship Id="rId40" Type="http://schemas.openxmlformats.org/officeDocument/2006/relationships/image" Target="../media/image837.png"/><Relationship Id="rId115" Type="http://schemas.openxmlformats.org/officeDocument/2006/relationships/customXml" Target="../ink/ink866.xml"/><Relationship Id="rId136" Type="http://schemas.openxmlformats.org/officeDocument/2006/relationships/image" Target="../media/image885.png"/><Relationship Id="rId157" Type="http://schemas.openxmlformats.org/officeDocument/2006/relationships/customXml" Target="../ink/ink887.xml"/><Relationship Id="rId178" Type="http://schemas.openxmlformats.org/officeDocument/2006/relationships/image" Target="../media/image906.png"/><Relationship Id="rId301" Type="http://schemas.openxmlformats.org/officeDocument/2006/relationships/customXml" Target="../ink/ink959.xml"/><Relationship Id="rId322" Type="http://schemas.openxmlformats.org/officeDocument/2006/relationships/image" Target="../media/image978.png"/><Relationship Id="rId61" Type="http://schemas.openxmlformats.org/officeDocument/2006/relationships/customXml" Target="../ink/ink839.xml"/><Relationship Id="rId82" Type="http://schemas.openxmlformats.org/officeDocument/2006/relationships/image" Target="../media/image858.png"/><Relationship Id="rId199" Type="http://schemas.openxmlformats.org/officeDocument/2006/relationships/customXml" Target="../ink/ink908.xml"/><Relationship Id="rId203" Type="http://schemas.openxmlformats.org/officeDocument/2006/relationships/customXml" Target="../ink/ink910.xml"/><Relationship Id="rId19" Type="http://schemas.openxmlformats.org/officeDocument/2006/relationships/customXml" Target="../ink/ink818.xml"/><Relationship Id="rId224" Type="http://schemas.openxmlformats.org/officeDocument/2006/relationships/image" Target="../media/image929.png"/><Relationship Id="rId245" Type="http://schemas.openxmlformats.org/officeDocument/2006/relationships/customXml" Target="../ink/ink931.xml"/><Relationship Id="rId266" Type="http://schemas.openxmlformats.org/officeDocument/2006/relationships/image" Target="../media/image950.png"/><Relationship Id="rId287" Type="http://schemas.openxmlformats.org/officeDocument/2006/relationships/customXml" Target="../ink/ink952.xml"/><Relationship Id="rId30" Type="http://schemas.openxmlformats.org/officeDocument/2006/relationships/image" Target="../media/image832.png"/><Relationship Id="rId105" Type="http://schemas.openxmlformats.org/officeDocument/2006/relationships/customXml" Target="../ink/ink861.xml"/><Relationship Id="rId126" Type="http://schemas.openxmlformats.org/officeDocument/2006/relationships/image" Target="../media/image880.png"/><Relationship Id="rId147" Type="http://schemas.openxmlformats.org/officeDocument/2006/relationships/customXml" Target="../ink/ink882.xml"/><Relationship Id="rId168" Type="http://schemas.openxmlformats.org/officeDocument/2006/relationships/image" Target="../media/image901.png"/><Relationship Id="rId312" Type="http://schemas.openxmlformats.org/officeDocument/2006/relationships/image" Target="../media/image973.png"/><Relationship Id="rId333" Type="http://schemas.openxmlformats.org/officeDocument/2006/relationships/customXml" Target="../ink/ink97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48" name="Picture 6">
            <a:extLst>
              <a:ext uri="{FF2B5EF4-FFF2-40B4-BE49-F238E27FC236}">
                <a16:creationId xmlns:a16="http://schemas.microsoft.com/office/drawing/2014/main" id="{3E23A428-A343-057F-89A6-039AA55C3FBA}"/>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4" name="TextBox 3">
            <a:extLst>
              <a:ext uri="{FF2B5EF4-FFF2-40B4-BE49-F238E27FC236}">
                <a16:creationId xmlns:a16="http://schemas.microsoft.com/office/drawing/2014/main" id="{582BCDDF-831B-E125-2B39-D345DBBF73B6}"/>
              </a:ext>
            </a:extLst>
          </p:cNvPr>
          <p:cNvSpPr txBox="1"/>
          <p:nvPr/>
        </p:nvSpPr>
        <p:spPr>
          <a:xfrm>
            <a:off x="1097280" y="758952"/>
            <a:ext cx="10058400" cy="3566160"/>
          </a:xfrm>
          <a:prstGeom prst="rect">
            <a:avLst/>
          </a:prstGeom>
        </p:spPr>
        <p:txBody>
          <a:bodyPr vert="horz" lIns="91440" tIns="45720" rIns="91440" bIns="45720" rtlCol="0" anchor="b">
            <a:normAutofit fontScale="92500" lnSpcReduction="20000"/>
          </a:bodyPr>
          <a:lstStyle/>
          <a:p>
            <a:pPr marL="0" marR="0" lvl="0" indent="0" algn="l" defTabSz="914400" rtl="0" eaLnBrk="1" fontAlgn="auto" latinLnBrk="0" hangingPunct="1">
              <a:lnSpc>
                <a:spcPct val="85000"/>
              </a:lnSpc>
              <a:spcBef>
                <a:spcPct val="0"/>
              </a:spcBef>
              <a:spcAft>
                <a:spcPts val="600"/>
              </a:spcAft>
              <a:buClrTx/>
              <a:buSzTx/>
              <a:buFontTx/>
              <a:buNone/>
              <a:tabLst/>
              <a:defRPr/>
            </a:pPr>
            <a:r>
              <a:rPr kumimoji="0" lang="en-US" sz="8000" b="1" i="0" u="none" strike="noStrike" kern="1200" cap="none" spc="-50" normalizeH="0" baseline="0" noProof="0" dirty="0">
                <a:ln>
                  <a:noFill/>
                </a:ln>
                <a:solidFill>
                  <a:srgbClr val="FFFFFF"/>
                </a:solidFill>
                <a:effectLst>
                  <a:outerShdw blurRad="38100" dist="38100" dir="2700000" algn="tl">
                    <a:srgbClr val="000000">
                      <a:alpha val="43137"/>
                    </a:srgbClr>
                  </a:outerShdw>
                </a:effectLst>
                <a:uLnTx/>
                <a:uFillTx/>
                <a:latin typeface="Calibri Light" panose="020F0302020204030204"/>
                <a:ea typeface="+mn-ea"/>
                <a:cs typeface="+mn-cs"/>
              </a:rPr>
              <a:t>Chapter </a:t>
            </a:r>
            <a:r>
              <a:rPr lang="en-US" sz="8000" b="1" spc="-50" dirty="0">
                <a:solidFill>
                  <a:srgbClr val="FFFFFF"/>
                </a:solidFill>
                <a:effectLst>
                  <a:outerShdw blurRad="38100" dist="38100" dir="2700000" algn="tl">
                    <a:srgbClr val="000000">
                      <a:alpha val="43137"/>
                    </a:srgbClr>
                  </a:outerShdw>
                </a:effectLst>
                <a:latin typeface="Calibri Light" panose="020F0302020204030204"/>
              </a:rPr>
              <a:t>3</a:t>
            </a:r>
            <a:r>
              <a:rPr kumimoji="0" lang="en-US" sz="8000" b="1" i="0" u="none" strike="noStrike" kern="1200" cap="none" spc="-50" normalizeH="0" baseline="0" noProof="0" dirty="0">
                <a:ln>
                  <a:noFill/>
                </a:ln>
                <a:solidFill>
                  <a:srgbClr val="FFFFFF"/>
                </a:solidFill>
                <a:effectLst>
                  <a:outerShdw blurRad="38100" dist="38100" dir="2700000" algn="tl">
                    <a:srgbClr val="000000">
                      <a:alpha val="43137"/>
                    </a:srgbClr>
                  </a:outerShdw>
                </a:effectLst>
                <a:uLnTx/>
                <a:uFillTx/>
                <a:latin typeface="Calibri Light" panose="020F0302020204030204"/>
                <a:ea typeface="+mn-ea"/>
                <a:cs typeface="+mn-cs"/>
              </a:rPr>
              <a:t>.3:</a:t>
            </a:r>
          </a:p>
          <a:p>
            <a:pPr marL="0" marR="0" lvl="0" indent="0" algn="l" defTabSz="914400" rtl="0" eaLnBrk="1" fontAlgn="auto" latinLnBrk="0" hangingPunct="1">
              <a:lnSpc>
                <a:spcPct val="85000"/>
              </a:lnSpc>
              <a:spcBef>
                <a:spcPct val="0"/>
              </a:spcBef>
              <a:spcAft>
                <a:spcPts val="600"/>
              </a:spcAft>
              <a:buClrTx/>
              <a:buSzTx/>
              <a:buFontTx/>
              <a:buNone/>
              <a:tabLst/>
              <a:defRPr/>
            </a:pPr>
            <a:r>
              <a:rPr kumimoji="0" lang="en-US" sz="8000" b="1" i="0" u="none" strike="noStrike" kern="1200" cap="none" spc="-50" normalizeH="0" baseline="0" noProof="0" dirty="0">
                <a:ln>
                  <a:noFill/>
                </a:ln>
                <a:solidFill>
                  <a:srgbClr val="FFFFFF"/>
                </a:solidFill>
                <a:effectLst>
                  <a:outerShdw blurRad="38100" dist="38100" dir="2700000" algn="tl">
                    <a:srgbClr val="000000">
                      <a:alpha val="43137"/>
                    </a:srgbClr>
                  </a:outerShdw>
                </a:effectLst>
                <a:uLnTx/>
                <a:uFillTx/>
                <a:latin typeface="Calibri Light" panose="020F0302020204030204"/>
                <a:ea typeface="+mn-ea"/>
                <a:cs typeface="+mn-cs"/>
              </a:rPr>
              <a:t>Increasing and Decreasing Functions and the First Derivative Test</a:t>
            </a:r>
          </a:p>
        </p:txBody>
      </p:sp>
      <p:sp>
        <p:nvSpPr>
          <p:cNvPr id="5" name="TextBox 4">
            <a:extLst>
              <a:ext uri="{FF2B5EF4-FFF2-40B4-BE49-F238E27FC236}">
                <a16:creationId xmlns:a16="http://schemas.microsoft.com/office/drawing/2014/main" id="{AC055851-2E71-FD7A-E58F-DD1DA70E9EFD}"/>
              </a:ext>
            </a:extLst>
          </p:cNvPr>
          <p:cNvSpPr txBox="1"/>
          <p:nvPr/>
        </p:nvSpPr>
        <p:spPr>
          <a:xfrm>
            <a:off x="1100051" y="4455621"/>
            <a:ext cx="10058400" cy="11430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200"/>
              </a:spcBef>
              <a:spcAft>
                <a:spcPts val="200"/>
              </a:spcAft>
              <a:buClr>
                <a:srgbClr val="99CB38"/>
              </a:buClr>
              <a:buSzPct val="100000"/>
              <a:buFontTx/>
              <a:buNone/>
              <a:tabLst/>
              <a:defRPr/>
            </a:pPr>
            <a:r>
              <a:rPr kumimoji="0" lang="en-US" sz="2400" b="1" i="0" u="none" strike="noStrike" kern="1200" cap="all" spc="200" normalizeH="0" baseline="0" noProof="0">
                <a:ln>
                  <a:noFill/>
                </a:ln>
                <a:solidFill>
                  <a:srgbClr val="FFFFFF"/>
                </a:solidFill>
                <a:effectLst>
                  <a:outerShdw blurRad="38100" dist="38100" dir="2700000" algn="tl">
                    <a:srgbClr val="000000">
                      <a:alpha val="43137"/>
                    </a:srgbClr>
                  </a:outerShdw>
                </a:effectLst>
                <a:uLnTx/>
                <a:uFillTx/>
                <a:latin typeface="Calibri Light" panose="020F0302020204030204"/>
                <a:ea typeface="+mn-ea"/>
                <a:cs typeface="+mn-cs"/>
              </a:rPr>
              <a:t>HONORS CALCULUS/CALCULUS</a:t>
            </a:r>
          </a:p>
        </p:txBody>
      </p:sp>
      <p:cxnSp>
        <p:nvCxnSpPr>
          <p:cNvPr id="49" name="Straight Connector 10">
            <a:extLst>
              <a:ext uri="{FF2B5EF4-FFF2-40B4-BE49-F238E27FC236}">
                <a16:creationId xmlns:a16="http://schemas.microsoft.com/office/drawing/2014/main" id="{E14BE1C0-923F-4557-952F-150367D02F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50" name="Rectangle 12">
            <a:extLst>
              <a:ext uri="{FF2B5EF4-FFF2-40B4-BE49-F238E27FC236}">
                <a16:creationId xmlns:a16="http://schemas.microsoft.com/office/drawing/2014/main" id="{BF1A0E2E-CDD4-46BC-BDBB-D276E3467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14">
            <a:extLst>
              <a:ext uri="{FF2B5EF4-FFF2-40B4-BE49-F238E27FC236}">
                <a16:creationId xmlns:a16="http://schemas.microsoft.com/office/drawing/2014/main" id="{8F2A5265-B923-4C48-AB84-FC98FD2024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2257809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72D75861-10CC-77A8-1366-0D3F8CFC3074}"/>
                  </a:ext>
                </a:extLst>
              </p:cNvPr>
              <p:cNvSpPr txBox="1"/>
              <p:nvPr/>
            </p:nvSpPr>
            <p:spPr>
              <a:xfrm>
                <a:off x="-1" y="0"/>
                <a:ext cx="12192001" cy="236988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Ex. 3) For each problem, (a) find the critical numbers of (if any), (b) find the open interval(s) on which the function is increasing or decreasing, (c) apply the First Derivative Test to identify all relative extrema.</a:t>
                </a:r>
              </a:p>
              <a:p>
                <a:pPr algn="ctr"/>
                <a:r>
                  <a:rPr lang="en-US" sz="4800" b="1" dirty="0">
                    <a:effectLst>
                      <a:outerShdw blurRad="38100" dist="38100" dir="2700000" algn="tl">
                        <a:srgbClr val="000000">
                          <a:alpha val="43137"/>
                        </a:srgbClr>
                      </a:outerShdw>
                    </a:effectLst>
                  </a:rPr>
                  <a:t> </a:t>
                </a:r>
                <a14:m>
                  <m:oMath xmlns:m="http://schemas.openxmlformats.org/officeDocument/2006/math">
                    <m:r>
                      <a:rPr lang="en-US" sz="4000" b="1" i="1" smtClean="0">
                        <a:effectLst>
                          <a:outerShdw blurRad="38100" dist="38100" dir="2700000" algn="tl">
                            <a:srgbClr val="000000">
                              <a:alpha val="43137"/>
                            </a:srgbClr>
                          </a:outerShdw>
                        </a:effectLst>
                        <a:latin typeface="Cambria Math" panose="02040503050406030204" pitchFamily="18" charset="0"/>
                      </a:rPr>
                      <m:t>𝒇</m:t>
                    </m:r>
                    <m:d>
                      <m:dPr>
                        <m:ctrlPr>
                          <a:rPr lang="en-US" sz="4000" b="1" i="1" smtClean="0">
                            <a:effectLst>
                              <a:outerShdw blurRad="38100" dist="38100" dir="2700000" algn="tl">
                                <a:srgbClr val="000000">
                                  <a:alpha val="43137"/>
                                </a:srgbClr>
                              </a:outerShdw>
                            </a:effectLst>
                            <a:latin typeface="Cambria Math" panose="02040503050406030204" pitchFamily="18" charset="0"/>
                          </a:rPr>
                        </m:ctrlPr>
                      </m:dPr>
                      <m:e>
                        <m:r>
                          <a:rPr lang="en-US" sz="4000" b="1" i="1" smtClean="0">
                            <a:effectLst>
                              <a:outerShdw blurRad="38100" dist="38100" dir="2700000" algn="tl">
                                <a:srgbClr val="000000">
                                  <a:alpha val="43137"/>
                                </a:srgbClr>
                              </a:outerShdw>
                            </a:effectLst>
                            <a:latin typeface="Cambria Math" panose="02040503050406030204" pitchFamily="18" charset="0"/>
                          </a:rPr>
                          <m:t>𝒙</m:t>
                        </m:r>
                      </m:e>
                    </m:d>
                    <m:r>
                      <a:rPr lang="en-US" sz="4000" b="1" i="1" smtClean="0">
                        <a:effectLst>
                          <a:outerShdw blurRad="38100" dist="38100" dir="2700000" algn="tl">
                            <a:srgbClr val="000000">
                              <a:alpha val="43137"/>
                            </a:srgbClr>
                          </a:outerShdw>
                        </a:effectLst>
                        <a:latin typeface="Cambria Math" panose="02040503050406030204" pitchFamily="18" charset="0"/>
                      </a:rPr>
                      <m:t>=</m:t>
                    </m:r>
                    <m:sSup>
                      <m:sSupPr>
                        <m:ctrlPr>
                          <a:rPr lang="en-US" sz="4000" b="1" i="1" smtClean="0">
                            <a:effectLst>
                              <a:outerShdw blurRad="38100" dist="38100" dir="2700000" algn="tl">
                                <a:srgbClr val="000000">
                                  <a:alpha val="43137"/>
                                </a:srgbClr>
                              </a:outerShdw>
                            </a:effectLst>
                            <a:latin typeface="Cambria Math" panose="02040503050406030204" pitchFamily="18" charset="0"/>
                          </a:rPr>
                        </m:ctrlPr>
                      </m:sSupPr>
                      <m:e>
                        <m:r>
                          <a:rPr lang="en-US" sz="4000" b="1" i="1" smtClean="0">
                            <a:effectLst>
                              <a:outerShdw blurRad="38100" dist="38100" dir="2700000" algn="tl">
                                <a:srgbClr val="000000">
                                  <a:alpha val="43137"/>
                                </a:srgbClr>
                              </a:outerShdw>
                            </a:effectLst>
                            <a:latin typeface="Cambria Math" panose="02040503050406030204" pitchFamily="18" charset="0"/>
                          </a:rPr>
                          <m:t>𝒙</m:t>
                        </m:r>
                      </m:e>
                      <m:sup>
                        <m:r>
                          <a:rPr lang="en-US" sz="4000" b="1" i="1" smtClean="0">
                            <a:effectLst>
                              <a:outerShdw blurRad="38100" dist="38100" dir="2700000" algn="tl">
                                <a:srgbClr val="000000">
                                  <a:alpha val="43137"/>
                                </a:srgbClr>
                              </a:outerShdw>
                            </a:effectLst>
                            <a:latin typeface="Cambria Math" panose="02040503050406030204" pitchFamily="18" charset="0"/>
                          </a:rPr>
                          <m:t>𝟓</m:t>
                        </m:r>
                      </m:sup>
                    </m:sSup>
                    <m:r>
                      <a:rPr lang="en-US" sz="4000" b="1" i="1" smtClean="0">
                        <a:effectLst>
                          <a:outerShdw blurRad="38100" dist="38100" dir="2700000" algn="tl">
                            <a:srgbClr val="000000">
                              <a:alpha val="43137"/>
                            </a:srgbClr>
                          </a:outerShdw>
                        </a:effectLst>
                        <a:latin typeface="Cambria Math" panose="02040503050406030204" pitchFamily="18" charset="0"/>
                      </a:rPr>
                      <m:t>+</m:t>
                    </m:r>
                    <m:r>
                      <a:rPr lang="en-US" sz="4000" b="1" i="1" smtClean="0">
                        <a:effectLst>
                          <a:outerShdw blurRad="38100" dist="38100" dir="2700000" algn="tl">
                            <a:srgbClr val="000000">
                              <a:alpha val="43137"/>
                            </a:srgbClr>
                          </a:outerShdw>
                        </a:effectLst>
                        <a:latin typeface="Cambria Math" panose="02040503050406030204" pitchFamily="18" charset="0"/>
                      </a:rPr>
                      <m:t>𝟐</m:t>
                    </m:r>
                    <m:sSup>
                      <m:sSupPr>
                        <m:ctrlPr>
                          <a:rPr lang="en-US" sz="4000" b="1" i="1" smtClean="0">
                            <a:effectLst>
                              <a:outerShdw blurRad="38100" dist="38100" dir="2700000" algn="tl">
                                <a:srgbClr val="000000">
                                  <a:alpha val="43137"/>
                                </a:srgbClr>
                              </a:outerShdw>
                            </a:effectLst>
                            <a:latin typeface="Cambria Math" panose="02040503050406030204" pitchFamily="18" charset="0"/>
                          </a:rPr>
                        </m:ctrlPr>
                      </m:sSupPr>
                      <m:e>
                        <m:r>
                          <a:rPr lang="en-US" sz="4000" b="1" i="1" smtClean="0">
                            <a:effectLst>
                              <a:outerShdw blurRad="38100" dist="38100" dir="2700000" algn="tl">
                                <a:srgbClr val="000000">
                                  <a:alpha val="43137"/>
                                </a:srgbClr>
                              </a:outerShdw>
                            </a:effectLst>
                            <a:latin typeface="Cambria Math" panose="02040503050406030204" pitchFamily="18" charset="0"/>
                          </a:rPr>
                          <m:t>𝒙</m:t>
                        </m:r>
                      </m:e>
                      <m:sup>
                        <m:r>
                          <a:rPr lang="en-US" sz="4000" b="1" i="1" smtClean="0">
                            <a:effectLst>
                              <a:outerShdw blurRad="38100" dist="38100" dir="2700000" algn="tl">
                                <a:srgbClr val="000000">
                                  <a:alpha val="43137"/>
                                </a:srgbClr>
                              </a:outerShdw>
                            </a:effectLst>
                            <a:latin typeface="Cambria Math" panose="02040503050406030204" pitchFamily="18" charset="0"/>
                          </a:rPr>
                          <m:t>𝟑</m:t>
                        </m:r>
                      </m:sup>
                    </m:sSup>
                    <m:r>
                      <a:rPr lang="en-US" sz="4000" b="1" i="1" smtClean="0">
                        <a:effectLst>
                          <a:outerShdw blurRad="38100" dist="38100" dir="2700000" algn="tl">
                            <a:srgbClr val="000000">
                              <a:alpha val="43137"/>
                            </a:srgbClr>
                          </a:outerShdw>
                        </a:effectLst>
                        <a:latin typeface="Cambria Math" panose="02040503050406030204" pitchFamily="18" charset="0"/>
                      </a:rPr>
                      <m:t>−</m:t>
                    </m:r>
                    <m:r>
                      <a:rPr lang="en-US" sz="4000" b="1" i="1" smtClean="0">
                        <a:effectLst>
                          <a:outerShdw blurRad="38100" dist="38100" dir="2700000" algn="tl">
                            <a:srgbClr val="000000">
                              <a:alpha val="43137"/>
                            </a:srgbClr>
                          </a:outerShdw>
                        </a:effectLst>
                        <a:latin typeface="Cambria Math" panose="02040503050406030204" pitchFamily="18" charset="0"/>
                      </a:rPr>
                      <m:t>𝟒</m:t>
                    </m:r>
                  </m:oMath>
                </a14:m>
                <a:endParaRPr lang="en-US" sz="4400" b="1" dirty="0">
                  <a:effectLst>
                    <a:outerShdw blurRad="38100" dist="38100" dir="2700000" algn="tl">
                      <a:srgbClr val="000000">
                        <a:alpha val="43137"/>
                      </a:srgbClr>
                    </a:outerShdw>
                  </a:effectLst>
                </a:endParaRPr>
              </a:p>
            </p:txBody>
          </p:sp>
        </mc:Choice>
        <mc:Fallback>
          <p:sp>
            <p:nvSpPr>
              <p:cNvPr id="2" name="TextBox 1">
                <a:extLst>
                  <a:ext uri="{FF2B5EF4-FFF2-40B4-BE49-F238E27FC236}">
                    <a16:creationId xmlns:a16="http://schemas.microsoft.com/office/drawing/2014/main" id="{72D75861-10CC-77A8-1366-0D3F8CFC3074}"/>
                  </a:ext>
                </a:extLst>
              </p:cNvPr>
              <p:cNvSpPr txBox="1">
                <a:spLocks noRot="1" noChangeAspect="1" noMove="1" noResize="1" noEditPoints="1" noAdjustHandles="1" noChangeArrowheads="1" noChangeShapeType="1" noTextEdit="1"/>
              </p:cNvSpPr>
              <p:nvPr/>
            </p:nvSpPr>
            <p:spPr>
              <a:xfrm>
                <a:off x="-1" y="0"/>
                <a:ext cx="12192001" cy="2369880"/>
              </a:xfrm>
              <a:prstGeom prst="rect">
                <a:avLst/>
              </a:prstGeom>
              <a:blipFill>
                <a:blip r:embed="rId2"/>
                <a:stretch>
                  <a:fillRect l="-1350" t="-3599" r="-1900"/>
                </a:stretch>
              </a:blipFill>
            </p:spPr>
            <p:txBody>
              <a:bodyPr/>
              <a:lstStyle/>
              <a:p>
                <a:r>
                  <a:rPr lang="en-US">
                    <a:noFill/>
                  </a:rPr>
                  <a:t> </a:t>
                </a:r>
              </a:p>
            </p:txBody>
          </p:sp>
        </mc:Fallback>
      </mc:AlternateContent>
      <p:grpSp>
        <p:nvGrpSpPr>
          <p:cNvPr id="32" name="Group 31">
            <a:extLst>
              <a:ext uri="{FF2B5EF4-FFF2-40B4-BE49-F238E27FC236}">
                <a16:creationId xmlns:a16="http://schemas.microsoft.com/office/drawing/2014/main" id="{6FEF0784-8380-4A48-3B9E-D7F8C71A12DE}"/>
              </a:ext>
            </a:extLst>
          </p:cNvPr>
          <p:cNvGrpSpPr/>
          <p:nvPr/>
        </p:nvGrpSpPr>
        <p:grpSpPr>
          <a:xfrm>
            <a:off x="9146838" y="1586897"/>
            <a:ext cx="2606040" cy="1261080"/>
            <a:chOff x="9146838" y="1586897"/>
            <a:chExt cx="2606040" cy="1261080"/>
          </a:xfrm>
        </p:grpSpPr>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BA879459-7A26-9503-38B6-CF1FE3A0F702}"/>
                    </a:ext>
                  </a:extLst>
                </p14:cNvPr>
                <p14:cNvContentPartPr/>
                <p14:nvPr/>
              </p14:nvContentPartPr>
              <p14:xfrm>
                <a:off x="9146838" y="1689857"/>
                <a:ext cx="207360" cy="655920"/>
              </p14:xfrm>
            </p:contentPart>
          </mc:Choice>
          <mc:Fallback>
            <p:pic>
              <p:nvPicPr>
                <p:cNvPr id="3" name="Ink 2">
                  <a:extLst>
                    <a:ext uri="{FF2B5EF4-FFF2-40B4-BE49-F238E27FC236}">
                      <a16:creationId xmlns:a16="http://schemas.microsoft.com/office/drawing/2014/main" id="{BA879459-7A26-9503-38B6-CF1FE3A0F702}"/>
                    </a:ext>
                  </a:extLst>
                </p:cNvPr>
                <p:cNvPicPr/>
                <p:nvPr/>
              </p:nvPicPr>
              <p:blipFill>
                <a:blip r:embed="rId4"/>
                <a:stretch>
                  <a:fillRect/>
                </a:stretch>
              </p:blipFill>
              <p:spPr>
                <a:xfrm>
                  <a:off x="9129198" y="1672217"/>
                  <a:ext cx="243000" cy="691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87366E38-60C7-C0E3-5C2A-9C80AECE2B82}"/>
                    </a:ext>
                  </a:extLst>
                </p14:cNvPr>
                <p14:cNvContentPartPr/>
                <p14:nvPr/>
              </p14:nvContentPartPr>
              <p14:xfrm>
                <a:off x="9369678" y="1644497"/>
                <a:ext cx="4680" cy="161280"/>
              </p14:xfrm>
            </p:contentPart>
          </mc:Choice>
          <mc:Fallback>
            <p:pic>
              <p:nvPicPr>
                <p:cNvPr id="4" name="Ink 3">
                  <a:extLst>
                    <a:ext uri="{FF2B5EF4-FFF2-40B4-BE49-F238E27FC236}">
                      <a16:creationId xmlns:a16="http://schemas.microsoft.com/office/drawing/2014/main" id="{87366E38-60C7-C0E3-5C2A-9C80AECE2B82}"/>
                    </a:ext>
                  </a:extLst>
                </p:cNvPr>
                <p:cNvPicPr/>
                <p:nvPr/>
              </p:nvPicPr>
              <p:blipFill>
                <a:blip r:embed="rId6"/>
                <a:stretch>
                  <a:fillRect/>
                </a:stretch>
              </p:blipFill>
              <p:spPr>
                <a:xfrm>
                  <a:off x="9351678" y="1626497"/>
                  <a:ext cx="403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Ink 4">
                  <a:extLst>
                    <a:ext uri="{FF2B5EF4-FFF2-40B4-BE49-F238E27FC236}">
                      <a16:creationId xmlns:a16="http://schemas.microsoft.com/office/drawing/2014/main" id="{8E571690-AB4C-A795-B229-7BB287127E58}"/>
                    </a:ext>
                  </a:extLst>
                </p14:cNvPr>
                <p14:cNvContentPartPr/>
                <p14:nvPr/>
              </p14:nvContentPartPr>
              <p14:xfrm>
                <a:off x="9402438" y="1764737"/>
                <a:ext cx="131040" cy="425880"/>
              </p14:xfrm>
            </p:contentPart>
          </mc:Choice>
          <mc:Fallback>
            <p:pic>
              <p:nvPicPr>
                <p:cNvPr id="5" name="Ink 4">
                  <a:extLst>
                    <a:ext uri="{FF2B5EF4-FFF2-40B4-BE49-F238E27FC236}">
                      <a16:creationId xmlns:a16="http://schemas.microsoft.com/office/drawing/2014/main" id="{8E571690-AB4C-A795-B229-7BB287127E58}"/>
                    </a:ext>
                  </a:extLst>
                </p:cNvPr>
                <p:cNvPicPr/>
                <p:nvPr/>
              </p:nvPicPr>
              <p:blipFill>
                <a:blip r:embed="rId8"/>
                <a:stretch>
                  <a:fillRect/>
                </a:stretch>
              </p:blipFill>
              <p:spPr>
                <a:xfrm>
                  <a:off x="9384438" y="1746737"/>
                  <a:ext cx="166680" cy="4615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Ink 5">
                  <a:extLst>
                    <a:ext uri="{FF2B5EF4-FFF2-40B4-BE49-F238E27FC236}">
                      <a16:creationId xmlns:a16="http://schemas.microsoft.com/office/drawing/2014/main" id="{690464C3-9896-69EE-7865-3135DBF55E2E}"/>
                    </a:ext>
                  </a:extLst>
                </p14:cNvPr>
                <p14:cNvContentPartPr/>
                <p14:nvPr/>
              </p14:nvContentPartPr>
              <p14:xfrm>
                <a:off x="9591438" y="1854017"/>
                <a:ext cx="33840" cy="272160"/>
              </p14:xfrm>
            </p:contentPart>
          </mc:Choice>
          <mc:Fallback>
            <p:pic>
              <p:nvPicPr>
                <p:cNvPr id="6" name="Ink 5">
                  <a:extLst>
                    <a:ext uri="{FF2B5EF4-FFF2-40B4-BE49-F238E27FC236}">
                      <a16:creationId xmlns:a16="http://schemas.microsoft.com/office/drawing/2014/main" id="{690464C3-9896-69EE-7865-3135DBF55E2E}"/>
                    </a:ext>
                  </a:extLst>
                </p:cNvPr>
                <p:cNvPicPr/>
                <p:nvPr/>
              </p:nvPicPr>
              <p:blipFill>
                <a:blip r:embed="rId10"/>
                <a:stretch>
                  <a:fillRect/>
                </a:stretch>
              </p:blipFill>
              <p:spPr>
                <a:xfrm>
                  <a:off x="9573438" y="1836377"/>
                  <a:ext cx="6948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Ink 6">
                  <a:extLst>
                    <a:ext uri="{FF2B5EF4-FFF2-40B4-BE49-F238E27FC236}">
                      <a16:creationId xmlns:a16="http://schemas.microsoft.com/office/drawing/2014/main" id="{60155043-E5F0-EE07-16C4-CFF0EBC6548E}"/>
                    </a:ext>
                  </a:extLst>
                </p14:cNvPr>
                <p14:cNvContentPartPr/>
                <p14:nvPr/>
              </p14:nvContentPartPr>
              <p14:xfrm>
                <a:off x="9538158" y="1850057"/>
                <a:ext cx="171360" cy="277560"/>
              </p14:xfrm>
            </p:contentPart>
          </mc:Choice>
          <mc:Fallback>
            <p:pic>
              <p:nvPicPr>
                <p:cNvPr id="7" name="Ink 6">
                  <a:extLst>
                    <a:ext uri="{FF2B5EF4-FFF2-40B4-BE49-F238E27FC236}">
                      <a16:creationId xmlns:a16="http://schemas.microsoft.com/office/drawing/2014/main" id="{60155043-E5F0-EE07-16C4-CFF0EBC6548E}"/>
                    </a:ext>
                  </a:extLst>
                </p:cNvPr>
                <p:cNvPicPr/>
                <p:nvPr/>
              </p:nvPicPr>
              <p:blipFill>
                <a:blip r:embed="rId12"/>
                <a:stretch>
                  <a:fillRect/>
                </a:stretch>
              </p:blipFill>
              <p:spPr>
                <a:xfrm>
                  <a:off x="9520158" y="1832417"/>
                  <a:ext cx="20700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Ink 7">
                  <a:extLst>
                    <a:ext uri="{FF2B5EF4-FFF2-40B4-BE49-F238E27FC236}">
                      <a16:creationId xmlns:a16="http://schemas.microsoft.com/office/drawing/2014/main" id="{965C04C2-6571-9BEF-CF32-EF1C287FDCBE}"/>
                    </a:ext>
                  </a:extLst>
                </p14:cNvPr>
                <p14:cNvContentPartPr/>
                <p14:nvPr/>
              </p14:nvContentPartPr>
              <p14:xfrm>
                <a:off x="9709158" y="1746737"/>
                <a:ext cx="101520" cy="399960"/>
              </p14:xfrm>
            </p:contentPart>
          </mc:Choice>
          <mc:Fallback>
            <p:pic>
              <p:nvPicPr>
                <p:cNvPr id="8" name="Ink 7">
                  <a:extLst>
                    <a:ext uri="{FF2B5EF4-FFF2-40B4-BE49-F238E27FC236}">
                      <a16:creationId xmlns:a16="http://schemas.microsoft.com/office/drawing/2014/main" id="{965C04C2-6571-9BEF-CF32-EF1C287FDCBE}"/>
                    </a:ext>
                  </a:extLst>
                </p:cNvPr>
                <p:cNvPicPr/>
                <p:nvPr/>
              </p:nvPicPr>
              <p:blipFill>
                <a:blip r:embed="rId14"/>
                <a:stretch>
                  <a:fillRect/>
                </a:stretch>
              </p:blipFill>
              <p:spPr>
                <a:xfrm>
                  <a:off x="9691518" y="1728737"/>
                  <a:ext cx="137160" cy="435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Ink 8">
                  <a:extLst>
                    <a:ext uri="{FF2B5EF4-FFF2-40B4-BE49-F238E27FC236}">
                      <a16:creationId xmlns:a16="http://schemas.microsoft.com/office/drawing/2014/main" id="{C6D8A704-1FB1-C73F-F1EC-FC57DB595D03}"/>
                    </a:ext>
                  </a:extLst>
                </p14:cNvPr>
                <p14:cNvContentPartPr/>
                <p14:nvPr/>
              </p14:nvContentPartPr>
              <p14:xfrm>
                <a:off x="9928398" y="1882457"/>
                <a:ext cx="83520" cy="39960"/>
              </p14:xfrm>
            </p:contentPart>
          </mc:Choice>
          <mc:Fallback>
            <p:pic>
              <p:nvPicPr>
                <p:cNvPr id="9" name="Ink 8">
                  <a:extLst>
                    <a:ext uri="{FF2B5EF4-FFF2-40B4-BE49-F238E27FC236}">
                      <a16:creationId xmlns:a16="http://schemas.microsoft.com/office/drawing/2014/main" id="{C6D8A704-1FB1-C73F-F1EC-FC57DB595D03}"/>
                    </a:ext>
                  </a:extLst>
                </p:cNvPr>
                <p:cNvPicPr/>
                <p:nvPr/>
              </p:nvPicPr>
              <p:blipFill>
                <a:blip r:embed="rId16"/>
                <a:stretch>
                  <a:fillRect/>
                </a:stretch>
              </p:blipFill>
              <p:spPr>
                <a:xfrm>
                  <a:off x="9910398" y="1864817"/>
                  <a:ext cx="1191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Ink 9">
                  <a:extLst>
                    <a:ext uri="{FF2B5EF4-FFF2-40B4-BE49-F238E27FC236}">
                      <a16:creationId xmlns:a16="http://schemas.microsoft.com/office/drawing/2014/main" id="{3163F48D-A625-039E-B8F9-56F7C6243C36}"/>
                    </a:ext>
                  </a:extLst>
                </p14:cNvPr>
                <p14:cNvContentPartPr/>
                <p14:nvPr/>
              </p14:nvContentPartPr>
              <p14:xfrm>
                <a:off x="9944958" y="2035817"/>
                <a:ext cx="82080" cy="18360"/>
              </p14:xfrm>
            </p:contentPart>
          </mc:Choice>
          <mc:Fallback>
            <p:pic>
              <p:nvPicPr>
                <p:cNvPr id="10" name="Ink 9">
                  <a:extLst>
                    <a:ext uri="{FF2B5EF4-FFF2-40B4-BE49-F238E27FC236}">
                      <a16:creationId xmlns:a16="http://schemas.microsoft.com/office/drawing/2014/main" id="{3163F48D-A625-039E-B8F9-56F7C6243C36}"/>
                    </a:ext>
                  </a:extLst>
                </p:cNvPr>
                <p:cNvPicPr/>
                <p:nvPr/>
              </p:nvPicPr>
              <p:blipFill>
                <a:blip r:embed="rId18"/>
                <a:stretch>
                  <a:fillRect/>
                </a:stretch>
              </p:blipFill>
              <p:spPr>
                <a:xfrm>
                  <a:off x="9927318" y="2017817"/>
                  <a:ext cx="1177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Ink 10">
                  <a:extLst>
                    <a:ext uri="{FF2B5EF4-FFF2-40B4-BE49-F238E27FC236}">
                      <a16:creationId xmlns:a16="http://schemas.microsoft.com/office/drawing/2014/main" id="{934A5C9A-6D9C-FFC4-1320-5A5C829D3824}"/>
                    </a:ext>
                  </a:extLst>
                </p14:cNvPr>
                <p14:cNvContentPartPr/>
                <p14:nvPr/>
              </p14:nvContentPartPr>
              <p14:xfrm>
                <a:off x="10262478" y="1807577"/>
                <a:ext cx="201600" cy="232920"/>
              </p14:xfrm>
            </p:contentPart>
          </mc:Choice>
          <mc:Fallback>
            <p:pic>
              <p:nvPicPr>
                <p:cNvPr id="11" name="Ink 10">
                  <a:extLst>
                    <a:ext uri="{FF2B5EF4-FFF2-40B4-BE49-F238E27FC236}">
                      <a16:creationId xmlns:a16="http://schemas.microsoft.com/office/drawing/2014/main" id="{934A5C9A-6D9C-FFC4-1320-5A5C829D3824}"/>
                    </a:ext>
                  </a:extLst>
                </p:cNvPr>
                <p:cNvPicPr/>
                <p:nvPr/>
              </p:nvPicPr>
              <p:blipFill>
                <a:blip r:embed="rId20"/>
                <a:stretch>
                  <a:fillRect/>
                </a:stretch>
              </p:blipFill>
              <p:spPr>
                <a:xfrm>
                  <a:off x="10244838" y="1789577"/>
                  <a:ext cx="23724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Ink 11">
                  <a:extLst>
                    <a:ext uri="{FF2B5EF4-FFF2-40B4-BE49-F238E27FC236}">
                      <a16:creationId xmlns:a16="http://schemas.microsoft.com/office/drawing/2014/main" id="{5D7915CC-AC50-E11F-A627-C83976F0653F}"/>
                    </a:ext>
                  </a:extLst>
                </p14:cNvPr>
                <p14:cNvContentPartPr/>
                <p14:nvPr/>
              </p14:nvContentPartPr>
              <p14:xfrm>
                <a:off x="10259238" y="1793537"/>
                <a:ext cx="129960" cy="6480"/>
              </p14:xfrm>
            </p:contentPart>
          </mc:Choice>
          <mc:Fallback>
            <p:pic>
              <p:nvPicPr>
                <p:cNvPr id="12" name="Ink 11">
                  <a:extLst>
                    <a:ext uri="{FF2B5EF4-FFF2-40B4-BE49-F238E27FC236}">
                      <a16:creationId xmlns:a16="http://schemas.microsoft.com/office/drawing/2014/main" id="{5D7915CC-AC50-E11F-A627-C83976F0653F}"/>
                    </a:ext>
                  </a:extLst>
                </p:cNvPr>
                <p:cNvPicPr/>
                <p:nvPr/>
              </p:nvPicPr>
              <p:blipFill>
                <a:blip r:embed="rId22"/>
                <a:stretch>
                  <a:fillRect/>
                </a:stretch>
              </p:blipFill>
              <p:spPr>
                <a:xfrm>
                  <a:off x="10241598" y="1775897"/>
                  <a:ext cx="1656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Ink 12">
                  <a:extLst>
                    <a:ext uri="{FF2B5EF4-FFF2-40B4-BE49-F238E27FC236}">
                      <a16:creationId xmlns:a16="http://schemas.microsoft.com/office/drawing/2014/main" id="{DFE6F619-2FFC-6D3E-4D1D-6E2174018397}"/>
                    </a:ext>
                  </a:extLst>
                </p14:cNvPr>
                <p14:cNvContentPartPr/>
                <p14:nvPr/>
              </p14:nvContentPartPr>
              <p14:xfrm>
                <a:off x="10558398" y="1832417"/>
                <a:ext cx="79560" cy="230760"/>
              </p14:xfrm>
            </p:contentPart>
          </mc:Choice>
          <mc:Fallback>
            <p:pic>
              <p:nvPicPr>
                <p:cNvPr id="13" name="Ink 12">
                  <a:extLst>
                    <a:ext uri="{FF2B5EF4-FFF2-40B4-BE49-F238E27FC236}">
                      <a16:creationId xmlns:a16="http://schemas.microsoft.com/office/drawing/2014/main" id="{DFE6F619-2FFC-6D3E-4D1D-6E2174018397}"/>
                    </a:ext>
                  </a:extLst>
                </p:cNvPr>
                <p:cNvPicPr/>
                <p:nvPr/>
              </p:nvPicPr>
              <p:blipFill>
                <a:blip r:embed="rId24"/>
                <a:stretch>
                  <a:fillRect/>
                </a:stretch>
              </p:blipFill>
              <p:spPr>
                <a:xfrm>
                  <a:off x="10540398" y="1814417"/>
                  <a:ext cx="11520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Ink 13">
                  <a:extLst>
                    <a:ext uri="{FF2B5EF4-FFF2-40B4-BE49-F238E27FC236}">
                      <a16:creationId xmlns:a16="http://schemas.microsoft.com/office/drawing/2014/main" id="{9CBCBCB0-267B-B835-A3D1-32AC752F6BF3}"/>
                    </a:ext>
                  </a:extLst>
                </p14:cNvPr>
                <p14:cNvContentPartPr/>
                <p14:nvPr/>
              </p14:nvContentPartPr>
              <p14:xfrm>
                <a:off x="10503678" y="1876337"/>
                <a:ext cx="129600" cy="155160"/>
              </p14:xfrm>
            </p:contentPart>
          </mc:Choice>
          <mc:Fallback>
            <p:pic>
              <p:nvPicPr>
                <p:cNvPr id="14" name="Ink 13">
                  <a:extLst>
                    <a:ext uri="{FF2B5EF4-FFF2-40B4-BE49-F238E27FC236}">
                      <a16:creationId xmlns:a16="http://schemas.microsoft.com/office/drawing/2014/main" id="{9CBCBCB0-267B-B835-A3D1-32AC752F6BF3}"/>
                    </a:ext>
                  </a:extLst>
                </p:cNvPr>
                <p:cNvPicPr/>
                <p:nvPr/>
              </p:nvPicPr>
              <p:blipFill>
                <a:blip r:embed="rId26"/>
                <a:stretch>
                  <a:fillRect/>
                </a:stretch>
              </p:blipFill>
              <p:spPr>
                <a:xfrm>
                  <a:off x="10485678" y="1858697"/>
                  <a:ext cx="1652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5" name="Ink 14">
                  <a:extLst>
                    <a:ext uri="{FF2B5EF4-FFF2-40B4-BE49-F238E27FC236}">
                      <a16:creationId xmlns:a16="http://schemas.microsoft.com/office/drawing/2014/main" id="{D1FE8290-9CC7-5F25-657F-D6680E70D1D2}"/>
                    </a:ext>
                  </a:extLst>
                </p14:cNvPr>
                <p14:cNvContentPartPr/>
                <p14:nvPr/>
              </p14:nvContentPartPr>
              <p14:xfrm>
                <a:off x="10607718" y="1590137"/>
                <a:ext cx="169920" cy="302760"/>
              </p14:xfrm>
            </p:contentPart>
          </mc:Choice>
          <mc:Fallback>
            <p:pic>
              <p:nvPicPr>
                <p:cNvPr id="15" name="Ink 14">
                  <a:extLst>
                    <a:ext uri="{FF2B5EF4-FFF2-40B4-BE49-F238E27FC236}">
                      <a16:creationId xmlns:a16="http://schemas.microsoft.com/office/drawing/2014/main" id="{D1FE8290-9CC7-5F25-657F-D6680E70D1D2}"/>
                    </a:ext>
                  </a:extLst>
                </p:cNvPr>
                <p:cNvPicPr/>
                <p:nvPr/>
              </p:nvPicPr>
              <p:blipFill>
                <a:blip r:embed="rId28"/>
                <a:stretch>
                  <a:fillRect/>
                </a:stretch>
              </p:blipFill>
              <p:spPr>
                <a:xfrm>
                  <a:off x="10590078" y="1572497"/>
                  <a:ext cx="20556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6" name="Ink 15">
                  <a:extLst>
                    <a:ext uri="{FF2B5EF4-FFF2-40B4-BE49-F238E27FC236}">
                      <a16:creationId xmlns:a16="http://schemas.microsoft.com/office/drawing/2014/main" id="{8E29B652-F557-79CC-0696-6A275264AC38}"/>
                    </a:ext>
                  </a:extLst>
                </p14:cNvPr>
                <p14:cNvContentPartPr/>
                <p14:nvPr/>
              </p14:nvContentPartPr>
              <p14:xfrm>
                <a:off x="10933878" y="1752497"/>
                <a:ext cx="61200" cy="306000"/>
              </p14:xfrm>
            </p:contentPart>
          </mc:Choice>
          <mc:Fallback>
            <p:pic>
              <p:nvPicPr>
                <p:cNvPr id="16" name="Ink 15">
                  <a:extLst>
                    <a:ext uri="{FF2B5EF4-FFF2-40B4-BE49-F238E27FC236}">
                      <a16:creationId xmlns:a16="http://schemas.microsoft.com/office/drawing/2014/main" id="{8E29B652-F557-79CC-0696-6A275264AC38}"/>
                    </a:ext>
                  </a:extLst>
                </p:cNvPr>
                <p:cNvPicPr/>
                <p:nvPr/>
              </p:nvPicPr>
              <p:blipFill>
                <a:blip r:embed="rId30"/>
                <a:stretch>
                  <a:fillRect/>
                </a:stretch>
              </p:blipFill>
              <p:spPr>
                <a:xfrm>
                  <a:off x="10916238" y="1734857"/>
                  <a:ext cx="9684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7" name="Ink 16">
                  <a:extLst>
                    <a:ext uri="{FF2B5EF4-FFF2-40B4-BE49-F238E27FC236}">
                      <a16:creationId xmlns:a16="http://schemas.microsoft.com/office/drawing/2014/main" id="{15C96444-6693-CF5C-D3B8-56A6D8121FDF}"/>
                    </a:ext>
                  </a:extLst>
                </p14:cNvPr>
                <p14:cNvContentPartPr/>
                <p14:nvPr/>
              </p14:nvContentPartPr>
              <p14:xfrm>
                <a:off x="10828758" y="1911617"/>
                <a:ext cx="256320" cy="55080"/>
              </p14:xfrm>
            </p:contentPart>
          </mc:Choice>
          <mc:Fallback>
            <p:pic>
              <p:nvPicPr>
                <p:cNvPr id="17" name="Ink 16">
                  <a:extLst>
                    <a:ext uri="{FF2B5EF4-FFF2-40B4-BE49-F238E27FC236}">
                      <a16:creationId xmlns:a16="http://schemas.microsoft.com/office/drawing/2014/main" id="{15C96444-6693-CF5C-D3B8-56A6D8121FDF}"/>
                    </a:ext>
                  </a:extLst>
                </p:cNvPr>
                <p:cNvPicPr/>
                <p:nvPr/>
              </p:nvPicPr>
              <p:blipFill>
                <a:blip r:embed="rId32"/>
                <a:stretch>
                  <a:fillRect/>
                </a:stretch>
              </p:blipFill>
              <p:spPr>
                <a:xfrm>
                  <a:off x="10811118" y="1893617"/>
                  <a:ext cx="2919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8" name="Ink 17">
                  <a:extLst>
                    <a:ext uri="{FF2B5EF4-FFF2-40B4-BE49-F238E27FC236}">
                      <a16:creationId xmlns:a16="http://schemas.microsoft.com/office/drawing/2014/main" id="{D4DC5D29-8C7D-ECA2-D28A-7F28756CF622}"/>
                    </a:ext>
                  </a:extLst>
                </p14:cNvPr>
                <p14:cNvContentPartPr/>
                <p14:nvPr/>
              </p14:nvContentPartPr>
              <p14:xfrm>
                <a:off x="11148078" y="1616417"/>
                <a:ext cx="226080" cy="448200"/>
              </p14:xfrm>
            </p:contentPart>
          </mc:Choice>
          <mc:Fallback>
            <p:pic>
              <p:nvPicPr>
                <p:cNvPr id="18" name="Ink 17">
                  <a:extLst>
                    <a:ext uri="{FF2B5EF4-FFF2-40B4-BE49-F238E27FC236}">
                      <a16:creationId xmlns:a16="http://schemas.microsoft.com/office/drawing/2014/main" id="{D4DC5D29-8C7D-ECA2-D28A-7F28756CF622}"/>
                    </a:ext>
                  </a:extLst>
                </p:cNvPr>
                <p:cNvPicPr/>
                <p:nvPr/>
              </p:nvPicPr>
              <p:blipFill>
                <a:blip r:embed="rId34"/>
                <a:stretch>
                  <a:fillRect/>
                </a:stretch>
              </p:blipFill>
              <p:spPr>
                <a:xfrm>
                  <a:off x="11130078" y="1598417"/>
                  <a:ext cx="261720" cy="4838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9" name="Ink 18">
                  <a:extLst>
                    <a:ext uri="{FF2B5EF4-FFF2-40B4-BE49-F238E27FC236}">
                      <a16:creationId xmlns:a16="http://schemas.microsoft.com/office/drawing/2014/main" id="{B3482360-7EBA-4CAB-600D-9F10A0CDCECC}"/>
                    </a:ext>
                  </a:extLst>
                </p14:cNvPr>
                <p14:cNvContentPartPr/>
                <p14:nvPr/>
              </p14:nvContentPartPr>
              <p14:xfrm>
                <a:off x="11405118" y="1847177"/>
                <a:ext cx="110520" cy="219960"/>
              </p14:xfrm>
            </p:contentPart>
          </mc:Choice>
          <mc:Fallback>
            <p:pic>
              <p:nvPicPr>
                <p:cNvPr id="19" name="Ink 18">
                  <a:extLst>
                    <a:ext uri="{FF2B5EF4-FFF2-40B4-BE49-F238E27FC236}">
                      <a16:creationId xmlns:a16="http://schemas.microsoft.com/office/drawing/2014/main" id="{B3482360-7EBA-4CAB-600D-9F10A0CDCECC}"/>
                    </a:ext>
                  </a:extLst>
                </p:cNvPr>
                <p:cNvPicPr/>
                <p:nvPr/>
              </p:nvPicPr>
              <p:blipFill>
                <a:blip r:embed="rId36"/>
                <a:stretch>
                  <a:fillRect/>
                </a:stretch>
              </p:blipFill>
              <p:spPr>
                <a:xfrm>
                  <a:off x="11387478" y="1829537"/>
                  <a:ext cx="14616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0" name="Ink 19">
                  <a:extLst>
                    <a:ext uri="{FF2B5EF4-FFF2-40B4-BE49-F238E27FC236}">
                      <a16:creationId xmlns:a16="http://schemas.microsoft.com/office/drawing/2014/main" id="{7EB9A5E9-B8B3-8100-AB24-21A76CCE45BC}"/>
                    </a:ext>
                  </a:extLst>
                </p14:cNvPr>
                <p14:cNvContentPartPr/>
                <p14:nvPr/>
              </p14:nvContentPartPr>
              <p14:xfrm>
                <a:off x="11385678" y="1894337"/>
                <a:ext cx="106560" cy="146160"/>
              </p14:xfrm>
            </p:contentPart>
          </mc:Choice>
          <mc:Fallback>
            <p:pic>
              <p:nvPicPr>
                <p:cNvPr id="20" name="Ink 19">
                  <a:extLst>
                    <a:ext uri="{FF2B5EF4-FFF2-40B4-BE49-F238E27FC236}">
                      <a16:creationId xmlns:a16="http://schemas.microsoft.com/office/drawing/2014/main" id="{7EB9A5E9-B8B3-8100-AB24-21A76CCE45BC}"/>
                    </a:ext>
                  </a:extLst>
                </p:cNvPr>
                <p:cNvPicPr/>
                <p:nvPr/>
              </p:nvPicPr>
              <p:blipFill>
                <a:blip r:embed="rId38"/>
                <a:stretch>
                  <a:fillRect/>
                </a:stretch>
              </p:blipFill>
              <p:spPr>
                <a:xfrm>
                  <a:off x="11367678" y="1876337"/>
                  <a:ext cx="1422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1" name="Ink 20">
                  <a:extLst>
                    <a:ext uri="{FF2B5EF4-FFF2-40B4-BE49-F238E27FC236}">
                      <a16:creationId xmlns:a16="http://schemas.microsoft.com/office/drawing/2014/main" id="{058AAC55-D772-D1FD-CCC2-3E874EAB0A1A}"/>
                    </a:ext>
                  </a:extLst>
                </p14:cNvPr>
                <p14:cNvContentPartPr/>
                <p14:nvPr/>
              </p14:nvContentPartPr>
              <p14:xfrm>
                <a:off x="11435718" y="1586897"/>
                <a:ext cx="317160" cy="241560"/>
              </p14:xfrm>
            </p:contentPart>
          </mc:Choice>
          <mc:Fallback>
            <p:pic>
              <p:nvPicPr>
                <p:cNvPr id="21" name="Ink 20">
                  <a:extLst>
                    <a:ext uri="{FF2B5EF4-FFF2-40B4-BE49-F238E27FC236}">
                      <a16:creationId xmlns:a16="http://schemas.microsoft.com/office/drawing/2014/main" id="{058AAC55-D772-D1FD-CCC2-3E874EAB0A1A}"/>
                    </a:ext>
                  </a:extLst>
                </p:cNvPr>
                <p:cNvPicPr/>
                <p:nvPr/>
              </p:nvPicPr>
              <p:blipFill>
                <a:blip r:embed="rId40"/>
                <a:stretch>
                  <a:fillRect/>
                </a:stretch>
              </p:blipFill>
              <p:spPr>
                <a:xfrm>
                  <a:off x="11417718" y="1568897"/>
                  <a:ext cx="35280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3" name="Ink 22">
                  <a:extLst>
                    <a:ext uri="{FF2B5EF4-FFF2-40B4-BE49-F238E27FC236}">
                      <a16:creationId xmlns:a16="http://schemas.microsoft.com/office/drawing/2014/main" id="{1F2D3370-2B25-6426-3996-9511233DA8AE}"/>
                    </a:ext>
                  </a:extLst>
                </p14:cNvPr>
                <p14:cNvContentPartPr/>
                <p14:nvPr/>
              </p14:nvContentPartPr>
              <p14:xfrm>
                <a:off x="10043958" y="2418857"/>
                <a:ext cx="200520" cy="240480"/>
              </p14:xfrm>
            </p:contentPart>
          </mc:Choice>
          <mc:Fallback>
            <p:pic>
              <p:nvPicPr>
                <p:cNvPr id="23" name="Ink 22">
                  <a:extLst>
                    <a:ext uri="{FF2B5EF4-FFF2-40B4-BE49-F238E27FC236}">
                      <a16:creationId xmlns:a16="http://schemas.microsoft.com/office/drawing/2014/main" id="{1F2D3370-2B25-6426-3996-9511233DA8AE}"/>
                    </a:ext>
                  </a:extLst>
                </p:cNvPr>
                <p:cNvPicPr/>
                <p:nvPr/>
              </p:nvPicPr>
              <p:blipFill>
                <a:blip r:embed="rId42"/>
                <a:stretch>
                  <a:fillRect/>
                </a:stretch>
              </p:blipFill>
              <p:spPr>
                <a:xfrm>
                  <a:off x="10025958" y="2401217"/>
                  <a:ext cx="23616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4" name="Ink 23">
                  <a:extLst>
                    <a:ext uri="{FF2B5EF4-FFF2-40B4-BE49-F238E27FC236}">
                      <a16:creationId xmlns:a16="http://schemas.microsoft.com/office/drawing/2014/main" id="{77F5BEEF-3E70-40D6-F7B4-2E27147DA97F}"/>
                    </a:ext>
                  </a:extLst>
                </p14:cNvPr>
                <p14:cNvContentPartPr/>
                <p14:nvPr/>
              </p14:nvContentPartPr>
              <p14:xfrm>
                <a:off x="10380558" y="2417057"/>
                <a:ext cx="50040" cy="232920"/>
              </p14:xfrm>
            </p:contentPart>
          </mc:Choice>
          <mc:Fallback>
            <p:pic>
              <p:nvPicPr>
                <p:cNvPr id="24" name="Ink 23">
                  <a:extLst>
                    <a:ext uri="{FF2B5EF4-FFF2-40B4-BE49-F238E27FC236}">
                      <a16:creationId xmlns:a16="http://schemas.microsoft.com/office/drawing/2014/main" id="{77F5BEEF-3E70-40D6-F7B4-2E27147DA97F}"/>
                    </a:ext>
                  </a:extLst>
                </p:cNvPr>
                <p:cNvPicPr/>
                <p:nvPr/>
              </p:nvPicPr>
              <p:blipFill>
                <a:blip r:embed="rId44"/>
                <a:stretch>
                  <a:fillRect/>
                </a:stretch>
              </p:blipFill>
              <p:spPr>
                <a:xfrm>
                  <a:off x="10362918" y="2399057"/>
                  <a:ext cx="8568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5" name="Ink 24">
                  <a:extLst>
                    <a:ext uri="{FF2B5EF4-FFF2-40B4-BE49-F238E27FC236}">
                      <a16:creationId xmlns:a16="http://schemas.microsoft.com/office/drawing/2014/main" id="{7FD74F05-A2D2-58B0-5676-6366D048889F}"/>
                    </a:ext>
                  </a:extLst>
                </p14:cNvPr>
                <p14:cNvContentPartPr/>
                <p14:nvPr/>
              </p14:nvContentPartPr>
              <p14:xfrm>
                <a:off x="10478478" y="2394737"/>
                <a:ext cx="32400" cy="242280"/>
              </p14:xfrm>
            </p:contentPart>
          </mc:Choice>
          <mc:Fallback>
            <p:pic>
              <p:nvPicPr>
                <p:cNvPr id="25" name="Ink 24">
                  <a:extLst>
                    <a:ext uri="{FF2B5EF4-FFF2-40B4-BE49-F238E27FC236}">
                      <a16:creationId xmlns:a16="http://schemas.microsoft.com/office/drawing/2014/main" id="{7FD74F05-A2D2-58B0-5676-6366D048889F}"/>
                    </a:ext>
                  </a:extLst>
                </p:cNvPr>
                <p:cNvPicPr/>
                <p:nvPr/>
              </p:nvPicPr>
              <p:blipFill>
                <a:blip r:embed="rId46"/>
                <a:stretch>
                  <a:fillRect/>
                </a:stretch>
              </p:blipFill>
              <p:spPr>
                <a:xfrm>
                  <a:off x="10460478" y="2376737"/>
                  <a:ext cx="6804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6" name="Ink 25">
                  <a:extLst>
                    <a:ext uri="{FF2B5EF4-FFF2-40B4-BE49-F238E27FC236}">
                      <a16:creationId xmlns:a16="http://schemas.microsoft.com/office/drawing/2014/main" id="{1AAD6798-0DFF-B481-4EE5-0A2241AFAADB}"/>
                    </a:ext>
                  </a:extLst>
                </p14:cNvPr>
                <p14:cNvContentPartPr/>
                <p14:nvPr/>
              </p14:nvContentPartPr>
              <p14:xfrm>
                <a:off x="10310718" y="2504177"/>
                <a:ext cx="276120" cy="27720"/>
              </p14:xfrm>
            </p:contentPart>
          </mc:Choice>
          <mc:Fallback>
            <p:pic>
              <p:nvPicPr>
                <p:cNvPr id="26" name="Ink 25">
                  <a:extLst>
                    <a:ext uri="{FF2B5EF4-FFF2-40B4-BE49-F238E27FC236}">
                      <a16:creationId xmlns:a16="http://schemas.microsoft.com/office/drawing/2014/main" id="{1AAD6798-0DFF-B481-4EE5-0A2241AFAADB}"/>
                    </a:ext>
                  </a:extLst>
                </p:cNvPr>
                <p:cNvPicPr/>
                <p:nvPr/>
              </p:nvPicPr>
              <p:blipFill>
                <a:blip r:embed="rId48"/>
                <a:stretch>
                  <a:fillRect/>
                </a:stretch>
              </p:blipFill>
              <p:spPr>
                <a:xfrm>
                  <a:off x="10292718" y="2486537"/>
                  <a:ext cx="3117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7" name="Ink 26">
                  <a:extLst>
                    <a:ext uri="{FF2B5EF4-FFF2-40B4-BE49-F238E27FC236}">
                      <a16:creationId xmlns:a16="http://schemas.microsoft.com/office/drawing/2014/main" id="{893A409E-CDD9-250E-3811-C9219B9CE56F}"/>
                    </a:ext>
                  </a:extLst>
                </p14:cNvPr>
                <p14:cNvContentPartPr/>
                <p14:nvPr/>
              </p14:nvContentPartPr>
              <p14:xfrm>
                <a:off x="10348878" y="2537657"/>
                <a:ext cx="196560" cy="49680"/>
              </p14:xfrm>
            </p:contentPart>
          </mc:Choice>
          <mc:Fallback>
            <p:pic>
              <p:nvPicPr>
                <p:cNvPr id="27" name="Ink 26">
                  <a:extLst>
                    <a:ext uri="{FF2B5EF4-FFF2-40B4-BE49-F238E27FC236}">
                      <a16:creationId xmlns:a16="http://schemas.microsoft.com/office/drawing/2014/main" id="{893A409E-CDD9-250E-3811-C9219B9CE56F}"/>
                    </a:ext>
                  </a:extLst>
                </p:cNvPr>
                <p:cNvPicPr/>
                <p:nvPr/>
              </p:nvPicPr>
              <p:blipFill>
                <a:blip r:embed="rId50"/>
                <a:stretch>
                  <a:fillRect/>
                </a:stretch>
              </p:blipFill>
              <p:spPr>
                <a:xfrm>
                  <a:off x="10330878" y="2520017"/>
                  <a:ext cx="2322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8" name="Ink 27">
                  <a:extLst>
                    <a:ext uri="{FF2B5EF4-FFF2-40B4-BE49-F238E27FC236}">
                      <a16:creationId xmlns:a16="http://schemas.microsoft.com/office/drawing/2014/main" id="{DA9FA390-F7AE-45ED-0400-1D859D6C4945}"/>
                    </a:ext>
                  </a:extLst>
                </p14:cNvPr>
                <p14:cNvContentPartPr/>
                <p14:nvPr/>
              </p14:nvContentPartPr>
              <p14:xfrm>
                <a:off x="10586118" y="2238137"/>
                <a:ext cx="40680" cy="84600"/>
              </p14:xfrm>
            </p:contentPart>
          </mc:Choice>
          <mc:Fallback>
            <p:pic>
              <p:nvPicPr>
                <p:cNvPr id="28" name="Ink 27">
                  <a:extLst>
                    <a:ext uri="{FF2B5EF4-FFF2-40B4-BE49-F238E27FC236}">
                      <a16:creationId xmlns:a16="http://schemas.microsoft.com/office/drawing/2014/main" id="{DA9FA390-F7AE-45ED-0400-1D859D6C4945}"/>
                    </a:ext>
                  </a:extLst>
                </p:cNvPr>
                <p:cNvPicPr/>
                <p:nvPr/>
              </p:nvPicPr>
              <p:blipFill>
                <a:blip r:embed="rId52"/>
                <a:stretch>
                  <a:fillRect/>
                </a:stretch>
              </p:blipFill>
              <p:spPr>
                <a:xfrm>
                  <a:off x="10568478" y="2220137"/>
                  <a:ext cx="763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9" name="Ink 28">
                  <a:extLst>
                    <a:ext uri="{FF2B5EF4-FFF2-40B4-BE49-F238E27FC236}">
                      <a16:creationId xmlns:a16="http://schemas.microsoft.com/office/drawing/2014/main" id="{FE680320-53E8-482F-9758-5777D06EC07D}"/>
                    </a:ext>
                  </a:extLst>
                </p14:cNvPr>
                <p14:cNvContentPartPr/>
                <p14:nvPr/>
              </p14:nvContentPartPr>
              <p14:xfrm>
                <a:off x="10639398" y="2452337"/>
                <a:ext cx="106560" cy="154080"/>
              </p14:xfrm>
            </p:contentPart>
          </mc:Choice>
          <mc:Fallback>
            <p:pic>
              <p:nvPicPr>
                <p:cNvPr id="29" name="Ink 28">
                  <a:extLst>
                    <a:ext uri="{FF2B5EF4-FFF2-40B4-BE49-F238E27FC236}">
                      <a16:creationId xmlns:a16="http://schemas.microsoft.com/office/drawing/2014/main" id="{FE680320-53E8-482F-9758-5777D06EC07D}"/>
                    </a:ext>
                  </a:extLst>
                </p:cNvPr>
                <p:cNvPicPr/>
                <p:nvPr/>
              </p:nvPicPr>
              <p:blipFill>
                <a:blip r:embed="rId54"/>
                <a:stretch>
                  <a:fillRect/>
                </a:stretch>
              </p:blipFill>
              <p:spPr>
                <a:xfrm>
                  <a:off x="10621398" y="2434337"/>
                  <a:ext cx="1422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0" name="Ink 29">
                  <a:extLst>
                    <a:ext uri="{FF2B5EF4-FFF2-40B4-BE49-F238E27FC236}">
                      <a16:creationId xmlns:a16="http://schemas.microsoft.com/office/drawing/2014/main" id="{F65BDE4C-BD11-3C21-692F-A5900A1C695A}"/>
                    </a:ext>
                  </a:extLst>
                </p14:cNvPr>
                <p14:cNvContentPartPr/>
                <p14:nvPr/>
              </p14:nvContentPartPr>
              <p14:xfrm>
                <a:off x="10288758" y="2656097"/>
                <a:ext cx="360" cy="4680"/>
              </p14:xfrm>
            </p:contentPart>
          </mc:Choice>
          <mc:Fallback>
            <p:pic>
              <p:nvPicPr>
                <p:cNvPr id="30" name="Ink 29">
                  <a:extLst>
                    <a:ext uri="{FF2B5EF4-FFF2-40B4-BE49-F238E27FC236}">
                      <a16:creationId xmlns:a16="http://schemas.microsoft.com/office/drawing/2014/main" id="{F65BDE4C-BD11-3C21-692F-A5900A1C695A}"/>
                    </a:ext>
                  </a:extLst>
                </p:cNvPr>
                <p:cNvPicPr/>
                <p:nvPr/>
              </p:nvPicPr>
              <p:blipFill>
                <a:blip r:embed="rId56"/>
                <a:stretch>
                  <a:fillRect/>
                </a:stretch>
              </p:blipFill>
              <p:spPr>
                <a:xfrm>
                  <a:off x="10271118" y="2638457"/>
                  <a:ext cx="360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1" name="Ink 30">
                  <a:extLst>
                    <a:ext uri="{FF2B5EF4-FFF2-40B4-BE49-F238E27FC236}">
                      <a16:creationId xmlns:a16="http://schemas.microsoft.com/office/drawing/2014/main" id="{05EBE73C-F2C2-AF94-2C0A-14D1995B5C97}"/>
                    </a:ext>
                  </a:extLst>
                </p14:cNvPr>
                <p14:cNvContentPartPr/>
                <p14:nvPr/>
              </p14:nvContentPartPr>
              <p14:xfrm>
                <a:off x="9901398" y="2772377"/>
                <a:ext cx="959760" cy="75600"/>
              </p14:xfrm>
            </p:contentPart>
          </mc:Choice>
          <mc:Fallback>
            <p:pic>
              <p:nvPicPr>
                <p:cNvPr id="31" name="Ink 30">
                  <a:extLst>
                    <a:ext uri="{FF2B5EF4-FFF2-40B4-BE49-F238E27FC236}">
                      <a16:creationId xmlns:a16="http://schemas.microsoft.com/office/drawing/2014/main" id="{05EBE73C-F2C2-AF94-2C0A-14D1995B5C97}"/>
                    </a:ext>
                  </a:extLst>
                </p:cNvPr>
                <p:cNvPicPr/>
                <p:nvPr/>
              </p:nvPicPr>
              <p:blipFill>
                <a:blip r:embed="rId58"/>
                <a:stretch>
                  <a:fillRect/>
                </a:stretch>
              </p:blipFill>
              <p:spPr>
                <a:xfrm>
                  <a:off x="9883758" y="2754737"/>
                  <a:ext cx="995400" cy="111240"/>
                </a:xfrm>
                <a:prstGeom prst="rect">
                  <a:avLst/>
                </a:prstGeom>
              </p:spPr>
            </p:pic>
          </mc:Fallback>
        </mc:AlternateContent>
      </p:grpSp>
      <p:grpSp>
        <p:nvGrpSpPr>
          <p:cNvPr id="53" name="Group 52">
            <a:extLst>
              <a:ext uri="{FF2B5EF4-FFF2-40B4-BE49-F238E27FC236}">
                <a16:creationId xmlns:a16="http://schemas.microsoft.com/office/drawing/2014/main" id="{C8F8720C-938A-0882-DFB2-3C797BD98151}"/>
              </a:ext>
            </a:extLst>
          </p:cNvPr>
          <p:cNvGrpSpPr/>
          <p:nvPr/>
        </p:nvGrpSpPr>
        <p:grpSpPr>
          <a:xfrm>
            <a:off x="9629958" y="2949857"/>
            <a:ext cx="2291760" cy="484560"/>
            <a:chOff x="9629958" y="2949857"/>
            <a:chExt cx="2291760" cy="484560"/>
          </a:xfrm>
        </p:grpSpPr>
        <mc:AlternateContent xmlns:mc="http://schemas.openxmlformats.org/markup-compatibility/2006">
          <mc:Choice xmlns:p14="http://schemas.microsoft.com/office/powerpoint/2010/main" Requires="p14">
            <p:contentPart p14:bwMode="auto" r:id="rId59">
              <p14:nvContentPartPr>
                <p14:cNvPr id="33" name="Ink 32">
                  <a:extLst>
                    <a:ext uri="{FF2B5EF4-FFF2-40B4-BE49-F238E27FC236}">
                      <a16:creationId xmlns:a16="http://schemas.microsoft.com/office/drawing/2014/main" id="{AF1A1E08-38D5-F7DF-AE82-4617C7A59C4C}"/>
                    </a:ext>
                  </a:extLst>
                </p14:cNvPr>
                <p14:cNvContentPartPr/>
                <p14:nvPr/>
              </p14:nvContentPartPr>
              <p14:xfrm>
                <a:off x="9629958" y="3198617"/>
                <a:ext cx="120960" cy="226440"/>
              </p14:xfrm>
            </p:contentPart>
          </mc:Choice>
          <mc:Fallback>
            <p:pic>
              <p:nvPicPr>
                <p:cNvPr id="33" name="Ink 32">
                  <a:extLst>
                    <a:ext uri="{FF2B5EF4-FFF2-40B4-BE49-F238E27FC236}">
                      <a16:creationId xmlns:a16="http://schemas.microsoft.com/office/drawing/2014/main" id="{AF1A1E08-38D5-F7DF-AE82-4617C7A59C4C}"/>
                    </a:ext>
                  </a:extLst>
                </p:cNvPr>
                <p:cNvPicPr/>
                <p:nvPr/>
              </p:nvPicPr>
              <p:blipFill>
                <a:blip r:embed="rId60"/>
                <a:stretch>
                  <a:fillRect/>
                </a:stretch>
              </p:blipFill>
              <p:spPr>
                <a:xfrm>
                  <a:off x="9612318" y="3180617"/>
                  <a:ext cx="15660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4" name="Ink 33">
                  <a:extLst>
                    <a:ext uri="{FF2B5EF4-FFF2-40B4-BE49-F238E27FC236}">
                      <a16:creationId xmlns:a16="http://schemas.microsoft.com/office/drawing/2014/main" id="{2A806ED2-F82B-1F89-1189-350F485F656B}"/>
                    </a:ext>
                  </a:extLst>
                </p14:cNvPr>
                <p14:cNvContentPartPr/>
                <p14:nvPr/>
              </p14:nvContentPartPr>
              <p14:xfrm>
                <a:off x="9634278" y="3190697"/>
                <a:ext cx="136800" cy="234720"/>
              </p14:xfrm>
            </p:contentPart>
          </mc:Choice>
          <mc:Fallback>
            <p:pic>
              <p:nvPicPr>
                <p:cNvPr id="34" name="Ink 33">
                  <a:extLst>
                    <a:ext uri="{FF2B5EF4-FFF2-40B4-BE49-F238E27FC236}">
                      <a16:creationId xmlns:a16="http://schemas.microsoft.com/office/drawing/2014/main" id="{2A806ED2-F82B-1F89-1189-350F485F656B}"/>
                    </a:ext>
                  </a:extLst>
                </p:cNvPr>
                <p:cNvPicPr/>
                <p:nvPr/>
              </p:nvPicPr>
              <p:blipFill>
                <a:blip r:embed="rId62"/>
                <a:stretch>
                  <a:fillRect/>
                </a:stretch>
              </p:blipFill>
              <p:spPr>
                <a:xfrm>
                  <a:off x="9616638" y="3172697"/>
                  <a:ext cx="17244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6" name="Ink 35">
                  <a:extLst>
                    <a:ext uri="{FF2B5EF4-FFF2-40B4-BE49-F238E27FC236}">
                      <a16:creationId xmlns:a16="http://schemas.microsoft.com/office/drawing/2014/main" id="{FF556E85-78CD-A983-17C3-6CE8B18B6B8B}"/>
                    </a:ext>
                  </a:extLst>
                </p14:cNvPr>
                <p14:cNvContentPartPr/>
                <p14:nvPr/>
              </p14:nvContentPartPr>
              <p14:xfrm>
                <a:off x="9799158" y="3006017"/>
                <a:ext cx="118440" cy="182160"/>
              </p14:xfrm>
            </p:contentPart>
          </mc:Choice>
          <mc:Fallback>
            <p:pic>
              <p:nvPicPr>
                <p:cNvPr id="36" name="Ink 35">
                  <a:extLst>
                    <a:ext uri="{FF2B5EF4-FFF2-40B4-BE49-F238E27FC236}">
                      <a16:creationId xmlns:a16="http://schemas.microsoft.com/office/drawing/2014/main" id="{FF556E85-78CD-A983-17C3-6CE8B18B6B8B}"/>
                    </a:ext>
                  </a:extLst>
                </p:cNvPr>
                <p:cNvPicPr/>
                <p:nvPr/>
              </p:nvPicPr>
              <p:blipFill>
                <a:blip r:embed="rId64"/>
                <a:stretch>
                  <a:fillRect/>
                </a:stretch>
              </p:blipFill>
              <p:spPr>
                <a:xfrm>
                  <a:off x="9781518" y="2988017"/>
                  <a:ext cx="1540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7" name="Ink 36">
                  <a:extLst>
                    <a:ext uri="{FF2B5EF4-FFF2-40B4-BE49-F238E27FC236}">
                      <a16:creationId xmlns:a16="http://schemas.microsoft.com/office/drawing/2014/main" id="{46A48291-2F7B-34D2-D743-9E2162EE461A}"/>
                    </a:ext>
                  </a:extLst>
                </p14:cNvPr>
                <p14:cNvContentPartPr/>
                <p14:nvPr/>
              </p14:nvContentPartPr>
              <p14:xfrm>
                <a:off x="10036758" y="2982617"/>
                <a:ext cx="105120" cy="434160"/>
              </p14:xfrm>
            </p:contentPart>
          </mc:Choice>
          <mc:Fallback>
            <p:pic>
              <p:nvPicPr>
                <p:cNvPr id="37" name="Ink 36">
                  <a:extLst>
                    <a:ext uri="{FF2B5EF4-FFF2-40B4-BE49-F238E27FC236}">
                      <a16:creationId xmlns:a16="http://schemas.microsoft.com/office/drawing/2014/main" id="{46A48291-2F7B-34D2-D743-9E2162EE461A}"/>
                    </a:ext>
                  </a:extLst>
                </p:cNvPr>
                <p:cNvPicPr/>
                <p:nvPr/>
              </p:nvPicPr>
              <p:blipFill>
                <a:blip r:embed="rId66"/>
                <a:stretch>
                  <a:fillRect/>
                </a:stretch>
              </p:blipFill>
              <p:spPr>
                <a:xfrm>
                  <a:off x="10018758" y="2964977"/>
                  <a:ext cx="140760" cy="4698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9" name="Ink 38">
                  <a:extLst>
                    <a:ext uri="{FF2B5EF4-FFF2-40B4-BE49-F238E27FC236}">
                      <a16:creationId xmlns:a16="http://schemas.microsoft.com/office/drawing/2014/main" id="{C461CC45-B609-93EC-1229-EB721F00FF83}"/>
                    </a:ext>
                  </a:extLst>
                </p14:cNvPr>
                <p14:cNvContentPartPr/>
                <p14:nvPr/>
              </p14:nvContentPartPr>
              <p14:xfrm>
                <a:off x="10310718" y="3091697"/>
                <a:ext cx="5400" cy="18360"/>
              </p14:xfrm>
            </p:contentPart>
          </mc:Choice>
          <mc:Fallback>
            <p:pic>
              <p:nvPicPr>
                <p:cNvPr id="39" name="Ink 38">
                  <a:extLst>
                    <a:ext uri="{FF2B5EF4-FFF2-40B4-BE49-F238E27FC236}">
                      <a16:creationId xmlns:a16="http://schemas.microsoft.com/office/drawing/2014/main" id="{C461CC45-B609-93EC-1229-EB721F00FF83}"/>
                    </a:ext>
                  </a:extLst>
                </p:cNvPr>
                <p:cNvPicPr/>
                <p:nvPr/>
              </p:nvPicPr>
              <p:blipFill>
                <a:blip r:embed="rId68"/>
                <a:stretch>
                  <a:fillRect/>
                </a:stretch>
              </p:blipFill>
              <p:spPr>
                <a:xfrm>
                  <a:off x="10292718" y="3073697"/>
                  <a:ext cx="410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0" name="Ink 39">
                  <a:extLst>
                    <a:ext uri="{FF2B5EF4-FFF2-40B4-BE49-F238E27FC236}">
                      <a16:creationId xmlns:a16="http://schemas.microsoft.com/office/drawing/2014/main" id="{099D7727-856A-4F09-C123-803D3C40372F}"/>
                    </a:ext>
                  </a:extLst>
                </p14:cNvPr>
                <p14:cNvContentPartPr/>
                <p14:nvPr/>
              </p14:nvContentPartPr>
              <p14:xfrm>
                <a:off x="10293438" y="3096017"/>
                <a:ext cx="171360" cy="217440"/>
              </p14:xfrm>
            </p:contentPart>
          </mc:Choice>
          <mc:Fallback>
            <p:pic>
              <p:nvPicPr>
                <p:cNvPr id="40" name="Ink 39">
                  <a:extLst>
                    <a:ext uri="{FF2B5EF4-FFF2-40B4-BE49-F238E27FC236}">
                      <a16:creationId xmlns:a16="http://schemas.microsoft.com/office/drawing/2014/main" id="{099D7727-856A-4F09-C123-803D3C40372F}"/>
                    </a:ext>
                  </a:extLst>
                </p:cNvPr>
                <p:cNvPicPr/>
                <p:nvPr/>
              </p:nvPicPr>
              <p:blipFill>
                <a:blip r:embed="rId70"/>
                <a:stretch>
                  <a:fillRect/>
                </a:stretch>
              </p:blipFill>
              <p:spPr>
                <a:xfrm>
                  <a:off x="10275438" y="3078377"/>
                  <a:ext cx="20700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1" name="Ink 40">
                  <a:extLst>
                    <a:ext uri="{FF2B5EF4-FFF2-40B4-BE49-F238E27FC236}">
                      <a16:creationId xmlns:a16="http://schemas.microsoft.com/office/drawing/2014/main" id="{0389D051-BBD0-0548-2018-DD291A814F71}"/>
                    </a:ext>
                  </a:extLst>
                </p14:cNvPr>
                <p14:cNvContentPartPr/>
                <p14:nvPr/>
              </p14:nvContentPartPr>
              <p14:xfrm>
                <a:off x="10318998" y="3062177"/>
                <a:ext cx="149760" cy="31680"/>
              </p14:xfrm>
            </p:contentPart>
          </mc:Choice>
          <mc:Fallback>
            <p:pic>
              <p:nvPicPr>
                <p:cNvPr id="41" name="Ink 40">
                  <a:extLst>
                    <a:ext uri="{FF2B5EF4-FFF2-40B4-BE49-F238E27FC236}">
                      <a16:creationId xmlns:a16="http://schemas.microsoft.com/office/drawing/2014/main" id="{0389D051-BBD0-0548-2018-DD291A814F71}"/>
                    </a:ext>
                  </a:extLst>
                </p:cNvPr>
                <p:cNvPicPr/>
                <p:nvPr/>
              </p:nvPicPr>
              <p:blipFill>
                <a:blip r:embed="rId72"/>
                <a:stretch>
                  <a:fillRect/>
                </a:stretch>
              </p:blipFill>
              <p:spPr>
                <a:xfrm>
                  <a:off x="10301358" y="3044177"/>
                  <a:ext cx="1854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2" name="Ink 41">
                  <a:extLst>
                    <a:ext uri="{FF2B5EF4-FFF2-40B4-BE49-F238E27FC236}">
                      <a16:creationId xmlns:a16="http://schemas.microsoft.com/office/drawing/2014/main" id="{CBFA48F3-AAE4-D2CF-0022-C7A0C95F73A6}"/>
                    </a:ext>
                  </a:extLst>
                </p14:cNvPr>
                <p14:cNvContentPartPr/>
                <p14:nvPr/>
              </p14:nvContentPartPr>
              <p14:xfrm>
                <a:off x="10581078" y="3138497"/>
                <a:ext cx="98640" cy="179280"/>
              </p14:xfrm>
            </p:contentPart>
          </mc:Choice>
          <mc:Fallback>
            <p:pic>
              <p:nvPicPr>
                <p:cNvPr id="42" name="Ink 41">
                  <a:extLst>
                    <a:ext uri="{FF2B5EF4-FFF2-40B4-BE49-F238E27FC236}">
                      <a16:creationId xmlns:a16="http://schemas.microsoft.com/office/drawing/2014/main" id="{CBFA48F3-AAE4-D2CF-0022-C7A0C95F73A6}"/>
                    </a:ext>
                  </a:extLst>
                </p:cNvPr>
                <p:cNvPicPr/>
                <p:nvPr/>
              </p:nvPicPr>
              <p:blipFill>
                <a:blip r:embed="rId74"/>
                <a:stretch>
                  <a:fillRect/>
                </a:stretch>
              </p:blipFill>
              <p:spPr>
                <a:xfrm>
                  <a:off x="10563438" y="3120857"/>
                  <a:ext cx="1342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3" name="Ink 42">
                  <a:extLst>
                    <a:ext uri="{FF2B5EF4-FFF2-40B4-BE49-F238E27FC236}">
                      <a16:creationId xmlns:a16="http://schemas.microsoft.com/office/drawing/2014/main" id="{AC08F81D-A3E0-2EA7-F835-F6A3D3EE5B89}"/>
                    </a:ext>
                  </a:extLst>
                </p14:cNvPr>
                <p14:cNvContentPartPr/>
                <p14:nvPr/>
              </p14:nvContentPartPr>
              <p14:xfrm>
                <a:off x="10582878" y="3144617"/>
                <a:ext cx="116640" cy="184680"/>
              </p14:xfrm>
            </p:contentPart>
          </mc:Choice>
          <mc:Fallback>
            <p:pic>
              <p:nvPicPr>
                <p:cNvPr id="43" name="Ink 42">
                  <a:extLst>
                    <a:ext uri="{FF2B5EF4-FFF2-40B4-BE49-F238E27FC236}">
                      <a16:creationId xmlns:a16="http://schemas.microsoft.com/office/drawing/2014/main" id="{AC08F81D-A3E0-2EA7-F835-F6A3D3EE5B89}"/>
                    </a:ext>
                  </a:extLst>
                </p:cNvPr>
                <p:cNvPicPr/>
                <p:nvPr/>
              </p:nvPicPr>
              <p:blipFill>
                <a:blip r:embed="rId76"/>
                <a:stretch>
                  <a:fillRect/>
                </a:stretch>
              </p:blipFill>
              <p:spPr>
                <a:xfrm>
                  <a:off x="10565238" y="3126977"/>
                  <a:ext cx="15228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4" name="Ink 43">
                  <a:extLst>
                    <a:ext uri="{FF2B5EF4-FFF2-40B4-BE49-F238E27FC236}">
                      <a16:creationId xmlns:a16="http://schemas.microsoft.com/office/drawing/2014/main" id="{C8EFBE64-9161-52E2-5D6F-386D14B95AD7}"/>
                    </a:ext>
                  </a:extLst>
                </p14:cNvPr>
                <p14:cNvContentPartPr/>
                <p14:nvPr/>
              </p14:nvContentPartPr>
              <p14:xfrm>
                <a:off x="10705998" y="2995577"/>
                <a:ext cx="118440" cy="164880"/>
              </p14:xfrm>
            </p:contentPart>
          </mc:Choice>
          <mc:Fallback>
            <p:pic>
              <p:nvPicPr>
                <p:cNvPr id="44" name="Ink 43">
                  <a:extLst>
                    <a:ext uri="{FF2B5EF4-FFF2-40B4-BE49-F238E27FC236}">
                      <a16:creationId xmlns:a16="http://schemas.microsoft.com/office/drawing/2014/main" id="{C8EFBE64-9161-52E2-5D6F-386D14B95AD7}"/>
                    </a:ext>
                  </a:extLst>
                </p:cNvPr>
                <p:cNvPicPr/>
                <p:nvPr/>
              </p:nvPicPr>
              <p:blipFill>
                <a:blip r:embed="rId78"/>
                <a:stretch>
                  <a:fillRect/>
                </a:stretch>
              </p:blipFill>
              <p:spPr>
                <a:xfrm>
                  <a:off x="10687998" y="2977577"/>
                  <a:ext cx="1540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5" name="Ink 44">
                  <a:extLst>
                    <a:ext uri="{FF2B5EF4-FFF2-40B4-BE49-F238E27FC236}">
                      <a16:creationId xmlns:a16="http://schemas.microsoft.com/office/drawing/2014/main" id="{A0E82AF3-8D27-4722-EF1B-20EB8A6D1FB6}"/>
                    </a:ext>
                  </a:extLst>
                </p14:cNvPr>
                <p14:cNvContentPartPr/>
                <p14:nvPr/>
              </p14:nvContentPartPr>
              <p14:xfrm>
                <a:off x="10920918" y="3187817"/>
                <a:ext cx="172800" cy="12240"/>
              </p14:xfrm>
            </p:contentPart>
          </mc:Choice>
          <mc:Fallback>
            <p:pic>
              <p:nvPicPr>
                <p:cNvPr id="45" name="Ink 44">
                  <a:extLst>
                    <a:ext uri="{FF2B5EF4-FFF2-40B4-BE49-F238E27FC236}">
                      <a16:creationId xmlns:a16="http://schemas.microsoft.com/office/drawing/2014/main" id="{A0E82AF3-8D27-4722-EF1B-20EB8A6D1FB6}"/>
                    </a:ext>
                  </a:extLst>
                </p:cNvPr>
                <p:cNvPicPr/>
                <p:nvPr/>
              </p:nvPicPr>
              <p:blipFill>
                <a:blip r:embed="rId80"/>
                <a:stretch>
                  <a:fillRect/>
                </a:stretch>
              </p:blipFill>
              <p:spPr>
                <a:xfrm>
                  <a:off x="10902918" y="3169817"/>
                  <a:ext cx="2084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6" name="Ink 45">
                  <a:extLst>
                    <a:ext uri="{FF2B5EF4-FFF2-40B4-BE49-F238E27FC236}">
                      <a16:creationId xmlns:a16="http://schemas.microsoft.com/office/drawing/2014/main" id="{DE2AD5CE-DCA0-0339-6183-DFCE94803581}"/>
                    </a:ext>
                  </a:extLst>
                </p14:cNvPr>
                <p14:cNvContentPartPr/>
                <p14:nvPr/>
              </p14:nvContentPartPr>
              <p14:xfrm>
                <a:off x="10962318" y="3114737"/>
                <a:ext cx="49680" cy="176760"/>
              </p14:xfrm>
            </p:contentPart>
          </mc:Choice>
          <mc:Fallback>
            <p:pic>
              <p:nvPicPr>
                <p:cNvPr id="46" name="Ink 45">
                  <a:extLst>
                    <a:ext uri="{FF2B5EF4-FFF2-40B4-BE49-F238E27FC236}">
                      <a16:creationId xmlns:a16="http://schemas.microsoft.com/office/drawing/2014/main" id="{DE2AD5CE-DCA0-0339-6183-DFCE94803581}"/>
                    </a:ext>
                  </a:extLst>
                </p:cNvPr>
                <p:cNvPicPr/>
                <p:nvPr/>
              </p:nvPicPr>
              <p:blipFill>
                <a:blip r:embed="rId82"/>
                <a:stretch>
                  <a:fillRect/>
                </a:stretch>
              </p:blipFill>
              <p:spPr>
                <a:xfrm>
                  <a:off x="10944318" y="3097097"/>
                  <a:ext cx="853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7" name="Ink 46">
                  <a:extLst>
                    <a:ext uri="{FF2B5EF4-FFF2-40B4-BE49-F238E27FC236}">
                      <a16:creationId xmlns:a16="http://schemas.microsoft.com/office/drawing/2014/main" id="{33BF5049-F026-1B68-CF02-50EC4FAF5FEC}"/>
                    </a:ext>
                  </a:extLst>
                </p14:cNvPr>
                <p14:cNvContentPartPr/>
                <p14:nvPr/>
              </p14:nvContentPartPr>
              <p14:xfrm>
                <a:off x="11139438" y="3029777"/>
                <a:ext cx="130680" cy="294840"/>
              </p14:xfrm>
            </p:contentPart>
          </mc:Choice>
          <mc:Fallback>
            <p:pic>
              <p:nvPicPr>
                <p:cNvPr id="47" name="Ink 46">
                  <a:extLst>
                    <a:ext uri="{FF2B5EF4-FFF2-40B4-BE49-F238E27FC236}">
                      <a16:creationId xmlns:a16="http://schemas.microsoft.com/office/drawing/2014/main" id="{33BF5049-F026-1B68-CF02-50EC4FAF5FEC}"/>
                    </a:ext>
                  </a:extLst>
                </p:cNvPr>
                <p:cNvPicPr/>
                <p:nvPr/>
              </p:nvPicPr>
              <p:blipFill>
                <a:blip r:embed="rId84"/>
                <a:stretch>
                  <a:fillRect/>
                </a:stretch>
              </p:blipFill>
              <p:spPr>
                <a:xfrm>
                  <a:off x="11121798" y="3012137"/>
                  <a:ext cx="16632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8" name="Ink 47">
                  <a:extLst>
                    <a:ext uri="{FF2B5EF4-FFF2-40B4-BE49-F238E27FC236}">
                      <a16:creationId xmlns:a16="http://schemas.microsoft.com/office/drawing/2014/main" id="{EB604011-709E-F34D-59F4-DE71ADC7AB89}"/>
                    </a:ext>
                  </a:extLst>
                </p14:cNvPr>
                <p14:cNvContentPartPr/>
                <p14:nvPr/>
              </p14:nvContentPartPr>
              <p14:xfrm>
                <a:off x="11237358" y="2949857"/>
                <a:ext cx="156600" cy="484560"/>
              </p14:xfrm>
            </p:contentPart>
          </mc:Choice>
          <mc:Fallback>
            <p:pic>
              <p:nvPicPr>
                <p:cNvPr id="48" name="Ink 47">
                  <a:extLst>
                    <a:ext uri="{FF2B5EF4-FFF2-40B4-BE49-F238E27FC236}">
                      <a16:creationId xmlns:a16="http://schemas.microsoft.com/office/drawing/2014/main" id="{EB604011-709E-F34D-59F4-DE71ADC7AB89}"/>
                    </a:ext>
                  </a:extLst>
                </p:cNvPr>
                <p:cNvPicPr/>
                <p:nvPr/>
              </p:nvPicPr>
              <p:blipFill>
                <a:blip r:embed="rId86"/>
                <a:stretch>
                  <a:fillRect/>
                </a:stretch>
              </p:blipFill>
              <p:spPr>
                <a:xfrm>
                  <a:off x="11219718" y="2932217"/>
                  <a:ext cx="192240" cy="5202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0" name="Ink 49">
                  <a:extLst>
                    <a:ext uri="{FF2B5EF4-FFF2-40B4-BE49-F238E27FC236}">
                      <a16:creationId xmlns:a16="http://schemas.microsoft.com/office/drawing/2014/main" id="{1AF9004C-7413-9AFE-11E5-B620A0BEAF47}"/>
                    </a:ext>
                  </a:extLst>
                </p14:cNvPr>
                <p14:cNvContentPartPr/>
                <p14:nvPr/>
              </p14:nvContentPartPr>
              <p14:xfrm>
                <a:off x="11479998" y="3133097"/>
                <a:ext cx="176400" cy="19440"/>
              </p14:xfrm>
            </p:contentPart>
          </mc:Choice>
          <mc:Fallback>
            <p:pic>
              <p:nvPicPr>
                <p:cNvPr id="50" name="Ink 49">
                  <a:extLst>
                    <a:ext uri="{FF2B5EF4-FFF2-40B4-BE49-F238E27FC236}">
                      <a16:creationId xmlns:a16="http://schemas.microsoft.com/office/drawing/2014/main" id="{1AF9004C-7413-9AFE-11E5-B620A0BEAF47}"/>
                    </a:ext>
                  </a:extLst>
                </p:cNvPr>
                <p:cNvPicPr/>
                <p:nvPr/>
              </p:nvPicPr>
              <p:blipFill>
                <a:blip r:embed="rId88"/>
                <a:stretch>
                  <a:fillRect/>
                </a:stretch>
              </p:blipFill>
              <p:spPr>
                <a:xfrm>
                  <a:off x="11462358" y="3115097"/>
                  <a:ext cx="2120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1" name="Ink 50">
                  <a:extLst>
                    <a:ext uri="{FF2B5EF4-FFF2-40B4-BE49-F238E27FC236}">
                      <a16:creationId xmlns:a16="http://schemas.microsoft.com/office/drawing/2014/main" id="{ED724185-303B-9496-FB24-1B6093CD077A}"/>
                    </a:ext>
                  </a:extLst>
                </p14:cNvPr>
                <p14:cNvContentPartPr/>
                <p14:nvPr/>
              </p14:nvContentPartPr>
              <p14:xfrm>
                <a:off x="11519958" y="3214097"/>
                <a:ext cx="141840" cy="25560"/>
              </p14:xfrm>
            </p:contentPart>
          </mc:Choice>
          <mc:Fallback>
            <p:pic>
              <p:nvPicPr>
                <p:cNvPr id="51" name="Ink 50">
                  <a:extLst>
                    <a:ext uri="{FF2B5EF4-FFF2-40B4-BE49-F238E27FC236}">
                      <a16:creationId xmlns:a16="http://schemas.microsoft.com/office/drawing/2014/main" id="{ED724185-303B-9496-FB24-1B6093CD077A}"/>
                    </a:ext>
                  </a:extLst>
                </p:cNvPr>
                <p:cNvPicPr/>
                <p:nvPr/>
              </p:nvPicPr>
              <p:blipFill>
                <a:blip r:embed="rId90"/>
                <a:stretch>
                  <a:fillRect/>
                </a:stretch>
              </p:blipFill>
              <p:spPr>
                <a:xfrm>
                  <a:off x="11501958" y="3196097"/>
                  <a:ext cx="1774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2" name="Ink 51">
                  <a:extLst>
                    <a:ext uri="{FF2B5EF4-FFF2-40B4-BE49-F238E27FC236}">
                      <a16:creationId xmlns:a16="http://schemas.microsoft.com/office/drawing/2014/main" id="{5F098F24-40B9-908B-BFAB-CB9DF289D195}"/>
                    </a:ext>
                  </a:extLst>
                </p14:cNvPr>
                <p14:cNvContentPartPr/>
                <p14:nvPr/>
              </p14:nvContentPartPr>
              <p14:xfrm>
                <a:off x="11741358" y="3071177"/>
                <a:ext cx="180360" cy="239040"/>
              </p14:xfrm>
            </p:contentPart>
          </mc:Choice>
          <mc:Fallback>
            <p:pic>
              <p:nvPicPr>
                <p:cNvPr id="52" name="Ink 51">
                  <a:extLst>
                    <a:ext uri="{FF2B5EF4-FFF2-40B4-BE49-F238E27FC236}">
                      <a16:creationId xmlns:a16="http://schemas.microsoft.com/office/drawing/2014/main" id="{5F098F24-40B9-908B-BFAB-CB9DF289D195}"/>
                    </a:ext>
                  </a:extLst>
                </p:cNvPr>
                <p:cNvPicPr/>
                <p:nvPr/>
              </p:nvPicPr>
              <p:blipFill>
                <a:blip r:embed="rId92"/>
                <a:stretch>
                  <a:fillRect/>
                </a:stretch>
              </p:blipFill>
              <p:spPr>
                <a:xfrm>
                  <a:off x="11723358" y="3053537"/>
                  <a:ext cx="216000" cy="274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3">
            <p14:nvContentPartPr>
              <p14:cNvPr id="122" name="Ink 121">
                <a:extLst>
                  <a:ext uri="{FF2B5EF4-FFF2-40B4-BE49-F238E27FC236}">
                    <a16:creationId xmlns:a16="http://schemas.microsoft.com/office/drawing/2014/main" id="{49B8EAF6-4C43-2EAA-D076-280415A90505}"/>
                  </a:ext>
                </a:extLst>
              </p14:cNvPr>
              <p14:cNvContentPartPr/>
              <p14:nvPr/>
            </p14:nvContentPartPr>
            <p14:xfrm>
              <a:off x="10646958" y="4058657"/>
              <a:ext cx="29520" cy="195480"/>
            </p14:xfrm>
          </p:contentPart>
        </mc:Choice>
        <mc:Fallback>
          <p:pic>
            <p:nvPicPr>
              <p:cNvPr id="122" name="Ink 121">
                <a:extLst>
                  <a:ext uri="{FF2B5EF4-FFF2-40B4-BE49-F238E27FC236}">
                    <a16:creationId xmlns:a16="http://schemas.microsoft.com/office/drawing/2014/main" id="{49B8EAF6-4C43-2EAA-D076-280415A90505}"/>
                  </a:ext>
                </a:extLst>
              </p:cNvPr>
              <p:cNvPicPr/>
              <p:nvPr/>
            </p:nvPicPr>
            <p:blipFill>
              <a:blip r:embed="rId94"/>
              <a:stretch>
                <a:fillRect/>
              </a:stretch>
            </p:blipFill>
            <p:spPr>
              <a:xfrm>
                <a:off x="10628958" y="4041017"/>
                <a:ext cx="65160" cy="231120"/>
              </a:xfrm>
              <a:prstGeom prst="rect">
                <a:avLst/>
              </a:prstGeom>
            </p:spPr>
          </p:pic>
        </mc:Fallback>
      </mc:AlternateContent>
      <p:grpSp>
        <p:nvGrpSpPr>
          <p:cNvPr id="142" name="Group 141">
            <a:extLst>
              <a:ext uri="{FF2B5EF4-FFF2-40B4-BE49-F238E27FC236}">
                <a16:creationId xmlns:a16="http://schemas.microsoft.com/office/drawing/2014/main" id="{8CD82AD2-138E-56EE-4DC3-74AD0DCAF5E9}"/>
              </a:ext>
            </a:extLst>
          </p:cNvPr>
          <p:cNvGrpSpPr/>
          <p:nvPr/>
        </p:nvGrpSpPr>
        <p:grpSpPr>
          <a:xfrm>
            <a:off x="10882038" y="3708377"/>
            <a:ext cx="960480" cy="382680"/>
            <a:chOff x="10882038" y="3708377"/>
            <a:chExt cx="960480" cy="382680"/>
          </a:xfrm>
        </p:grpSpPr>
        <mc:AlternateContent xmlns:mc="http://schemas.openxmlformats.org/markup-compatibility/2006">
          <mc:Choice xmlns:p14="http://schemas.microsoft.com/office/powerpoint/2010/main" Requires="p14">
            <p:contentPart p14:bwMode="auto" r:id="rId95">
              <p14:nvContentPartPr>
                <p14:cNvPr id="123" name="Ink 122">
                  <a:extLst>
                    <a:ext uri="{FF2B5EF4-FFF2-40B4-BE49-F238E27FC236}">
                      <a16:creationId xmlns:a16="http://schemas.microsoft.com/office/drawing/2014/main" id="{9B39D974-1D91-5397-E62B-2E87FAC2ABC9}"/>
                    </a:ext>
                  </a:extLst>
                </p14:cNvPr>
                <p14:cNvContentPartPr/>
                <p14:nvPr/>
              </p14:nvContentPartPr>
              <p14:xfrm>
                <a:off x="10882038" y="3849137"/>
                <a:ext cx="105480" cy="222480"/>
              </p14:xfrm>
            </p:contentPart>
          </mc:Choice>
          <mc:Fallback>
            <p:pic>
              <p:nvPicPr>
                <p:cNvPr id="123" name="Ink 122">
                  <a:extLst>
                    <a:ext uri="{FF2B5EF4-FFF2-40B4-BE49-F238E27FC236}">
                      <a16:creationId xmlns:a16="http://schemas.microsoft.com/office/drawing/2014/main" id="{9B39D974-1D91-5397-E62B-2E87FAC2ABC9}"/>
                    </a:ext>
                  </a:extLst>
                </p:cNvPr>
                <p:cNvPicPr/>
                <p:nvPr/>
              </p:nvPicPr>
              <p:blipFill>
                <a:blip r:embed="rId96"/>
                <a:stretch>
                  <a:fillRect/>
                </a:stretch>
              </p:blipFill>
              <p:spPr>
                <a:xfrm>
                  <a:off x="10864038" y="3831137"/>
                  <a:ext cx="14112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24" name="Ink 123">
                  <a:extLst>
                    <a:ext uri="{FF2B5EF4-FFF2-40B4-BE49-F238E27FC236}">
                      <a16:creationId xmlns:a16="http://schemas.microsoft.com/office/drawing/2014/main" id="{B190902C-DBA6-BA8A-2789-FB7D60304B17}"/>
                    </a:ext>
                  </a:extLst>
                </p14:cNvPr>
                <p14:cNvContentPartPr/>
                <p14:nvPr/>
              </p14:nvContentPartPr>
              <p14:xfrm>
                <a:off x="10926678" y="3848417"/>
                <a:ext cx="135000" cy="10080"/>
              </p14:xfrm>
            </p:contentPart>
          </mc:Choice>
          <mc:Fallback>
            <p:pic>
              <p:nvPicPr>
                <p:cNvPr id="124" name="Ink 123">
                  <a:extLst>
                    <a:ext uri="{FF2B5EF4-FFF2-40B4-BE49-F238E27FC236}">
                      <a16:creationId xmlns:a16="http://schemas.microsoft.com/office/drawing/2014/main" id="{B190902C-DBA6-BA8A-2789-FB7D60304B17}"/>
                    </a:ext>
                  </a:extLst>
                </p:cNvPr>
                <p:cNvPicPr/>
                <p:nvPr/>
              </p:nvPicPr>
              <p:blipFill>
                <a:blip r:embed="rId98"/>
                <a:stretch>
                  <a:fillRect/>
                </a:stretch>
              </p:blipFill>
              <p:spPr>
                <a:xfrm>
                  <a:off x="10909038" y="3830417"/>
                  <a:ext cx="1706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25" name="Ink 124">
                  <a:extLst>
                    <a:ext uri="{FF2B5EF4-FFF2-40B4-BE49-F238E27FC236}">
                      <a16:creationId xmlns:a16="http://schemas.microsoft.com/office/drawing/2014/main" id="{61D1B3BA-3F02-0CAB-73F5-C3652243C897}"/>
                    </a:ext>
                  </a:extLst>
                </p14:cNvPr>
                <p14:cNvContentPartPr/>
                <p14:nvPr/>
              </p14:nvContentPartPr>
              <p14:xfrm>
                <a:off x="11098398" y="3895937"/>
                <a:ext cx="62640" cy="195120"/>
              </p14:xfrm>
            </p:contentPart>
          </mc:Choice>
          <mc:Fallback>
            <p:pic>
              <p:nvPicPr>
                <p:cNvPr id="125" name="Ink 124">
                  <a:extLst>
                    <a:ext uri="{FF2B5EF4-FFF2-40B4-BE49-F238E27FC236}">
                      <a16:creationId xmlns:a16="http://schemas.microsoft.com/office/drawing/2014/main" id="{61D1B3BA-3F02-0CAB-73F5-C3652243C897}"/>
                    </a:ext>
                  </a:extLst>
                </p:cNvPr>
                <p:cNvPicPr/>
                <p:nvPr/>
              </p:nvPicPr>
              <p:blipFill>
                <a:blip r:embed="rId100"/>
                <a:stretch>
                  <a:fillRect/>
                </a:stretch>
              </p:blipFill>
              <p:spPr>
                <a:xfrm>
                  <a:off x="11080758" y="3878297"/>
                  <a:ext cx="9828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26" name="Ink 125">
                  <a:extLst>
                    <a:ext uri="{FF2B5EF4-FFF2-40B4-BE49-F238E27FC236}">
                      <a16:creationId xmlns:a16="http://schemas.microsoft.com/office/drawing/2014/main" id="{D400E7C9-9D2D-8F9B-26D1-A875955EB0EF}"/>
                    </a:ext>
                  </a:extLst>
                </p14:cNvPr>
                <p14:cNvContentPartPr/>
                <p14:nvPr/>
              </p14:nvContentPartPr>
              <p14:xfrm>
                <a:off x="11063118" y="3918257"/>
                <a:ext cx="138600" cy="127080"/>
              </p14:xfrm>
            </p:contentPart>
          </mc:Choice>
          <mc:Fallback>
            <p:pic>
              <p:nvPicPr>
                <p:cNvPr id="126" name="Ink 125">
                  <a:extLst>
                    <a:ext uri="{FF2B5EF4-FFF2-40B4-BE49-F238E27FC236}">
                      <a16:creationId xmlns:a16="http://schemas.microsoft.com/office/drawing/2014/main" id="{D400E7C9-9D2D-8F9B-26D1-A875955EB0EF}"/>
                    </a:ext>
                  </a:extLst>
                </p:cNvPr>
                <p:cNvPicPr/>
                <p:nvPr/>
              </p:nvPicPr>
              <p:blipFill>
                <a:blip r:embed="rId102"/>
                <a:stretch>
                  <a:fillRect/>
                </a:stretch>
              </p:blipFill>
              <p:spPr>
                <a:xfrm>
                  <a:off x="11045118" y="3900617"/>
                  <a:ext cx="1742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27" name="Ink 126">
                  <a:extLst>
                    <a:ext uri="{FF2B5EF4-FFF2-40B4-BE49-F238E27FC236}">
                      <a16:creationId xmlns:a16="http://schemas.microsoft.com/office/drawing/2014/main" id="{ACDB5460-0A82-CAE3-C17A-4A9A38697B4E}"/>
                    </a:ext>
                  </a:extLst>
                </p14:cNvPr>
                <p14:cNvContentPartPr/>
                <p14:nvPr/>
              </p14:nvContentPartPr>
              <p14:xfrm>
                <a:off x="11182998" y="3708377"/>
                <a:ext cx="141480" cy="159480"/>
              </p14:xfrm>
            </p:contentPart>
          </mc:Choice>
          <mc:Fallback>
            <p:pic>
              <p:nvPicPr>
                <p:cNvPr id="127" name="Ink 126">
                  <a:extLst>
                    <a:ext uri="{FF2B5EF4-FFF2-40B4-BE49-F238E27FC236}">
                      <a16:creationId xmlns:a16="http://schemas.microsoft.com/office/drawing/2014/main" id="{ACDB5460-0A82-CAE3-C17A-4A9A38697B4E}"/>
                    </a:ext>
                  </a:extLst>
                </p:cNvPr>
                <p:cNvPicPr/>
                <p:nvPr/>
              </p:nvPicPr>
              <p:blipFill>
                <a:blip r:embed="rId104"/>
                <a:stretch>
                  <a:fillRect/>
                </a:stretch>
              </p:blipFill>
              <p:spPr>
                <a:xfrm>
                  <a:off x="11165358" y="3690737"/>
                  <a:ext cx="1771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28" name="Ink 127">
                  <a:extLst>
                    <a:ext uri="{FF2B5EF4-FFF2-40B4-BE49-F238E27FC236}">
                      <a16:creationId xmlns:a16="http://schemas.microsoft.com/office/drawing/2014/main" id="{3A651835-621E-177C-7725-8FFD9A2D479E}"/>
                    </a:ext>
                  </a:extLst>
                </p14:cNvPr>
                <p14:cNvContentPartPr/>
                <p14:nvPr/>
              </p14:nvContentPartPr>
              <p14:xfrm>
                <a:off x="11383878" y="3904937"/>
                <a:ext cx="88200" cy="111600"/>
              </p14:xfrm>
            </p:contentPart>
          </mc:Choice>
          <mc:Fallback>
            <p:pic>
              <p:nvPicPr>
                <p:cNvPr id="128" name="Ink 127">
                  <a:extLst>
                    <a:ext uri="{FF2B5EF4-FFF2-40B4-BE49-F238E27FC236}">
                      <a16:creationId xmlns:a16="http://schemas.microsoft.com/office/drawing/2014/main" id="{3A651835-621E-177C-7725-8FFD9A2D479E}"/>
                    </a:ext>
                  </a:extLst>
                </p:cNvPr>
                <p:cNvPicPr/>
                <p:nvPr/>
              </p:nvPicPr>
              <p:blipFill>
                <a:blip r:embed="rId106"/>
                <a:stretch>
                  <a:fillRect/>
                </a:stretch>
              </p:blipFill>
              <p:spPr>
                <a:xfrm>
                  <a:off x="11366238" y="3887297"/>
                  <a:ext cx="1238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29" name="Ink 128">
                  <a:extLst>
                    <a:ext uri="{FF2B5EF4-FFF2-40B4-BE49-F238E27FC236}">
                      <a16:creationId xmlns:a16="http://schemas.microsoft.com/office/drawing/2014/main" id="{FBC552E9-7C33-AE43-B819-9D4D137836BF}"/>
                    </a:ext>
                  </a:extLst>
                </p14:cNvPr>
                <p14:cNvContentPartPr/>
                <p14:nvPr/>
              </p14:nvContentPartPr>
              <p14:xfrm>
                <a:off x="11558478" y="3913937"/>
                <a:ext cx="123480" cy="15480"/>
              </p14:xfrm>
            </p:contentPart>
          </mc:Choice>
          <mc:Fallback>
            <p:pic>
              <p:nvPicPr>
                <p:cNvPr id="129" name="Ink 128">
                  <a:extLst>
                    <a:ext uri="{FF2B5EF4-FFF2-40B4-BE49-F238E27FC236}">
                      <a16:creationId xmlns:a16="http://schemas.microsoft.com/office/drawing/2014/main" id="{FBC552E9-7C33-AE43-B819-9D4D137836BF}"/>
                    </a:ext>
                  </a:extLst>
                </p:cNvPr>
                <p:cNvPicPr/>
                <p:nvPr/>
              </p:nvPicPr>
              <p:blipFill>
                <a:blip r:embed="rId108"/>
                <a:stretch>
                  <a:fillRect/>
                </a:stretch>
              </p:blipFill>
              <p:spPr>
                <a:xfrm>
                  <a:off x="11540478" y="3895937"/>
                  <a:ext cx="1591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30" name="Ink 129">
                  <a:extLst>
                    <a:ext uri="{FF2B5EF4-FFF2-40B4-BE49-F238E27FC236}">
                      <a16:creationId xmlns:a16="http://schemas.microsoft.com/office/drawing/2014/main" id="{501629A3-4BD1-D660-19D8-9E0D6FC575A9}"/>
                    </a:ext>
                  </a:extLst>
                </p14:cNvPr>
                <p14:cNvContentPartPr/>
                <p14:nvPr/>
              </p14:nvContentPartPr>
              <p14:xfrm>
                <a:off x="11679438" y="3762377"/>
                <a:ext cx="163080" cy="283320"/>
              </p14:xfrm>
            </p:contentPart>
          </mc:Choice>
          <mc:Fallback>
            <p:pic>
              <p:nvPicPr>
                <p:cNvPr id="130" name="Ink 129">
                  <a:extLst>
                    <a:ext uri="{FF2B5EF4-FFF2-40B4-BE49-F238E27FC236}">
                      <a16:creationId xmlns:a16="http://schemas.microsoft.com/office/drawing/2014/main" id="{501629A3-4BD1-D660-19D8-9E0D6FC575A9}"/>
                    </a:ext>
                  </a:extLst>
                </p:cNvPr>
                <p:cNvPicPr/>
                <p:nvPr/>
              </p:nvPicPr>
              <p:blipFill>
                <a:blip r:embed="rId110"/>
                <a:stretch>
                  <a:fillRect/>
                </a:stretch>
              </p:blipFill>
              <p:spPr>
                <a:xfrm>
                  <a:off x="11661798" y="3744737"/>
                  <a:ext cx="198720" cy="318960"/>
                </a:xfrm>
                <a:prstGeom prst="rect">
                  <a:avLst/>
                </a:prstGeom>
              </p:spPr>
            </p:pic>
          </mc:Fallback>
        </mc:AlternateContent>
      </p:grpSp>
      <p:grpSp>
        <p:nvGrpSpPr>
          <p:cNvPr id="144" name="Group 143">
            <a:extLst>
              <a:ext uri="{FF2B5EF4-FFF2-40B4-BE49-F238E27FC236}">
                <a16:creationId xmlns:a16="http://schemas.microsoft.com/office/drawing/2014/main" id="{0ADFFC6B-B1D0-B617-0944-8B82E4C50C84}"/>
              </a:ext>
            </a:extLst>
          </p:cNvPr>
          <p:cNvGrpSpPr/>
          <p:nvPr/>
        </p:nvGrpSpPr>
        <p:grpSpPr>
          <a:xfrm>
            <a:off x="10991478" y="4325777"/>
            <a:ext cx="964080" cy="648720"/>
            <a:chOff x="10991478" y="4325777"/>
            <a:chExt cx="964080" cy="648720"/>
          </a:xfrm>
        </p:grpSpPr>
        <mc:AlternateContent xmlns:mc="http://schemas.openxmlformats.org/markup-compatibility/2006">
          <mc:Choice xmlns:p14="http://schemas.microsoft.com/office/powerpoint/2010/main" Requires="p14">
            <p:contentPart p14:bwMode="auto" r:id="rId111">
              <p14:nvContentPartPr>
                <p14:cNvPr id="131" name="Ink 130">
                  <a:extLst>
                    <a:ext uri="{FF2B5EF4-FFF2-40B4-BE49-F238E27FC236}">
                      <a16:creationId xmlns:a16="http://schemas.microsoft.com/office/drawing/2014/main" id="{56C8259D-38A8-DB37-687C-8B4B76133E05}"/>
                    </a:ext>
                  </a:extLst>
                </p14:cNvPr>
                <p14:cNvContentPartPr/>
                <p14:nvPr/>
              </p14:nvContentPartPr>
              <p14:xfrm>
                <a:off x="10995078" y="4436297"/>
                <a:ext cx="156600" cy="230760"/>
              </p14:xfrm>
            </p:contentPart>
          </mc:Choice>
          <mc:Fallback>
            <p:pic>
              <p:nvPicPr>
                <p:cNvPr id="131" name="Ink 130">
                  <a:extLst>
                    <a:ext uri="{FF2B5EF4-FFF2-40B4-BE49-F238E27FC236}">
                      <a16:creationId xmlns:a16="http://schemas.microsoft.com/office/drawing/2014/main" id="{56C8259D-38A8-DB37-687C-8B4B76133E05}"/>
                    </a:ext>
                  </a:extLst>
                </p:cNvPr>
                <p:cNvPicPr/>
                <p:nvPr/>
              </p:nvPicPr>
              <p:blipFill>
                <a:blip r:embed="rId112"/>
                <a:stretch>
                  <a:fillRect/>
                </a:stretch>
              </p:blipFill>
              <p:spPr>
                <a:xfrm>
                  <a:off x="10977078" y="4418657"/>
                  <a:ext cx="19224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32" name="Ink 131">
                  <a:extLst>
                    <a:ext uri="{FF2B5EF4-FFF2-40B4-BE49-F238E27FC236}">
                      <a16:creationId xmlns:a16="http://schemas.microsoft.com/office/drawing/2014/main" id="{D282A566-2928-A555-DC40-D8FF30C00910}"/>
                    </a:ext>
                  </a:extLst>
                </p14:cNvPr>
                <p14:cNvContentPartPr/>
                <p14:nvPr/>
              </p14:nvContentPartPr>
              <p14:xfrm>
                <a:off x="10991478" y="4488857"/>
                <a:ext cx="174600" cy="132840"/>
              </p14:xfrm>
            </p:contentPart>
          </mc:Choice>
          <mc:Fallback>
            <p:pic>
              <p:nvPicPr>
                <p:cNvPr id="132" name="Ink 131">
                  <a:extLst>
                    <a:ext uri="{FF2B5EF4-FFF2-40B4-BE49-F238E27FC236}">
                      <a16:creationId xmlns:a16="http://schemas.microsoft.com/office/drawing/2014/main" id="{D282A566-2928-A555-DC40-D8FF30C00910}"/>
                    </a:ext>
                  </a:extLst>
                </p:cNvPr>
                <p:cNvPicPr/>
                <p:nvPr/>
              </p:nvPicPr>
              <p:blipFill>
                <a:blip r:embed="rId114"/>
                <a:stretch>
                  <a:fillRect/>
                </a:stretch>
              </p:blipFill>
              <p:spPr>
                <a:xfrm>
                  <a:off x="10973838" y="4471217"/>
                  <a:ext cx="2102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33" name="Ink 132">
                  <a:extLst>
                    <a:ext uri="{FF2B5EF4-FFF2-40B4-BE49-F238E27FC236}">
                      <a16:creationId xmlns:a16="http://schemas.microsoft.com/office/drawing/2014/main" id="{5C8039F5-EAC8-2FE9-4AA3-4A1572704FDD}"/>
                    </a:ext>
                  </a:extLst>
                </p14:cNvPr>
                <p14:cNvContentPartPr/>
                <p14:nvPr/>
              </p14:nvContentPartPr>
              <p14:xfrm>
                <a:off x="11192718" y="4325777"/>
                <a:ext cx="126720" cy="173160"/>
              </p14:xfrm>
            </p:contentPart>
          </mc:Choice>
          <mc:Fallback>
            <p:pic>
              <p:nvPicPr>
                <p:cNvPr id="133" name="Ink 132">
                  <a:extLst>
                    <a:ext uri="{FF2B5EF4-FFF2-40B4-BE49-F238E27FC236}">
                      <a16:creationId xmlns:a16="http://schemas.microsoft.com/office/drawing/2014/main" id="{5C8039F5-EAC8-2FE9-4AA3-4A1572704FDD}"/>
                    </a:ext>
                  </a:extLst>
                </p:cNvPr>
                <p:cNvPicPr/>
                <p:nvPr/>
              </p:nvPicPr>
              <p:blipFill>
                <a:blip r:embed="rId116"/>
                <a:stretch>
                  <a:fillRect/>
                </a:stretch>
              </p:blipFill>
              <p:spPr>
                <a:xfrm>
                  <a:off x="11175078" y="4308137"/>
                  <a:ext cx="1623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34" name="Ink 133">
                  <a:extLst>
                    <a:ext uri="{FF2B5EF4-FFF2-40B4-BE49-F238E27FC236}">
                      <a16:creationId xmlns:a16="http://schemas.microsoft.com/office/drawing/2014/main" id="{5F22EAA4-4B3A-B0D2-1B58-2D6A75CB8AA2}"/>
                    </a:ext>
                  </a:extLst>
                </p14:cNvPr>
                <p14:cNvContentPartPr/>
                <p14:nvPr/>
              </p14:nvContentPartPr>
              <p14:xfrm>
                <a:off x="11403678" y="4489577"/>
                <a:ext cx="53640" cy="8280"/>
              </p14:xfrm>
            </p:contentPart>
          </mc:Choice>
          <mc:Fallback>
            <p:pic>
              <p:nvPicPr>
                <p:cNvPr id="134" name="Ink 133">
                  <a:extLst>
                    <a:ext uri="{FF2B5EF4-FFF2-40B4-BE49-F238E27FC236}">
                      <a16:creationId xmlns:a16="http://schemas.microsoft.com/office/drawing/2014/main" id="{5F22EAA4-4B3A-B0D2-1B58-2D6A75CB8AA2}"/>
                    </a:ext>
                  </a:extLst>
                </p:cNvPr>
                <p:cNvPicPr/>
                <p:nvPr/>
              </p:nvPicPr>
              <p:blipFill>
                <a:blip r:embed="rId118"/>
                <a:stretch>
                  <a:fillRect/>
                </a:stretch>
              </p:blipFill>
              <p:spPr>
                <a:xfrm>
                  <a:off x="11385678" y="4471937"/>
                  <a:ext cx="892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35" name="Ink 134">
                  <a:extLst>
                    <a:ext uri="{FF2B5EF4-FFF2-40B4-BE49-F238E27FC236}">
                      <a16:creationId xmlns:a16="http://schemas.microsoft.com/office/drawing/2014/main" id="{FAB12EEE-ECBB-F7BE-B7E7-01E343233E2E}"/>
                    </a:ext>
                  </a:extLst>
                </p14:cNvPr>
                <p14:cNvContentPartPr/>
                <p14:nvPr/>
              </p14:nvContentPartPr>
              <p14:xfrm>
                <a:off x="11401878" y="4548977"/>
                <a:ext cx="61920" cy="3240"/>
              </p14:xfrm>
            </p:contentPart>
          </mc:Choice>
          <mc:Fallback>
            <p:pic>
              <p:nvPicPr>
                <p:cNvPr id="135" name="Ink 134">
                  <a:extLst>
                    <a:ext uri="{FF2B5EF4-FFF2-40B4-BE49-F238E27FC236}">
                      <a16:creationId xmlns:a16="http://schemas.microsoft.com/office/drawing/2014/main" id="{FAB12EEE-ECBB-F7BE-B7E7-01E343233E2E}"/>
                    </a:ext>
                  </a:extLst>
                </p:cNvPr>
                <p:cNvPicPr/>
                <p:nvPr/>
              </p:nvPicPr>
              <p:blipFill>
                <a:blip r:embed="rId120"/>
                <a:stretch>
                  <a:fillRect/>
                </a:stretch>
              </p:blipFill>
              <p:spPr>
                <a:xfrm>
                  <a:off x="11383878" y="4530977"/>
                  <a:ext cx="975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36" name="Ink 135">
                  <a:extLst>
                    <a:ext uri="{FF2B5EF4-FFF2-40B4-BE49-F238E27FC236}">
                      <a16:creationId xmlns:a16="http://schemas.microsoft.com/office/drawing/2014/main" id="{5289134C-4AA5-FBEF-CC9C-C723003E2E34}"/>
                    </a:ext>
                  </a:extLst>
                </p14:cNvPr>
                <p14:cNvContentPartPr/>
                <p14:nvPr/>
              </p14:nvContentPartPr>
              <p14:xfrm>
                <a:off x="11576118" y="4509377"/>
                <a:ext cx="70200" cy="6120"/>
              </p14:xfrm>
            </p:contentPart>
          </mc:Choice>
          <mc:Fallback>
            <p:pic>
              <p:nvPicPr>
                <p:cNvPr id="136" name="Ink 135">
                  <a:extLst>
                    <a:ext uri="{FF2B5EF4-FFF2-40B4-BE49-F238E27FC236}">
                      <a16:creationId xmlns:a16="http://schemas.microsoft.com/office/drawing/2014/main" id="{5289134C-4AA5-FBEF-CC9C-C723003E2E34}"/>
                    </a:ext>
                  </a:extLst>
                </p:cNvPr>
                <p:cNvPicPr/>
                <p:nvPr/>
              </p:nvPicPr>
              <p:blipFill>
                <a:blip r:embed="rId122"/>
                <a:stretch>
                  <a:fillRect/>
                </a:stretch>
              </p:blipFill>
              <p:spPr>
                <a:xfrm>
                  <a:off x="11558478" y="4491377"/>
                  <a:ext cx="1058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37" name="Ink 136">
                  <a:extLst>
                    <a:ext uri="{FF2B5EF4-FFF2-40B4-BE49-F238E27FC236}">
                      <a16:creationId xmlns:a16="http://schemas.microsoft.com/office/drawing/2014/main" id="{A778D497-F307-0310-A23B-89AB67251F1F}"/>
                    </a:ext>
                  </a:extLst>
                </p14:cNvPr>
                <p14:cNvContentPartPr/>
                <p14:nvPr/>
              </p14:nvContentPartPr>
              <p14:xfrm>
                <a:off x="11708958" y="4328297"/>
                <a:ext cx="153000" cy="222840"/>
              </p14:xfrm>
            </p:contentPart>
          </mc:Choice>
          <mc:Fallback>
            <p:pic>
              <p:nvPicPr>
                <p:cNvPr id="137" name="Ink 136">
                  <a:extLst>
                    <a:ext uri="{FF2B5EF4-FFF2-40B4-BE49-F238E27FC236}">
                      <a16:creationId xmlns:a16="http://schemas.microsoft.com/office/drawing/2014/main" id="{A778D497-F307-0310-A23B-89AB67251F1F}"/>
                    </a:ext>
                  </a:extLst>
                </p:cNvPr>
                <p:cNvPicPr/>
                <p:nvPr/>
              </p:nvPicPr>
              <p:blipFill>
                <a:blip r:embed="rId124"/>
                <a:stretch>
                  <a:fillRect/>
                </a:stretch>
              </p:blipFill>
              <p:spPr>
                <a:xfrm>
                  <a:off x="11691318" y="4310657"/>
                  <a:ext cx="18864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38" name="Ink 137">
                  <a:extLst>
                    <a:ext uri="{FF2B5EF4-FFF2-40B4-BE49-F238E27FC236}">
                      <a16:creationId xmlns:a16="http://schemas.microsoft.com/office/drawing/2014/main" id="{DB2D7D5F-071E-C8BB-A750-497A01C98DD6}"/>
                    </a:ext>
                  </a:extLst>
                </p14:cNvPr>
                <p14:cNvContentPartPr/>
                <p14:nvPr/>
              </p14:nvContentPartPr>
              <p14:xfrm>
                <a:off x="11623278" y="4649417"/>
                <a:ext cx="302400" cy="60840"/>
              </p14:xfrm>
            </p:contentPart>
          </mc:Choice>
          <mc:Fallback>
            <p:pic>
              <p:nvPicPr>
                <p:cNvPr id="138" name="Ink 137">
                  <a:extLst>
                    <a:ext uri="{FF2B5EF4-FFF2-40B4-BE49-F238E27FC236}">
                      <a16:creationId xmlns:a16="http://schemas.microsoft.com/office/drawing/2014/main" id="{DB2D7D5F-071E-C8BB-A750-497A01C98DD6}"/>
                    </a:ext>
                  </a:extLst>
                </p:cNvPr>
                <p:cNvPicPr/>
                <p:nvPr/>
              </p:nvPicPr>
              <p:blipFill>
                <a:blip r:embed="rId126"/>
                <a:stretch>
                  <a:fillRect/>
                </a:stretch>
              </p:blipFill>
              <p:spPr>
                <a:xfrm>
                  <a:off x="11605278" y="4631777"/>
                  <a:ext cx="3380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39" name="Ink 138">
                  <a:extLst>
                    <a:ext uri="{FF2B5EF4-FFF2-40B4-BE49-F238E27FC236}">
                      <a16:creationId xmlns:a16="http://schemas.microsoft.com/office/drawing/2014/main" id="{49C42CCA-4018-3C64-EDC0-35FB163357BF}"/>
                    </a:ext>
                  </a:extLst>
                </p14:cNvPr>
                <p14:cNvContentPartPr/>
                <p14:nvPr/>
              </p14:nvContentPartPr>
              <p14:xfrm>
                <a:off x="11711478" y="4774697"/>
                <a:ext cx="124200" cy="199800"/>
              </p14:xfrm>
            </p:contentPart>
          </mc:Choice>
          <mc:Fallback>
            <p:pic>
              <p:nvPicPr>
                <p:cNvPr id="139" name="Ink 138">
                  <a:extLst>
                    <a:ext uri="{FF2B5EF4-FFF2-40B4-BE49-F238E27FC236}">
                      <a16:creationId xmlns:a16="http://schemas.microsoft.com/office/drawing/2014/main" id="{49C42CCA-4018-3C64-EDC0-35FB163357BF}"/>
                    </a:ext>
                  </a:extLst>
                </p:cNvPr>
                <p:cNvPicPr/>
                <p:nvPr/>
              </p:nvPicPr>
              <p:blipFill>
                <a:blip r:embed="rId128"/>
                <a:stretch>
                  <a:fillRect/>
                </a:stretch>
              </p:blipFill>
              <p:spPr>
                <a:xfrm>
                  <a:off x="11693838" y="4757057"/>
                  <a:ext cx="15984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40" name="Ink 139">
                  <a:extLst>
                    <a:ext uri="{FF2B5EF4-FFF2-40B4-BE49-F238E27FC236}">
                      <a16:creationId xmlns:a16="http://schemas.microsoft.com/office/drawing/2014/main" id="{4F9E4AAF-FC19-610C-1AEB-BC3B00E99339}"/>
                    </a:ext>
                  </a:extLst>
                </p14:cNvPr>
                <p14:cNvContentPartPr/>
                <p14:nvPr/>
              </p14:nvContentPartPr>
              <p14:xfrm>
                <a:off x="11711118" y="4785497"/>
                <a:ext cx="128520" cy="13320"/>
              </p14:xfrm>
            </p:contentPart>
          </mc:Choice>
          <mc:Fallback>
            <p:pic>
              <p:nvPicPr>
                <p:cNvPr id="140" name="Ink 139">
                  <a:extLst>
                    <a:ext uri="{FF2B5EF4-FFF2-40B4-BE49-F238E27FC236}">
                      <a16:creationId xmlns:a16="http://schemas.microsoft.com/office/drawing/2014/main" id="{4F9E4AAF-FC19-610C-1AEB-BC3B00E99339}"/>
                    </a:ext>
                  </a:extLst>
                </p:cNvPr>
                <p:cNvPicPr/>
                <p:nvPr/>
              </p:nvPicPr>
              <p:blipFill>
                <a:blip r:embed="rId130"/>
                <a:stretch>
                  <a:fillRect/>
                </a:stretch>
              </p:blipFill>
              <p:spPr>
                <a:xfrm>
                  <a:off x="11693118" y="4767497"/>
                  <a:ext cx="1641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43" name="Ink 142">
                  <a:extLst>
                    <a:ext uri="{FF2B5EF4-FFF2-40B4-BE49-F238E27FC236}">
                      <a16:creationId xmlns:a16="http://schemas.microsoft.com/office/drawing/2014/main" id="{79D38616-C4AC-9BF9-575D-2F41DAC057A1}"/>
                    </a:ext>
                  </a:extLst>
                </p14:cNvPr>
                <p14:cNvContentPartPr/>
                <p14:nvPr/>
              </p14:nvContentPartPr>
              <p14:xfrm>
                <a:off x="11757558" y="4744817"/>
                <a:ext cx="198000" cy="33840"/>
              </p14:xfrm>
            </p:contentPart>
          </mc:Choice>
          <mc:Fallback>
            <p:pic>
              <p:nvPicPr>
                <p:cNvPr id="143" name="Ink 142">
                  <a:extLst>
                    <a:ext uri="{FF2B5EF4-FFF2-40B4-BE49-F238E27FC236}">
                      <a16:creationId xmlns:a16="http://schemas.microsoft.com/office/drawing/2014/main" id="{79D38616-C4AC-9BF9-575D-2F41DAC057A1}"/>
                    </a:ext>
                  </a:extLst>
                </p:cNvPr>
                <p:cNvPicPr/>
                <p:nvPr/>
              </p:nvPicPr>
              <p:blipFill>
                <a:blip r:embed="rId132"/>
                <a:stretch>
                  <a:fillRect/>
                </a:stretch>
              </p:blipFill>
              <p:spPr>
                <a:xfrm>
                  <a:off x="11739918" y="4726817"/>
                  <a:ext cx="233640" cy="69480"/>
                </a:xfrm>
                <a:prstGeom prst="rect">
                  <a:avLst/>
                </a:prstGeom>
              </p:spPr>
            </p:pic>
          </mc:Fallback>
        </mc:AlternateContent>
      </p:grpSp>
      <p:grpSp>
        <p:nvGrpSpPr>
          <p:cNvPr id="167" name="Group 166">
            <a:extLst>
              <a:ext uri="{FF2B5EF4-FFF2-40B4-BE49-F238E27FC236}">
                <a16:creationId xmlns:a16="http://schemas.microsoft.com/office/drawing/2014/main" id="{AEAE1330-A968-D6D5-1AE5-BAA2C17379D8}"/>
              </a:ext>
            </a:extLst>
          </p:cNvPr>
          <p:cNvGrpSpPr/>
          <p:nvPr/>
        </p:nvGrpSpPr>
        <p:grpSpPr>
          <a:xfrm>
            <a:off x="11104518" y="5199497"/>
            <a:ext cx="923400" cy="774000"/>
            <a:chOff x="11104518" y="5199497"/>
            <a:chExt cx="923400" cy="774000"/>
          </a:xfrm>
        </p:grpSpPr>
        <mc:AlternateContent xmlns:mc="http://schemas.openxmlformats.org/markup-compatibility/2006">
          <mc:Choice xmlns:p14="http://schemas.microsoft.com/office/powerpoint/2010/main" Requires="p14">
            <p:contentPart p14:bwMode="auto" r:id="rId133">
              <p14:nvContentPartPr>
                <p14:cNvPr id="149" name="Ink 148">
                  <a:extLst>
                    <a:ext uri="{FF2B5EF4-FFF2-40B4-BE49-F238E27FC236}">
                      <a16:creationId xmlns:a16="http://schemas.microsoft.com/office/drawing/2014/main" id="{B3FD4B5F-57BF-F8A8-C85D-9580BDFEBC06}"/>
                    </a:ext>
                  </a:extLst>
                </p14:cNvPr>
                <p14:cNvContentPartPr/>
                <p14:nvPr/>
              </p14:nvContentPartPr>
              <p14:xfrm>
                <a:off x="11138358" y="5316857"/>
                <a:ext cx="76680" cy="228240"/>
              </p14:xfrm>
            </p:contentPart>
          </mc:Choice>
          <mc:Fallback>
            <p:pic>
              <p:nvPicPr>
                <p:cNvPr id="149" name="Ink 148">
                  <a:extLst>
                    <a:ext uri="{FF2B5EF4-FFF2-40B4-BE49-F238E27FC236}">
                      <a16:creationId xmlns:a16="http://schemas.microsoft.com/office/drawing/2014/main" id="{B3FD4B5F-57BF-F8A8-C85D-9580BDFEBC06}"/>
                    </a:ext>
                  </a:extLst>
                </p:cNvPr>
                <p:cNvPicPr/>
                <p:nvPr/>
              </p:nvPicPr>
              <p:blipFill>
                <a:blip r:embed="rId134"/>
                <a:stretch>
                  <a:fillRect/>
                </a:stretch>
              </p:blipFill>
              <p:spPr>
                <a:xfrm>
                  <a:off x="11120358" y="5299217"/>
                  <a:ext cx="11232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50" name="Ink 149">
                  <a:extLst>
                    <a:ext uri="{FF2B5EF4-FFF2-40B4-BE49-F238E27FC236}">
                      <a16:creationId xmlns:a16="http://schemas.microsoft.com/office/drawing/2014/main" id="{83E2E3EB-3677-EE8B-4901-D1BFC8F86905}"/>
                    </a:ext>
                  </a:extLst>
                </p14:cNvPr>
                <p14:cNvContentPartPr/>
                <p14:nvPr/>
              </p14:nvContentPartPr>
              <p14:xfrm>
                <a:off x="11104518" y="5337737"/>
                <a:ext cx="150120" cy="153360"/>
              </p14:xfrm>
            </p:contentPart>
          </mc:Choice>
          <mc:Fallback>
            <p:pic>
              <p:nvPicPr>
                <p:cNvPr id="150" name="Ink 149">
                  <a:extLst>
                    <a:ext uri="{FF2B5EF4-FFF2-40B4-BE49-F238E27FC236}">
                      <a16:creationId xmlns:a16="http://schemas.microsoft.com/office/drawing/2014/main" id="{83E2E3EB-3677-EE8B-4901-D1BFC8F86905}"/>
                    </a:ext>
                  </a:extLst>
                </p:cNvPr>
                <p:cNvPicPr/>
                <p:nvPr/>
              </p:nvPicPr>
              <p:blipFill>
                <a:blip r:embed="rId136"/>
                <a:stretch>
                  <a:fillRect/>
                </a:stretch>
              </p:blipFill>
              <p:spPr>
                <a:xfrm>
                  <a:off x="11086518" y="5319737"/>
                  <a:ext cx="1857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51" name="Ink 150">
                  <a:extLst>
                    <a:ext uri="{FF2B5EF4-FFF2-40B4-BE49-F238E27FC236}">
                      <a16:creationId xmlns:a16="http://schemas.microsoft.com/office/drawing/2014/main" id="{226AA056-EBB5-30FA-D298-49C7D8E32F7A}"/>
                    </a:ext>
                  </a:extLst>
                </p14:cNvPr>
                <p14:cNvContentPartPr/>
                <p14:nvPr/>
              </p14:nvContentPartPr>
              <p14:xfrm>
                <a:off x="11280558" y="5400737"/>
                <a:ext cx="80280" cy="3240"/>
              </p14:xfrm>
            </p:contentPart>
          </mc:Choice>
          <mc:Fallback>
            <p:pic>
              <p:nvPicPr>
                <p:cNvPr id="151" name="Ink 150">
                  <a:extLst>
                    <a:ext uri="{FF2B5EF4-FFF2-40B4-BE49-F238E27FC236}">
                      <a16:creationId xmlns:a16="http://schemas.microsoft.com/office/drawing/2014/main" id="{226AA056-EBB5-30FA-D298-49C7D8E32F7A}"/>
                    </a:ext>
                  </a:extLst>
                </p:cNvPr>
                <p:cNvPicPr/>
                <p:nvPr/>
              </p:nvPicPr>
              <p:blipFill>
                <a:blip r:embed="rId138"/>
                <a:stretch>
                  <a:fillRect/>
                </a:stretch>
              </p:blipFill>
              <p:spPr>
                <a:xfrm>
                  <a:off x="11262918" y="5383097"/>
                  <a:ext cx="1159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52" name="Ink 151">
                  <a:extLst>
                    <a:ext uri="{FF2B5EF4-FFF2-40B4-BE49-F238E27FC236}">
                      <a16:creationId xmlns:a16="http://schemas.microsoft.com/office/drawing/2014/main" id="{55080F44-7677-9E1E-3851-6908E9D25DBB}"/>
                    </a:ext>
                  </a:extLst>
                </p14:cNvPr>
                <p14:cNvContentPartPr/>
                <p14:nvPr/>
              </p14:nvContentPartPr>
              <p14:xfrm>
                <a:off x="11307558" y="5306417"/>
                <a:ext cx="135000" cy="143640"/>
              </p14:xfrm>
            </p:contentPart>
          </mc:Choice>
          <mc:Fallback>
            <p:pic>
              <p:nvPicPr>
                <p:cNvPr id="152" name="Ink 151">
                  <a:extLst>
                    <a:ext uri="{FF2B5EF4-FFF2-40B4-BE49-F238E27FC236}">
                      <a16:creationId xmlns:a16="http://schemas.microsoft.com/office/drawing/2014/main" id="{55080F44-7677-9E1E-3851-6908E9D25DBB}"/>
                    </a:ext>
                  </a:extLst>
                </p:cNvPr>
                <p:cNvPicPr/>
                <p:nvPr/>
              </p:nvPicPr>
              <p:blipFill>
                <a:blip r:embed="rId140"/>
                <a:stretch>
                  <a:fillRect/>
                </a:stretch>
              </p:blipFill>
              <p:spPr>
                <a:xfrm>
                  <a:off x="11289558" y="5288417"/>
                  <a:ext cx="1706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53" name="Ink 152">
                  <a:extLst>
                    <a:ext uri="{FF2B5EF4-FFF2-40B4-BE49-F238E27FC236}">
                      <a16:creationId xmlns:a16="http://schemas.microsoft.com/office/drawing/2014/main" id="{0515C870-7B4D-DCAA-296A-148F8694696C}"/>
                    </a:ext>
                  </a:extLst>
                </p14:cNvPr>
                <p14:cNvContentPartPr/>
                <p14:nvPr/>
              </p14:nvContentPartPr>
              <p14:xfrm>
                <a:off x="11377398" y="5377337"/>
                <a:ext cx="84600" cy="9360"/>
              </p14:xfrm>
            </p:contentPart>
          </mc:Choice>
          <mc:Fallback>
            <p:pic>
              <p:nvPicPr>
                <p:cNvPr id="153" name="Ink 152">
                  <a:extLst>
                    <a:ext uri="{FF2B5EF4-FFF2-40B4-BE49-F238E27FC236}">
                      <a16:creationId xmlns:a16="http://schemas.microsoft.com/office/drawing/2014/main" id="{0515C870-7B4D-DCAA-296A-148F8694696C}"/>
                    </a:ext>
                  </a:extLst>
                </p:cNvPr>
                <p:cNvPicPr/>
                <p:nvPr/>
              </p:nvPicPr>
              <p:blipFill>
                <a:blip r:embed="rId142"/>
                <a:stretch>
                  <a:fillRect/>
                </a:stretch>
              </p:blipFill>
              <p:spPr>
                <a:xfrm>
                  <a:off x="11359398" y="5359697"/>
                  <a:ext cx="1202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54" name="Ink 153">
                  <a:extLst>
                    <a:ext uri="{FF2B5EF4-FFF2-40B4-BE49-F238E27FC236}">
                      <a16:creationId xmlns:a16="http://schemas.microsoft.com/office/drawing/2014/main" id="{2A81C5F6-75BE-739E-20A4-51184372A4FA}"/>
                    </a:ext>
                  </a:extLst>
                </p14:cNvPr>
                <p14:cNvContentPartPr/>
                <p14:nvPr/>
              </p14:nvContentPartPr>
              <p14:xfrm>
                <a:off x="11415198" y="5464457"/>
                <a:ext cx="82080" cy="7560"/>
              </p14:xfrm>
            </p:contentPart>
          </mc:Choice>
          <mc:Fallback>
            <p:pic>
              <p:nvPicPr>
                <p:cNvPr id="154" name="Ink 153">
                  <a:extLst>
                    <a:ext uri="{FF2B5EF4-FFF2-40B4-BE49-F238E27FC236}">
                      <a16:creationId xmlns:a16="http://schemas.microsoft.com/office/drawing/2014/main" id="{2A81C5F6-75BE-739E-20A4-51184372A4FA}"/>
                    </a:ext>
                  </a:extLst>
                </p:cNvPr>
                <p:cNvPicPr/>
                <p:nvPr/>
              </p:nvPicPr>
              <p:blipFill>
                <a:blip r:embed="rId144"/>
                <a:stretch>
                  <a:fillRect/>
                </a:stretch>
              </p:blipFill>
              <p:spPr>
                <a:xfrm>
                  <a:off x="11397558" y="5446817"/>
                  <a:ext cx="1177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55" name="Ink 154">
                  <a:extLst>
                    <a:ext uri="{FF2B5EF4-FFF2-40B4-BE49-F238E27FC236}">
                      <a16:creationId xmlns:a16="http://schemas.microsoft.com/office/drawing/2014/main" id="{99DA1A2F-8901-4EE1-69DB-EF759CB334C9}"/>
                    </a:ext>
                  </a:extLst>
                </p14:cNvPr>
                <p14:cNvContentPartPr/>
                <p14:nvPr/>
              </p14:nvContentPartPr>
              <p14:xfrm>
                <a:off x="11555958" y="5199497"/>
                <a:ext cx="471960" cy="359640"/>
              </p14:xfrm>
            </p:contentPart>
          </mc:Choice>
          <mc:Fallback>
            <p:pic>
              <p:nvPicPr>
                <p:cNvPr id="155" name="Ink 154">
                  <a:extLst>
                    <a:ext uri="{FF2B5EF4-FFF2-40B4-BE49-F238E27FC236}">
                      <a16:creationId xmlns:a16="http://schemas.microsoft.com/office/drawing/2014/main" id="{99DA1A2F-8901-4EE1-69DB-EF759CB334C9}"/>
                    </a:ext>
                  </a:extLst>
                </p:cNvPr>
                <p:cNvPicPr/>
                <p:nvPr/>
              </p:nvPicPr>
              <p:blipFill>
                <a:blip r:embed="rId146"/>
                <a:stretch>
                  <a:fillRect/>
                </a:stretch>
              </p:blipFill>
              <p:spPr>
                <a:xfrm>
                  <a:off x="11538318" y="5181857"/>
                  <a:ext cx="507600" cy="3952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56" name="Ink 155">
                  <a:extLst>
                    <a:ext uri="{FF2B5EF4-FFF2-40B4-BE49-F238E27FC236}">
                      <a16:creationId xmlns:a16="http://schemas.microsoft.com/office/drawing/2014/main" id="{55210E9E-6B4E-56CD-0A8E-A50532839240}"/>
                    </a:ext>
                  </a:extLst>
                </p14:cNvPr>
                <p14:cNvContentPartPr/>
                <p14:nvPr/>
              </p14:nvContentPartPr>
              <p14:xfrm>
                <a:off x="11685918" y="5366897"/>
                <a:ext cx="87120" cy="18720"/>
              </p14:xfrm>
            </p:contentPart>
          </mc:Choice>
          <mc:Fallback>
            <p:pic>
              <p:nvPicPr>
                <p:cNvPr id="156" name="Ink 155">
                  <a:extLst>
                    <a:ext uri="{FF2B5EF4-FFF2-40B4-BE49-F238E27FC236}">
                      <a16:creationId xmlns:a16="http://schemas.microsoft.com/office/drawing/2014/main" id="{55210E9E-6B4E-56CD-0A8E-A50532839240}"/>
                    </a:ext>
                  </a:extLst>
                </p:cNvPr>
                <p:cNvPicPr/>
                <p:nvPr/>
              </p:nvPicPr>
              <p:blipFill>
                <a:blip r:embed="rId148"/>
                <a:stretch>
                  <a:fillRect/>
                </a:stretch>
              </p:blipFill>
              <p:spPr>
                <a:xfrm>
                  <a:off x="11667918" y="5348897"/>
                  <a:ext cx="1227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57" name="Ink 156">
                  <a:extLst>
                    <a:ext uri="{FF2B5EF4-FFF2-40B4-BE49-F238E27FC236}">
                      <a16:creationId xmlns:a16="http://schemas.microsoft.com/office/drawing/2014/main" id="{07CED23E-E435-82A6-9C08-59124386EF92}"/>
                    </a:ext>
                  </a:extLst>
                </p14:cNvPr>
                <p14:cNvContentPartPr/>
                <p14:nvPr/>
              </p14:nvContentPartPr>
              <p14:xfrm>
                <a:off x="11835678" y="5288417"/>
                <a:ext cx="80280" cy="130680"/>
              </p14:xfrm>
            </p:contentPart>
          </mc:Choice>
          <mc:Fallback>
            <p:pic>
              <p:nvPicPr>
                <p:cNvPr id="157" name="Ink 156">
                  <a:extLst>
                    <a:ext uri="{FF2B5EF4-FFF2-40B4-BE49-F238E27FC236}">
                      <a16:creationId xmlns:a16="http://schemas.microsoft.com/office/drawing/2014/main" id="{07CED23E-E435-82A6-9C08-59124386EF92}"/>
                    </a:ext>
                  </a:extLst>
                </p:cNvPr>
                <p:cNvPicPr/>
                <p:nvPr/>
              </p:nvPicPr>
              <p:blipFill>
                <a:blip r:embed="rId150"/>
                <a:stretch>
                  <a:fillRect/>
                </a:stretch>
              </p:blipFill>
              <p:spPr>
                <a:xfrm>
                  <a:off x="11817678" y="5270777"/>
                  <a:ext cx="1159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58" name="Ink 157">
                  <a:extLst>
                    <a:ext uri="{FF2B5EF4-FFF2-40B4-BE49-F238E27FC236}">
                      <a16:creationId xmlns:a16="http://schemas.microsoft.com/office/drawing/2014/main" id="{24252B77-5EF0-DC18-DBA0-AEBF507A4A7D}"/>
                    </a:ext>
                  </a:extLst>
                </p14:cNvPr>
                <p14:cNvContentPartPr/>
                <p14:nvPr/>
              </p14:nvContentPartPr>
              <p14:xfrm>
                <a:off x="11729478" y="5461937"/>
                <a:ext cx="221040" cy="22320"/>
              </p14:xfrm>
            </p:contentPart>
          </mc:Choice>
          <mc:Fallback>
            <p:pic>
              <p:nvPicPr>
                <p:cNvPr id="158" name="Ink 157">
                  <a:extLst>
                    <a:ext uri="{FF2B5EF4-FFF2-40B4-BE49-F238E27FC236}">
                      <a16:creationId xmlns:a16="http://schemas.microsoft.com/office/drawing/2014/main" id="{24252B77-5EF0-DC18-DBA0-AEBF507A4A7D}"/>
                    </a:ext>
                  </a:extLst>
                </p:cNvPr>
                <p:cNvPicPr/>
                <p:nvPr/>
              </p:nvPicPr>
              <p:blipFill>
                <a:blip r:embed="rId152"/>
                <a:stretch>
                  <a:fillRect/>
                </a:stretch>
              </p:blipFill>
              <p:spPr>
                <a:xfrm>
                  <a:off x="11711478" y="5443937"/>
                  <a:ext cx="2566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59" name="Ink 158">
                  <a:extLst>
                    <a:ext uri="{FF2B5EF4-FFF2-40B4-BE49-F238E27FC236}">
                      <a16:creationId xmlns:a16="http://schemas.microsoft.com/office/drawing/2014/main" id="{D838CA92-3DCB-7377-C8FC-CBCA99CDFF41}"/>
                    </a:ext>
                  </a:extLst>
                </p14:cNvPr>
                <p14:cNvContentPartPr/>
                <p14:nvPr/>
              </p14:nvContentPartPr>
              <p14:xfrm>
                <a:off x="11808678" y="5575337"/>
                <a:ext cx="81720" cy="81720"/>
              </p14:xfrm>
            </p:contentPart>
          </mc:Choice>
          <mc:Fallback>
            <p:pic>
              <p:nvPicPr>
                <p:cNvPr id="159" name="Ink 158">
                  <a:extLst>
                    <a:ext uri="{FF2B5EF4-FFF2-40B4-BE49-F238E27FC236}">
                      <a16:creationId xmlns:a16="http://schemas.microsoft.com/office/drawing/2014/main" id="{D838CA92-3DCB-7377-C8FC-CBCA99CDFF41}"/>
                    </a:ext>
                  </a:extLst>
                </p:cNvPr>
                <p:cNvPicPr/>
                <p:nvPr/>
              </p:nvPicPr>
              <p:blipFill>
                <a:blip r:embed="rId154"/>
                <a:stretch>
                  <a:fillRect/>
                </a:stretch>
              </p:blipFill>
              <p:spPr>
                <a:xfrm>
                  <a:off x="11791038" y="5557337"/>
                  <a:ext cx="1173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60" name="Ink 159">
                  <a:extLst>
                    <a:ext uri="{FF2B5EF4-FFF2-40B4-BE49-F238E27FC236}">
                      <a16:creationId xmlns:a16="http://schemas.microsoft.com/office/drawing/2014/main" id="{7A82148D-84C4-9741-5948-213605A7E94C}"/>
                    </a:ext>
                  </a:extLst>
                </p14:cNvPr>
                <p14:cNvContentPartPr/>
                <p14:nvPr/>
              </p14:nvContentPartPr>
              <p14:xfrm>
                <a:off x="11812278" y="5569217"/>
                <a:ext cx="68400" cy="24480"/>
              </p14:xfrm>
            </p:contentPart>
          </mc:Choice>
          <mc:Fallback>
            <p:pic>
              <p:nvPicPr>
                <p:cNvPr id="160" name="Ink 159">
                  <a:extLst>
                    <a:ext uri="{FF2B5EF4-FFF2-40B4-BE49-F238E27FC236}">
                      <a16:creationId xmlns:a16="http://schemas.microsoft.com/office/drawing/2014/main" id="{7A82148D-84C4-9741-5948-213605A7E94C}"/>
                    </a:ext>
                  </a:extLst>
                </p:cNvPr>
                <p:cNvPicPr/>
                <p:nvPr/>
              </p:nvPicPr>
              <p:blipFill>
                <a:blip r:embed="rId156"/>
                <a:stretch>
                  <a:fillRect/>
                </a:stretch>
              </p:blipFill>
              <p:spPr>
                <a:xfrm>
                  <a:off x="11794278" y="5551217"/>
                  <a:ext cx="1040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61" name="Ink 160">
                  <a:extLst>
                    <a:ext uri="{FF2B5EF4-FFF2-40B4-BE49-F238E27FC236}">
                      <a16:creationId xmlns:a16="http://schemas.microsoft.com/office/drawing/2014/main" id="{D1391C0D-A24A-67A4-DD4D-54524C1B9E56}"/>
                    </a:ext>
                  </a:extLst>
                </p14:cNvPr>
                <p14:cNvContentPartPr/>
                <p14:nvPr/>
              </p14:nvContentPartPr>
              <p14:xfrm>
                <a:off x="11478558" y="5816537"/>
                <a:ext cx="147960" cy="156960"/>
              </p14:xfrm>
            </p:contentPart>
          </mc:Choice>
          <mc:Fallback>
            <p:pic>
              <p:nvPicPr>
                <p:cNvPr id="161" name="Ink 160">
                  <a:extLst>
                    <a:ext uri="{FF2B5EF4-FFF2-40B4-BE49-F238E27FC236}">
                      <a16:creationId xmlns:a16="http://schemas.microsoft.com/office/drawing/2014/main" id="{D1391C0D-A24A-67A4-DD4D-54524C1B9E56}"/>
                    </a:ext>
                  </a:extLst>
                </p:cNvPr>
                <p:cNvPicPr/>
                <p:nvPr/>
              </p:nvPicPr>
              <p:blipFill>
                <a:blip r:embed="rId158"/>
                <a:stretch>
                  <a:fillRect/>
                </a:stretch>
              </p:blipFill>
              <p:spPr>
                <a:xfrm>
                  <a:off x="11460918" y="5798897"/>
                  <a:ext cx="1836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62" name="Ink 161">
                  <a:extLst>
                    <a:ext uri="{FF2B5EF4-FFF2-40B4-BE49-F238E27FC236}">
                      <a16:creationId xmlns:a16="http://schemas.microsoft.com/office/drawing/2014/main" id="{76330D48-664D-26A9-EA11-A40360CB87E5}"/>
                    </a:ext>
                  </a:extLst>
                </p14:cNvPr>
                <p14:cNvContentPartPr/>
                <p14:nvPr/>
              </p14:nvContentPartPr>
              <p14:xfrm>
                <a:off x="11639838" y="5828057"/>
                <a:ext cx="49680" cy="109440"/>
              </p14:xfrm>
            </p:contentPart>
          </mc:Choice>
          <mc:Fallback>
            <p:pic>
              <p:nvPicPr>
                <p:cNvPr id="162" name="Ink 161">
                  <a:extLst>
                    <a:ext uri="{FF2B5EF4-FFF2-40B4-BE49-F238E27FC236}">
                      <a16:creationId xmlns:a16="http://schemas.microsoft.com/office/drawing/2014/main" id="{76330D48-664D-26A9-EA11-A40360CB87E5}"/>
                    </a:ext>
                  </a:extLst>
                </p:cNvPr>
                <p:cNvPicPr/>
                <p:nvPr/>
              </p:nvPicPr>
              <p:blipFill>
                <a:blip r:embed="rId160"/>
                <a:stretch>
                  <a:fillRect/>
                </a:stretch>
              </p:blipFill>
              <p:spPr>
                <a:xfrm>
                  <a:off x="11622198" y="5810057"/>
                  <a:ext cx="853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63" name="Ink 162">
                  <a:extLst>
                    <a:ext uri="{FF2B5EF4-FFF2-40B4-BE49-F238E27FC236}">
                      <a16:creationId xmlns:a16="http://schemas.microsoft.com/office/drawing/2014/main" id="{06F2717C-E377-419A-D48D-68BDC394F0D0}"/>
                    </a:ext>
                  </a:extLst>
                </p14:cNvPr>
                <p14:cNvContentPartPr/>
                <p14:nvPr/>
              </p14:nvContentPartPr>
              <p14:xfrm>
                <a:off x="11650998" y="5813297"/>
                <a:ext cx="171360" cy="88560"/>
              </p14:xfrm>
            </p:contentPart>
          </mc:Choice>
          <mc:Fallback>
            <p:pic>
              <p:nvPicPr>
                <p:cNvPr id="163" name="Ink 162">
                  <a:extLst>
                    <a:ext uri="{FF2B5EF4-FFF2-40B4-BE49-F238E27FC236}">
                      <a16:creationId xmlns:a16="http://schemas.microsoft.com/office/drawing/2014/main" id="{06F2717C-E377-419A-D48D-68BDC394F0D0}"/>
                    </a:ext>
                  </a:extLst>
                </p:cNvPr>
                <p:cNvPicPr/>
                <p:nvPr/>
              </p:nvPicPr>
              <p:blipFill>
                <a:blip r:embed="rId162"/>
                <a:stretch>
                  <a:fillRect/>
                </a:stretch>
              </p:blipFill>
              <p:spPr>
                <a:xfrm>
                  <a:off x="11633358" y="5795297"/>
                  <a:ext cx="2070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64" name="Ink 163">
                  <a:extLst>
                    <a:ext uri="{FF2B5EF4-FFF2-40B4-BE49-F238E27FC236}">
                      <a16:creationId xmlns:a16="http://schemas.microsoft.com/office/drawing/2014/main" id="{CFB51183-9E94-54FA-FD8E-6CD642505A05}"/>
                    </a:ext>
                  </a:extLst>
                </p14:cNvPr>
                <p14:cNvContentPartPr/>
                <p14:nvPr/>
              </p14:nvContentPartPr>
              <p14:xfrm>
                <a:off x="11850798" y="5794937"/>
                <a:ext cx="74880" cy="117000"/>
              </p14:xfrm>
            </p:contentPart>
          </mc:Choice>
          <mc:Fallback>
            <p:pic>
              <p:nvPicPr>
                <p:cNvPr id="164" name="Ink 163">
                  <a:extLst>
                    <a:ext uri="{FF2B5EF4-FFF2-40B4-BE49-F238E27FC236}">
                      <a16:creationId xmlns:a16="http://schemas.microsoft.com/office/drawing/2014/main" id="{CFB51183-9E94-54FA-FD8E-6CD642505A05}"/>
                    </a:ext>
                  </a:extLst>
                </p:cNvPr>
                <p:cNvPicPr/>
                <p:nvPr/>
              </p:nvPicPr>
              <p:blipFill>
                <a:blip r:embed="rId164"/>
                <a:stretch>
                  <a:fillRect/>
                </a:stretch>
              </p:blipFill>
              <p:spPr>
                <a:xfrm>
                  <a:off x="11832798" y="5776937"/>
                  <a:ext cx="1105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65" name="Ink 164">
                  <a:extLst>
                    <a:ext uri="{FF2B5EF4-FFF2-40B4-BE49-F238E27FC236}">
                      <a16:creationId xmlns:a16="http://schemas.microsoft.com/office/drawing/2014/main" id="{EE3E4E2A-DE09-D48C-337C-BFB615A06D75}"/>
                    </a:ext>
                  </a:extLst>
                </p14:cNvPr>
                <p14:cNvContentPartPr/>
                <p14:nvPr/>
              </p14:nvContentPartPr>
              <p14:xfrm>
                <a:off x="11852598" y="5823377"/>
                <a:ext cx="118440" cy="38520"/>
              </p14:xfrm>
            </p:contentPart>
          </mc:Choice>
          <mc:Fallback>
            <p:pic>
              <p:nvPicPr>
                <p:cNvPr id="165" name="Ink 164">
                  <a:extLst>
                    <a:ext uri="{FF2B5EF4-FFF2-40B4-BE49-F238E27FC236}">
                      <a16:creationId xmlns:a16="http://schemas.microsoft.com/office/drawing/2014/main" id="{EE3E4E2A-DE09-D48C-337C-BFB615A06D75}"/>
                    </a:ext>
                  </a:extLst>
                </p:cNvPr>
                <p:cNvPicPr/>
                <p:nvPr/>
              </p:nvPicPr>
              <p:blipFill>
                <a:blip r:embed="rId166"/>
                <a:stretch>
                  <a:fillRect/>
                </a:stretch>
              </p:blipFill>
              <p:spPr>
                <a:xfrm>
                  <a:off x="11834598" y="5805737"/>
                  <a:ext cx="1540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66" name="Ink 165">
                  <a:extLst>
                    <a:ext uri="{FF2B5EF4-FFF2-40B4-BE49-F238E27FC236}">
                      <a16:creationId xmlns:a16="http://schemas.microsoft.com/office/drawing/2014/main" id="{24187094-DAD8-F5D0-FC0E-372FAD945C17}"/>
                    </a:ext>
                  </a:extLst>
                </p14:cNvPr>
                <p14:cNvContentPartPr/>
                <p14:nvPr/>
              </p14:nvContentPartPr>
              <p14:xfrm>
                <a:off x="11847558" y="5741657"/>
                <a:ext cx="128520" cy="61200"/>
              </p14:xfrm>
            </p:contentPart>
          </mc:Choice>
          <mc:Fallback>
            <p:pic>
              <p:nvPicPr>
                <p:cNvPr id="166" name="Ink 165">
                  <a:extLst>
                    <a:ext uri="{FF2B5EF4-FFF2-40B4-BE49-F238E27FC236}">
                      <a16:creationId xmlns:a16="http://schemas.microsoft.com/office/drawing/2014/main" id="{24187094-DAD8-F5D0-FC0E-372FAD945C17}"/>
                    </a:ext>
                  </a:extLst>
                </p:cNvPr>
                <p:cNvPicPr/>
                <p:nvPr/>
              </p:nvPicPr>
              <p:blipFill>
                <a:blip r:embed="rId168"/>
                <a:stretch>
                  <a:fillRect/>
                </a:stretch>
              </p:blipFill>
              <p:spPr>
                <a:xfrm>
                  <a:off x="11829558" y="5724017"/>
                  <a:ext cx="164160" cy="96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9">
            <p14:nvContentPartPr>
              <p14:cNvPr id="168" name="Ink 167">
                <a:extLst>
                  <a:ext uri="{FF2B5EF4-FFF2-40B4-BE49-F238E27FC236}">
                    <a16:creationId xmlns:a16="http://schemas.microsoft.com/office/drawing/2014/main" id="{AE76148E-34E4-F878-9B81-0C33F37677FD}"/>
                  </a:ext>
                </a:extLst>
              </p14:cNvPr>
              <p14:cNvContentPartPr/>
              <p14:nvPr/>
            </p14:nvContentPartPr>
            <p14:xfrm>
              <a:off x="132798" y="2455577"/>
              <a:ext cx="240480" cy="15120"/>
            </p14:xfrm>
          </p:contentPart>
        </mc:Choice>
        <mc:Fallback>
          <p:pic>
            <p:nvPicPr>
              <p:cNvPr id="168" name="Ink 167">
                <a:extLst>
                  <a:ext uri="{FF2B5EF4-FFF2-40B4-BE49-F238E27FC236}">
                    <a16:creationId xmlns:a16="http://schemas.microsoft.com/office/drawing/2014/main" id="{AE76148E-34E4-F878-9B81-0C33F37677FD}"/>
                  </a:ext>
                </a:extLst>
              </p:cNvPr>
              <p:cNvPicPr/>
              <p:nvPr/>
            </p:nvPicPr>
            <p:blipFill>
              <a:blip r:embed="rId170"/>
              <a:stretch>
                <a:fillRect/>
              </a:stretch>
            </p:blipFill>
            <p:spPr>
              <a:xfrm>
                <a:off x="115158" y="2437577"/>
                <a:ext cx="2761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69" name="Ink 168">
                <a:extLst>
                  <a:ext uri="{FF2B5EF4-FFF2-40B4-BE49-F238E27FC236}">
                    <a16:creationId xmlns:a16="http://schemas.microsoft.com/office/drawing/2014/main" id="{BF33216E-CEF8-D536-5344-CE3276D800F7}"/>
                  </a:ext>
                </a:extLst>
              </p14:cNvPr>
              <p14:cNvContentPartPr/>
              <p14:nvPr/>
            </p14:nvContentPartPr>
            <p14:xfrm>
              <a:off x="244398" y="2509577"/>
              <a:ext cx="47160" cy="218520"/>
            </p14:xfrm>
          </p:contentPart>
        </mc:Choice>
        <mc:Fallback>
          <p:pic>
            <p:nvPicPr>
              <p:cNvPr id="169" name="Ink 168">
                <a:extLst>
                  <a:ext uri="{FF2B5EF4-FFF2-40B4-BE49-F238E27FC236}">
                    <a16:creationId xmlns:a16="http://schemas.microsoft.com/office/drawing/2014/main" id="{BF33216E-CEF8-D536-5344-CE3276D800F7}"/>
                  </a:ext>
                </a:extLst>
              </p:cNvPr>
              <p:cNvPicPr/>
              <p:nvPr/>
            </p:nvPicPr>
            <p:blipFill>
              <a:blip r:embed="rId172"/>
              <a:stretch>
                <a:fillRect/>
              </a:stretch>
            </p:blipFill>
            <p:spPr>
              <a:xfrm>
                <a:off x="226398" y="2491937"/>
                <a:ext cx="8280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70" name="Ink 169">
                <a:extLst>
                  <a:ext uri="{FF2B5EF4-FFF2-40B4-BE49-F238E27FC236}">
                    <a16:creationId xmlns:a16="http://schemas.microsoft.com/office/drawing/2014/main" id="{F2958683-D398-EF41-F8BA-F91FF4D3D8DF}"/>
                  </a:ext>
                </a:extLst>
              </p14:cNvPr>
              <p14:cNvContentPartPr/>
              <p14:nvPr/>
            </p14:nvContentPartPr>
            <p14:xfrm>
              <a:off x="199038" y="2706497"/>
              <a:ext cx="228600" cy="47160"/>
            </p14:xfrm>
          </p:contentPart>
        </mc:Choice>
        <mc:Fallback>
          <p:pic>
            <p:nvPicPr>
              <p:cNvPr id="170" name="Ink 169">
                <a:extLst>
                  <a:ext uri="{FF2B5EF4-FFF2-40B4-BE49-F238E27FC236}">
                    <a16:creationId xmlns:a16="http://schemas.microsoft.com/office/drawing/2014/main" id="{F2958683-D398-EF41-F8BA-F91FF4D3D8DF}"/>
                  </a:ext>
                </a:extLst>
              </p:cNvPr>
              <p:cNvPicPr/>
              <p:nvPr/>
            </p:nvPicPr>
            <p:blipFill>
              <a:blip r:embed="rId174"/>
              <a:stretch>
                <a:fillRect/>
              </a:stretch>
            </p:blipFill>
            <p:spPr>
              <a:xfrm>
                <a:off x="181038" y="2688857"/>
                <a:ext cx="2642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71" name="Ink 170">
                <a:extLst>
                  <a:ext uri="{FF2B5EF4-FFF2-40B4-BE49-F238E27FC236}">
                    <a16:creationId xmlns:a16="http://schemas.microsoft.com/office/drawing/2014/main" id="{B3BB7F21-DF6C-8F9A-72EF-0181E9ACDF8B}"/>
                  </a:ext>
                </a:extLst>
              </p14:cNvPr>
              <p14:cNvContentPartPr/>
              <p14:nvPr/>
            </p14:nvContentPartPr>
            <p14:xfrm>
              <a:off x="431598" y="2554577"/>
              <a:ext cx="158400" cy="133200"/>
            </p14:xfrm>
          </p:contentPart>
        </mc:Choice>
        <mc:Fallback>
          <p:pic>
            <p:nvPicPr>
              <p:cNvPr id="171" name="Ink 170">
                <a:extLst>
                  <a:ext uri="{FF2B5EF4-FFF2-40B4-BE49-F238E27FC236}">
                    <a16:creationId xmlns:a16="http://schemas.microsoft.com/office/drawing/2014/main" id="{B3BB7F21-DF6C-8F9A-72EF-0181E9ACDF8B}"/>
                  </a:ext>
                </a:extLst>
              </p:cNvPr>
              <p:cNvPicPr/>
              <p:nvPr/>
            </p:nvPicPr>
            <p:blipFill>
              <a:blip r:embed="rId176"/>
              <a:stretch>
                <a:fillRect/>
              </a:stretch>
            </p:blipFill>
            <p:spPr>
              <a:xfrm>
                <a:off x="413598" y="2536577"/>
                <a:ext cx="1940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72" name="Ink 171">
                <a:extLst>
                  <a:ext uri="{FF2B5EF4-FFF2-40B4-BE49-F238E27FC236}">
                    <a16:creationId xmlns:a16="http://schemas.microsoft.com/office/drawing/2014/main" id="{55A83ED9-39A2-7BFE-3612-A29E706C6028}"/>
                  </a:ext>
                </a:extLst>
              </p14:cNvPr>
              <p14:cNvContentPartPr/>
              <p14:nvPr/>
            </p14:nvContentPartPr>
            <p14:xfrm>
              <a:off x="543558" y="2386097"/>
              <a:ext cx="101520" cy="288720"/>
            </p14:xfrm>
          </p:contentPart>
        </mc:Choice>
        <mc:Fallback>
          <p:pic>
            <p:nvPicPr>
              <p:cNvPr id="172" name="Ink 171">
                <a:extLst>
                  <a:ext uri="{FF2B5EF4-FFF2-40B4-BE49-F238E27FC236}">
                    <a16:creationId xmlns:a16="http://schemas.microsoft.com/office/drawing/2014/main" id="{55A83ED9-39A2-7BFE-3612-A29E706C6028}"/>
                  </a:ext>
                </a:extLst>
              </p:cNvPr>
              <p:cNvPicPr/>
              <p:nvPr/>
            </p:nvPicPr>
            <p:blipFill>
              <a:blip r:embed="rId178"/>
              <a:stretch>
                <a:fillRect/>
              </a:stretch>
            </p:blipFill>
            <p:spPr>
              <a:xfrm>
                <a:off x="525558" y="2368457"/>
                <a:ext cx="13716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73" name="Ink 172">
                <a:extLst>
                  <a:ext uri="{FF2B5EF4-FFF2-40B4-BE49-F238E27FC236}">
                    <a16:creationId xmlns:a16="http://schemas.microsoft.com/office/drawing/2014/main" id="{712FBDCE-5375-B7C8-0785-D8E7DEAC7162}"/>
                  </a:ext>
                </a:extLst>
              </p14:cNvPr>
              <p14:cNvContentPartPr/>
              <p14:nvPr/>
            </p14:nvContentPartPr>
            <p14:xfrm>
              <a:off x="539598" y="2498057"/>
              <a:ext cx="153360" cy="31320"/>
            </p14:xfrm>
          </p:contentPart>
        </mc:Choice>
        <mc:Fallback>
          <p:pic>
            <p:nvPicPr>
              <p:cNvPr id="173" name="Ink 172">
                <a:extLst>
                  <a:ext uri="{FF2B5EF4-FFF2-40B4-BE49-F238E27FC236}">
                    <a16:creationId xmlns:a16="http://schemas.microsoft.com/office/drawing/2014/main" id="{712FBDCE-5375-B7C8-0785-D8E7DEAC7162}"/>
                  </a:ext>
                </a:extLst>
              </p:cNvPr>
              <p:cNvPicPr/>
              <p:nvPr/>
            </p:nvPicPr>
            <p:blipFill>
              <a:blip r:embed="rId180"/>
              <a:stretch>
                <a:fillRect/>
              </a:stretch>
            </p:blipFill>
            <p:spPr>
              <a:xfrm>
                <a:off x="521598" y="2480057"/>
                <a:ext cx="1890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74" name="Ink 173">
                <a:extLst>
                  <a:ext uri="{FF2B5EF4-FFF2-40B4-BE49-F238E27FC236}">
                    <a16:creationId xmlns:a16="http://schemas.microsoft.com/office/drawing/2014/main" id="{1868C6CB-31AB-0A18-37FC-B608AF5064CA}"/>
                  </a:ext>
                </a:extLst>
              </p14:cNvPr>
              <p14:cNvContentPartPr/>
              <p14:nvPr/>
            </p14:nvContentPartPr>
            <p14:xfrm>
              <a:off x="701238" y="2525057"/>
              <a:ext cx="97560" cy="135360"/>
            </p14:xfrm>
          </p:contentPart>
        </mc:Choice>
        <mc:Fallback>
          <p:pic>
            <p:nvPicPr>
              <p:cNvPr id="174" name="Ink 173">
                <a:extLst>
                  <a:ext uri="{FF2B5EF4-FFF2-40B4-BE49-F238E27FC236}">
                    <a16:creationId xmlns:a16="http://schemas.microsoft.com/office/drawing/2014/main" id="{1868C6CB-31AB-0A18-37FC-B608AF5064CA}"/>
                  </a:ext>
                </a:extLst>
              </p:cNvPr>
              <p:cNvPicPr/>
              <p:nvPr/>
            </p:nvPicPr>
            <p:blipFill>
              <a:blip r:embed="rId182"/>
              <a:stretch>
                <a:fillRect/>
              </a:stretch>
            </p:blipFill>
            <p:spPr>
              <a:xfrm>
                <a:off x="683598" y="2507417"/>
                <a:ext cx="1332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75" name="Ink 174">
                <a:extLst>
                  <a:ext uri="{FF2B5EF4-FFF2-40B4-BE49-F238E27FC236}">
                    <a16:creationId xmlns:a16="http://schemas.microsoft.com/office/drawing/2014/main" id="{46FF9501-AA6E-AC38-B5AB-E52EDB99BA57}"/>
                  </a:ext>
                </a:extLst>
              </p14:cNvPr>
              <p14:cNvContentPartPr/>
              <p14:nvPr/>
            </p14:nvContentPartPr>
            <p14:xfrm>
              <a:off x="825438" y="2513177"/>
              <a:ext cx="55440" cy="129960"/>
            </p14:xfrm>
          </p:contentPart>
        </mc:Choice>
        <mc:Fallback>
          <p:pic>
            <p:nvPicPr>
              <p:cNvPr id="175" name="Ink 174">
                <a:extLst>
                  <a:ext uri="{FF2B5EF4-FFF2-40B4-BE49-F238E27FC236}">
                    <a16:creationId xmlns:a16="http://schemas.microsoft.com/office/drawing/2014/main" id="{46FF9501-AA6E-AC38-B5AB-E52EDB99BA57}"/>
                  </a:ext>
                </a:extLst>
              </p:cNvPr>
              <p:cNvPicPr/>
              <p:nvPr/>
            </p:nvPicPr>
            <p:blipFill>
              <a:blip r:embed="rId184"/>
              <a:stretch>
                <a:fillRect/>
              </a:stretch>
            </p:blipFill>
            <p:spPr>
              <a:xfrm>
                <a:off x="807438" y="2495177"/>
                <a:ext cx="910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76" name="Ink 175">
                <a:extLst>
                  <a:ext uri="{FF2B5EF4-FFF2-40B4-BE49-F238E27FC236}">
                    <a16:creationId xmlns:a16="http://schemas.microsoft.com/office/drawing/2014/main" id="{1BC80597-A909-E2B4-1ED8-1B39A0184D58}"/>
                  </a:ext>
                </a:extLst>
              </p14:cNvPr>
              <p14:cNvContentPartPr/>
              <p14:nvPr/>
            </p14:nvContentPartPr>
            <p14:xfrm>
              <a:off x="911838" y="2496257"/>
              <a:ext cx="123480" cy="123480"/>
            </p14:xfrm>
          </p:contentPart>
        </mc:Choice>
        <mc:Fallback>
          <p:pic>
            <p:nvPicPr>
              <p:cNvPr id="176" name="Ink 175">
                <a:extLst>
                  <a:ext uri="{FF2B5EF4-FFF2-40B4-BE49-F238E27FC236}">
                    <a16:creationId xmlns:a16="http://schemas.microsoft.com/office/drawing/2014/main" id="{1BC80597-A909-E2B4-1ED8-1B39A0184D58}"/>
                  </a:ext>
                </a:extLst>
              </p:cNvPr>
              <p:cNvPicPr/>
              <p:nvPr/>
            </p:nvPicPr>
            <p:blipFill>
              <a:blip r:embed="rId186"/>
              <a:stretch>
                <a:fillRect/>
              </a:stretch>
            </p:blipFill>
            <p:spPr>
              <a:xfrm>
                <a:off x="894198" y="2478617"/>
                <a:ext cx="1591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77" name="Ink 176">
                <a:extLst>
                  <a:ext uri="{FF2B5EF4-FFF2-40B4-BE49-F238E27FC236}">
                    <a16:creationId xmlns:a16="http://schemas.microsoft.com/office/drawing/2014/main" id="{04DD7DF5-DD97-6AF6-8E1D-7623AA2C1234}"/>
                  </a:ext>
                </a:extLst>
              </p14:cNvPr>
              <p14:cNvContentPartPr/>
              <p14:nvPr/>
            </p14:nvContentPartPr>
            <p14:xfrm>
              <a:off x="1094718" y="2456657"/>
              <a:ext cx="133200" cy="102240"/>
            </p14:xfrm>
          </p:contentPart>
        </mc:Choice>
        <mc:Fallback>
          <p:pic>
            <p:nvPicPr>
              <p:cNvPr id="177" name="Ink 176">
                <a:extLst>
                  <a:ext uri="{FF2B5EF4-FFF2-40B4-BE49-F238E27FC236}">
                    <a16:creationId xmlns:a16="http://schemas.microsoft.com/office/drawing/2014/main" id="{04DD7DF5-DD97-6AF6-8E1D-7623AA2C1234}"/>
                  </a:ext>
                </a:extLst>
              </p:cNvPr>
              <p:cNvPicPr/>
              <p:nvPr/>
            </p:nvPicPr>
            <p:blipFill>
              <a:blip r:embed="rId188"/>
              <a:stretch>
                <a:fillRect/>
              </a:stretch>
            </p:blipFill>
            <p:spPr>
              <a:xfrm>
                <a:off x="1076718" y="2438657"/>
                <a:ext cx="1688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78" name="Ink 177">
                <a:extLst>
                  <a:ext uri="{FF2B5EF4-FFF2-40B4-BE49-F238E27FC236}">
                    <a16:creationId xmlns:a16="http://schemas.microsoft.com/office/drawing/2014/main" id="{E0CDE32F-57BE-2D94-B535-1570531557B2}"/>
                  </a:ext>
                </a:extLst>
              </p14:cNvPr>
              <p14:cNvContentPartPr/>
              <p14:nvPr/>
            </p14:nvContentPartPr>
            <p14:xfrm>
              <a:off x="1126398" y="2207177"/>
              <a:ext cx="169560" cy="425880"/>
            </p14:xfrm>
          </p:contentPart>
        </mc:Choice>
        <mc:Fallback>
          <p:pic>
            <p:nvPicPr>
              <p:cNvPr id="178" name="Ink 177">
                <a:extLst>
                  <a:ext uri="{FF2B5EF4-FFF2-40B4-BE49-F238E27FC236}">
                    <a16:creationId xmlns:a16="http://schemas.microsoft.com/office/drawing/2014/main" id="{E0CDE32F-57BE-2D94-B535-1570531557B2}"/>
                  </a:ext>
                </a:extLst>
              </p:cNvPr>
              <p:cNvPicPr/>
              <p:nvPr/>
            </p:nvPicPr>
            <p:blipFill>
              <a:blip r:embed="rId190"/>
              <a:stretch>
                <a:fillRect/>
              </a:stretch>
            </p:blipFill>
            <p:spPr>
              <a:xfrm>
                <a:off x="1108398" y="2189537"/>
                <a:ext cx="205200" cy="4615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79" name="Ink 178">
                <a:extLst>
                  <a:ext uri="{FF2B5EF4-FFF2-40B4-BE49-F238E27FC236}">
                    <a16:creationId xmlns:a16="http://schemas.microsoft.com/office/drawing/2014/main" id="{D0196019-029C-DDB9-890C-1DDCA5DF09EE}"/>
                  </a:ext>
                </a:extLst>
              </p14:cNvPr>
              <p14:cNvContentPartPr/>
              <p14:nvPr/>
            </p14:nvContentPartPr>
            <p14:xfrm>
              <a:off x="157638" y="2789297"/>
              <a:ext cx="4955400" cy="183240"/>
            </p14:xfrm>
          </p:contentPart>
        </mc:Choice>
        <mc:Fallback>
          <p:pic>
            <p:nvPicPr>
              <p:cNvPr id="179" name="Ink 178">
                <a:extLst>
                  <a:ext uri="{FF2B5EF4-FFF2-40B4-BE49-F238E27FC236}">
                    <a16:creationId xmlns:a16="http://schemas.microsoft.com/office/drawing/2014/main" id="{D0196019-029C-DDB9-890C-1DDCA5DF09EE}"/>
                  </a:ext>
                </a:extLst>
              </p:cNvPr>
              <p:cNvPicPr/>
              <p:nvPr/>
            </p:nvPicPr>
            <p:blipFill>
              <a:blip r:embed="rId192"/>
              <a:stretch>
                <a:fillRect/>
              </a:stretch>
            </p:blipFill>
            <p:spPr>
              <a:xfrm>
                <a:off x="139998" y="2771297"/>
                <a:ext cx="499104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80" name="Ink 179">
                <a:extLst>
                  <a:ext uri="{FF2B5EF4-FFF2-40B4-BE49-F238E27FC236}">
                    <a16:creationId xmlns:a16="http://schemas.microsoft.com/office/drawing/2014/main" id="{E3121A5D-FDC3-887C-B004-0D31B21F551D}"/>
                  </a:ext>
                </a:extLst>
              </p14:cNvPr>
              <p14:cNvContentPartPr/>
              <p14:nvPr/>
            </p14:nvContentPartPr>
            <p14:xfrm>
              <a:off x="1494318" y="2075417"/>
              <a:ext cx="239760" cy="3832200"/>
            </p14:xfrm>
          </p:contentPart>
        </mc:Choice>
        <mc:Fallback>
          <p:pic>
            <p:nvPicPr>
              <p:cNvPr id="180" name="Ink 179">
                <a:extLst>
                  <a:ext uri="{FF2B5EF4-FFF2-40B4-BE49-F238E27FC236}">
                    <a16:creationId xmlns:a16="http://schemas.microsoft.com/office/drawing/2014/main" id="{E3121A5D-FDC3-887C-B004-0D31B21F551D}"/>
                  </a:ext>
                </a:extLst>
              </p:cNvPr>
              <p:cNvPicPr/>
              <p:nvPr/>
            </p:nvPicPr>
            <p:blipFill>
              <a:blip r:embed="rId194"/>
              <a:stretch>
                <a:fillRect/>
              </a:stretch>
            </p:blipFill>
            <p:spPr>
              <a:xfrm>
                <a:off x="1476678" y="2057777"/>
                <a:ext cx="275400" cy="38678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82" name="Ink 181">
                <a:extLst>
                  <a:ext uri="{FF2B5EF4-FFF2-40B4-BE49-F238E27FC236}">
                    <a16:creationId xmlns:a16="http://schemas.microsoft.com/office/drawing/2014/main" id="{A3BFFFAF-D7A0-06B9-512D-7629AF6EA3BF}"/>
                  </a:ext>
                </a:extLst>
              </p14:cNvPr>
              <p14:cNvContentPartPr/>
              <p14:nvPr/>
            </p14:nvContentPartPr>
            <p14:xfrm>
              <a:off x="167718" y="3348737"/>
              <a:ext cx="194760" cy="18000"/>
            </p14:xfrm>
          </p:contentPart>
        </mc:Choice>
        <mc:Fallback>
          <p:pic>
            <p:nvPicPr>
              <p:cNvPr id="182" name="Ink 181">
                <a:extLst>
                  <a:ext uri="{FF2B5EF4-FFF2-40B4-BE49-F238E27FC236}">
                    <a16:creationId xmlns:a16="http://schemas.microsoft.com/office/drawing/2014/main" id="{A3BFFFAF-D7A0-06B9-512D-7629AF6EA3BF}"/>
                  </a:ext>
                </a:extLst>
              </p:cNvPr>
              <p:cNvPicPr/>
              <p:nvPr/>
            </p:nvPicPr>
            <p:blipFill>
              <a:blip r:embed="rId196"/>
              <a:stretch>
                <a:fillRect/>
              </a:stretch>
            </p:blipFill>
            <p:spPr>
              <a:xfrm>
                <a:off x="149718" y="3331097"/>
                <a:ext cx="2304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83" name="Ink 182">
                <a:extLst>
                  <a:ext uri="{FF2B5EF4-FFF2-40B4-BE49-F238E27FC236}">
                    <a16:creationId xmlns:a16="http://schemas.microsoft.com/office/drawing/2014/main" id="{6FEBF301-00B9-F2BF-2603-7598E0360937}"/>
                  </a:ext>
                </a:extLst>
              </p14:cNvPr>
              <p14:cNvContentPartPr/>
              <p14:nvPr/>
            </p14:nvContentPartPr>
            <p14:xfrm>
              <a:off x="388038" y="3199337"/>
              <a:ext cx="168480" cy="228600"/>
            </p14:xfrm>
          </p:contentPart>
        </mc:Choice>
        <mc:Fallback>
          <p:pic>
            <p:nvPicPr>
              <p:cNvPr id="183" name="Ink 182">
                <a:extLst>
                  <a:ext uri="{FF2B5EF4-FFF2-40B4-BE49-F238E27FC236}">
                    <a16:creationId xmlns:a16="http://schemas.microsoft.com/office/drawing/2014/main" id="{6FEBF301-00B9-F2BF-2603-7598E0360937}"/>
                  </a:ext>
                </a:extLst>
              </p:cNvPr>
              <p:cNvPicPr/>
              <p:nvPr/>
            </p:nvPicPr>
            <p:blipFill>
              <a:blip r:embed="rId198"/>
              <a:stretch>
                <a:fillRect/>
              </a:stretch>
            </p:blipFill>
            <p:spPr>
              <a:xfrm>
                <a:off x="370038" y="3181697"/>
                <a:ext cx="20412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84" name="Ink 183">
                <a:extLst>
                  <a:ext uri="{FF2B5EF4-FFF2-40B4-BE49-F238E27FC236}">
                    <a16:creationId xmlns:a16="http://schemas.microsoft.com/office/drawing/2014/main" id="{3807C26E-1D50-FC13-1411-05C79B7AF15C}"/>
                  </a:ext>
                </a:extLst>
              </p14:cNvPr>
              <p14:cNvContentPartPr/>
              <p14:nvPr/>
            </p14:nvContentPartPr>
            <p14:xfrm>
              <a:off x="497838" y="3206897"/>
              <a:ext cx="165240" cy="182880"/>
            </p14:xfrm>
          </p:contentPart>
        </mc:Choice>
        <mc:Fallback>
          <p:pic>
            <p:nvPicPr>
              <p:cNvPr id="184" name="Ink 183">
                <a:extLst>
                  <a:ext uri="{FF2B5EF4-FFF2-40B4-BE49-F238E27FC236}">
                    <a16:creationId xmlns:a16="http://schemas.microsoft.com/office/drawing/2014/main" id="{3807C26E-1D50-FC13-1411-05C79B7AF15C}"/>
                  </a:ext>
                </a:extLst>
              </p:cNvPr>
              <p:cNvPicPr/>
              <p:nvPr/>
            </p:nvPicPr>
            <p:blipFill>
              <a:blip r:embed="rId200"/>
              <a:stretch>
                <a:fillRect/>
              </a:stretch>
            </p:blipFill>
            <p:spPr>
              <a:xfrm>
                <a:off x="480198" y="3188897"/>
                <a:ext cx="20088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85" name="Ink 184">
                <a:extLst>
                  <a:ext uri="{FF2B5EF4-FFF2-40B4-BE49-F238E27FC236}">
                    <a16:creationId xmlns:a16="http://schemas.microsoft.com/office/drawing/2014/main" id="{71534453-D025-60A0-0B2B-1B402B88A501}"/>
                  </a:ext>
                </a:extLst>
              </p14:cNvPr>
              <p14:cNvContentPartPr/>
              <p14:nvPr/>
            </p14:nvContentPartPr>
            <p14:xfrm>
              <a:off x="107238" y="3148937"/>
              <a:ext cx="103680" cy="402840"/>
            </p14:xfrm>
          </p:contentPart>
        </mc:Choice>
        <mc:Fallback>
          <p:pic>
            <p:nvPicPr>
              <p:cNvPr id="185" name="Ink 184">
                <a:extLst>
                  <a:ext uri="{FF2B5EF4-FFF2-40B4-BE49-F238E27FC236}">
                    <a16:creationId xmlns:a16="http://schemas.microsoft.com/office/drawing/2014/main" id="{71534453-D025-60A0-0B2B-1B402B88A501}"/>
                  </a:ext>
                </a:extLst>
              </p:cNvPr>
              <p:cNvPicPr/>
              <p:nvPr/>
            </p:nvPicPr>
            <p:blipFill>
              <a:blip r:embed="rId202"/>
              <a:stretch>
                <a:fillRect/>
              </a:stretch>
            </p:blipFill>
            <p:spPr>
              <a:xfrm>
                <a:off x="89598" y="3130937"/>
                <a:ext cx="139320" cy="4384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86" name="Ink 185">
                <a:extLst>
                  <a:ext uri="{FF2B5EF4-FFF2-40B4-BE49-F238E27FC236}">
                    <a16:creationId xmlns:a16="http://schemas.microsoft.com/office/drawing/2014/main" id="{0382887B-701D-0D19-5AC2-CA615D940709}"/>
                  </a:ext>
                </a:extLst>
              </p14:cNvPr>
              <p14:cNvContentPartPr/>
              <p14:nvPr/>
            </p14:nvContentPartPr>
            <p14:xfrm>
              <a:off x="772518" y="3340817"/>
              <a:ext cx="15120" cy="126000"/>
            </p14:xfrm>
          </p:contentPart>
        </mc:Choice>
        <mc:Fallback>
          <p:pic>
            <p:nvPicPr>
              <p:cNvPr id="186" name="Ink 185">
                <a:extLst>
                  <a:ext uri="{FF2B5EF4-FFF2-40B4-BE49-F238E27FC236}">
                    <a16:creationId xmlns:a16="http://schemas.microsoft.com/office/drawing/2014/main" id="{0382887B-701D-0D19-5AC2-CA615D940709}"/>
                  </a:ext>
                </a:extLst>
              </p:cNvPr>
              <p:cNvPicPr/>
              <p:nvPr/>
            </p:nvPicPr>
            <p:blipFill>
              <a:blip r:embed="rId204"/>
              <a:stretch>
                <a:fillRect/>
              </a:stretch>
            </p:blipFill>
            <p:spPr>
              <a:xfrm>
                <a:off x="754518" y="3323177"/>
                <a:ext cx="507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87" name="Ink 186">
                <a:extLst>
                  <a:ext uri="{FF2B5EF4-FFF2-40B4-BE49-F238E27FC236}">
                    <a16:creationId xmlns:a16="http://schemas.microsoft.com/office/drawing/2014/main" id="{9559D9BC-8955-0007-9C0D-6035AA5FBC34}"/>
                  </a:ext>
                </a:extLst>
              </p14:cNvPr>
              <p14:cNvContentPartPr/>
              <p14:nvPr/>
            </p14:nvContentPartPr>
            <p14:xfrm>
              <a:off x="865398" y="3177017"/>
              <a:ext cx="174960" cy="205200"/>
            </p14:xfrm>
          </p:contentPart>
        </mc:Choice>
        <mc:Fallback>
          <p:pic>
            <p:nvPicPr>
              <p:cNvPr id="187" name="Ink 186">
                <a:extLst>
                  <a:ext uri="{FF2B5EF4-FFF2-40B4-BE49-F238E27FC236}">
                    <a16:creationId xmlns:a16="http://schemas.microsoft.com/office/drawing/2014/main" id="{9559D9BC-8955-0007-9C0D-6035AA5FBC34}"/>
                  </a:ext>
                </a:extLst>
              </p:cNvPr>
              <p:cNvPicPr/>
              <p:nvPr/>
            </p:nvPicPr>
            <p:blipFill>
              <a:blip r:embed="rId206"/>
              <a:stretch>
                <a:fillRect/>
              </a:stretch>
            </p:blipFill>
            <p:spPr>
              <a:xfrm>
                <a:off x="847398" y="3159377"/>
                <a:ext cx="21060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88" name="Ink 187">
                <a:extLst>
                  <a:ext uri="{FF2B5EF4-FFF2-40B4-BE49-F238E27FC236}">
                    <a16:creationId xmlns:a16="http://schemas.microsoft.com/office/drawing/2014/main" id="{25A7B985-76C5-3FA5-6610-D6852078EE91}"/>
                  </a:ext>
                </a:extLst>
              </p14:cNvPr>
              <p14:cNvContentPartPr/>
              <p14:nvPr/>
            </p14:nvContentPartPr>
            <p14:xfrm>
              <a:off x="1010118" y="3032297"/>
              <a:ext cx="154440" cy="394560"/>
            </p14:xfrm>
          </p:contentPart>
        </mc:Choice>
        <mc:Fallback>
          <p:pic>
            <p:nvPicPr>
              <p:cNvPr id="188" name="Ink 187">
                <a:extLst>
                  <a:ext uri="{FF2B5EF4-FFF2-40B4-BE49-F238E27FC236}">
                    <a16:creationId xmlns:a16="http://schemas.microsoft.com/office/drawing/2014/main" id="{25A7B985-76C5-3FA5-6610-D6852078EE91}"/>
                  </a:ext>
                </a:extLst>
              </p:cNvPr>
              <p:cNvPicPr/>
              <p:nvPr/>
            </p:nvPicPr>
            <p:blipFill>
              <a:blip r:embed="rId208"/>
              <a:stretch>
                <a:fillRect/>
              </a:stretch>
            </p:blipFill>
            <p:spPr>
              <a:xfrm>
                <a:off x="992118" y="3014657"/>
                <a:ext cx="190080" cy="4302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90" name="Ink 189">
                <a:extLst>
                  <a:ext uri="{FF2B5EF4-FFF2-40B4-BE49-F238E27FC236}">
                    <a16:creationId xmlns:a16="http://schemas.microsoft.com/office/drawing/2014/main" id="{8E318A76-A843-BA33-F544-31AA118B97AE}"/>
                  </a:ext>
                </a:extLst>
              </p14:cNvPr>
              <p14:cNvContentPartPr/>
              <p14:nvPr/>
            </p14:nvContentPartPr>
            <p14:xfrm>
              <a:off x="120918" y="3540617"/>
              <a:ext cx="4866840" cy="282240"/>
            </p14:xfrm>
          </p:contentPart>
        </mc:Choice>
        <mc:Fallback>
          <p:pic>
            <p:nvPicPr>
              <p:cNvPr id="190" name="Ink 189">
                <a:extLst>
                  <a:ext uri="{FF2B5EF4-FFF2-40B4-BE49-F238E27FC236}">
                    <a16:creationId xmlns:a16="http://schemas.microsoft.com/office/drawing/2014/main" id="{8E318A76-A843-BA33-F544-31AA118B97AE}"/>
                  </a:ext>
                </a:extLst>
              </p:cNvPr>
              <p:cNvPicPr/>
              <p:nvPr/>
            </p:nvPicPr>
            <p:blipFill>
              <a:blip r:embed="rId210"/>
              <a:stretch>
                <a:fillRect/>
              </a:stretch>
            </p:blipFill>
            <p:spPr>
              <a:xfrm>
                <a:off x="103278" y="3522977"/>
                <a:ext cx="490248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91" name="Ink 190">
                <a:extLst>
                  <a:ext uri="{FF2B5EF4-FFF2-40B4-BE49-F238E27FC236}">
                    <a16:creationId xmlns:a16="http://schemas.microsoft.com/office/drawing/2014/main" id="{8788E539-AB7B-49C0-E627-A76E88774C2B}"/>
                  </a:ext>
                </a:extLst>
              </p14:cNvPr>
              <p14:cNvContentPartPr/>
              <p14:nvPr/>
            </p14:nvContentPartPr>
            <p14:xfrm>
              <a:off x="348798" y="4026257"/>
              <a:ext cx="44640" cy="234360"/>
            </p14:xfrm>
          </p:contentPart>
        </mc:Choice>
        <mc:Fallback>
          <p:pic>
            <p:nvPicPr>
              <p:cNvPr id="191" name="Ink 190">
                <a:extLst>
                  <a:ext uri="{FF2B5EF4-FFF2-40B4-BE49-F238E27FC236}">
                    <a16:creationId xmlns:a16="http://schemas.microsoft.com/office/drawing/2014/main" id="{8788E539-AB7B-49C0-E627-A76E88774C2B}"/>
                  </a:ext>
                </a:extLst>
              </p:cNvPr>
              <p:cNvPicPr/>
              <p:nvPr/>
            </p:nvPicPr>
            <p:blipFill>
              <a:blip r:embed="rId212"/>
              <a:stretch>
                <a:fillRect/>
              </a:stretch>
            </p:blipFill>
            <p:spPr>
              <a:xfrm>
                <a:off x="330798" y="4008617"/>
                <a:ext cx="8028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92" name="Ink 191">
                <a:extLst>
                  <a:ext uri="{FF2B5EF4-FFF2-40B4-BE49-F238E27FC236}">
                    <a16:creationId xmlns:a16="http://schemas.microsoft.com/office/drawing/2014/main" id="{BBE2DABC-261B-4C91-D866-9C94DD9533E4}"/>
                  </a:ext>
                </a:extLst>
              </p14:cNvPr>
              <p14:cNvContentPartPr/>
              <p14:nvPr/>
            </p14:nvContentPartPr>
            <p14:xfrm>
              <a:off x="321078" y="4051457"/>
              <a:ext cx="168840" cy="171000"/>
            </p14:xfrm>
          </p:contentPart>
        </mc:Choice>
        <mc:Fallback>
          <p:pic>
            <p:nvPicPr>
              <p:cNvPr id="192" name="Ink 191">
                <a:extLst>
                  <a:ext uri="{FF2B5EF4-FFF2-40B4-BE49-F238E27FC236}">
                    <a16:creationId xmlns:a16="http://schemas.microsoft.com/office/drawing/2014/main" id="{BBE2DABC-261B-4C91-D866-9C94DD9533E4}"/>
                  </a:ext>
                </a:extLst>
              </p:cNvPr>
              <p:cNvPicPr/>
              <p:nvPr/>
            </p:nvPicPr>
            <p:blipFill>
              <a:blip r:embed="rId214"/>
              <a:stretch>
                <a:fillRect/>
              </a:stretch>
            </p:blipFill>
            <p:spPr>
              <a:xfrm>
                <a:off x="303078" y="4033457"/>
                <a:ext cx="2044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93" name="Ink 192">
                <a:extLst>
                  <a:ext uri="{FF2B5EF4-FFF2-40B4-BE49-F238E27FC236}">
                    <a16:creationId xmlns:a16="http://schemas.microsoft.com/office/drawing/2014/main" id="{C8AD94F1-39DA-0C9D-7FB9-C25119A8D9C1}"/>
                  </a:ext>
                </a:extLst>
              </p14:cNvPr>
              <p14:cNvContentPartPr/>
              <p14:nvPr/>
            </p14:nvContentPartPr>
            <p14:xfrm>
              <a:off x="498918" y="4038137"/>
              <a:ext cx="87840" cy="18360"/>
            </p14:xfrm>
          </p:contentPart>
        </mc:Choice>
        <mc:Fallback>
          <p:pic>
            <p:nvPicPr>
              <p:cNvPr id="193" name="Ink 192">
                <a:extLst>
                  <a:ext uri="{FF2B5EF4-FFF2-40B4-BE49-F238E27FC236}">
                    <a16:creationId xmlns:a16="http://schemas.microsoft.com/office/drawing/2014/main" id="{C8AD94F1-39DA-0C9D-7FB9-C25119A8D9C1}"/>
                  </a:ext>
                </a:extLst>
              </p:cNvPr>
              <p:cNvPicPr/>
              <p:nvPr/>
            </p:nvPicPr>
            <p:blipFill>
              <a:blip r:embed="rId216"/>
              <a:stretch>
                <a:fillRect/>
              </a:stretch>
            </p:blipFill>
            <p:spPr>
              <a:xfrm>
                <a:off x="481278" y="4020137"/>
                <a:ext cx="1234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94" name="Ink 193">
                <a:extLst>
                  <a:ext uri="{FF2B5EF4-FFF2-40B4-BE49-F238E27FC236}">
                    <a16:creationId xmlns:a16="http://schemas.microsoft.com/office/drawing/2014/main" id="{6156D257-FA4F-67A6-4C67-EFB9AAE9E741}"/>
                  </a:ext>
                </a:extLst>
              </p14:cNvPr>
              <p14:cNvContentPartPr/>
              <p14:nvPr/>
            </p14:nvContentPartPr>
            <p14:xfrm>
              <a:off x="543918" y="4076657"/>
              <a:ext cx="92520" cy="33120"/>
            </p14:xfrm>
          </p:contentPart>
        </mc:Choice>
        <mc:Fallback>
          <p:pic>
            <p:nvPicPr>
              <p:cNvPr id="194" name="Ink 193">
                <a:extLst>
                  <a:ext uri="{FF2B5EF4-FFF2-40B4-BE49-F238E27FC236}">
                    <a16:creationId xmlns:a16="http://schemas.microsoft.com/office/drawing/2014/main" id="{6156D257-FA4F-67A6-4C67-EFB9AAE9E741}"/>
                  </a:ext>
                </a:extLst>
              </p:cNvPr>
              <p:cNvPicPr/>
              <p:nvPr/>
            </p:nvPicPr>
            <p:blipFill>
              <a:blip r:embed="rId218"/>
              <a:stretch>
                <a:fillRect/>
              </a:stretch>
            </p:blipFill>
            <p:spPr>
              <a:xfrm>
                <a:off x="525918" y="4058657"/>
                <a:ext cx="1281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95" name="Ink 194">
                <a:extLst>
                  <a:ext uri="{FF2B5EF4-FFF2-40B4-BE49-F238E27FC236}">
                    <a16:creationId xmlns:a16="http://schemas.microsoft.com/office/drawing/2014/main" id="{378E49C4-330E-3485-E4F1-A212086BFFB2}"/>
                  </a:ext>
                </a:extLst>
              </p14:cNvPr>
              <p14:cNvContentPartPr/>
              <p14:nvPr/>
            </p14:nvContentPartPr>
            <p14:xfrm>
              <a:off x="697638" y="3897377"/>
              <a:ext cx="267120" cy="245160"/>
            </p14:xfrm>
          </p:contentPart>
        </mc:Choice>
        <mc:Fallback>
          <p:pic>
            <p:nvPicPr>
              <p:cNvPr id="195" name="Ink 194">
                <a:extLst>
                  <a:ext uri="{FF2B5EF4-FFF2-40B4-BE49-F238E27FC236}">
                    <a16:creationId xmlns:a16="http://schemas.microsoft.com/office/drawing/2014/main" id="{378E49C4-330E-3485-E4F1-A212086BFFB2}"/>
                  </a:ext>
                </a:extLst>
              </p:cNvPr>
              <p:cNvPicPr/>
              <p:nvPr/>
            </p:nvPicPr>
            <p:blipFill>
              <a:blip r:embed="rId220"/>
              <a:stretch>
                <a:fillRect/>
              </a:stretch>
            </p:blipFill>
            <p:spPr>
              <a:xfrm>
                <a:off x="679638" y="3879737"/>
                <a:ext cx="30276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96" name="Ink 195">
                <a:extLst>
                  <a:ext uri="{FF2B5EF4-FFF2-40B4-BE49-F238E27FC236}">
                    <a16:creationId xmlns:a16="http://schemas.microsoft.com/office/drawing/2014/main" id="{4B06FC76-B7A5-2A23-7953-6EAF93929B16}"/>
                  </a:ext>
                </a:extLst>
              </p14:cNvPr>
              <p14:cNvContentPartPr/>
              <p14:nvPr/>
            </p14:nvContentPartPr>
            <p14:xfrm>
              <a:off x="147558" y="4157657"/>
              <a:ext cx="4899600" cy="226080"/>
            </p14:xfrm>
          </p:contentPart>
        </mc:Choice>
        <mc:Fallback>
          <p:pic>
            <p:nvPicPr>
              <p:cNvPr id="196" name="Ink 195">
                <a:extLst>
                  <a:ext uri="{FF2B5EF4-FFF2-40B4-BE49-F238E27FC236}">
                    <a16:creationId xmlns:a16="http://schemas.microsoft.com/office/drawing/2014/main" id="{4B06FC76-B7A5-2A23-7953-6EAF93929B16}"/>
                  </a:ext>
                </a:extLst>
              </p:cNvPr>
              <p:cNvPicPr/>
              <p:nvPr/>
            </p:nvPicPr>
            <p:blipFill>
              <a:blip r:embed="rId222"/>
              <a:stretch>
                <a:fillRect/>
              </a:stretch>
            </p:blipFill>
            <p:spPr>
              <a:xfrm>
                <a:off x="129558" y="4139657"/>
                <a:ext cx="493524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98" name="Ink 197">
                <a:extLst>
                  <a:ext uri="{FF2B5EF4-FFF2-40B4-BE49-F238E27FC236}">
                    <a16:creationId xmlns:a16="http://schemas.microsoft.com/office/drawing/2014/main" id="{6A52AFA3-E44A-6CC8-D66D-63DA564228DB}"/>
                  </a:ext>
                </a:extLst>
              </p14:cNvPr>
              <p14:cNvContentPartPr/>
              <p14:nvPr/>
            </p14:nvContentPartPr>
            <p14:xfrm>
              <a:off x="349518" y="4749497"/>
              <a:ext cx="219600" cy="349200"/>
            </p14:xfrm>
          </p:contentPart>
        </mc:Choice>
        <mc:Fallback>
          <p:pic>
            <p:nvPicPr>
              <p:cNvPr id="198" name="Ink 197">
                <a:extLst>
                  <a:ext uri="{FF2B5EF4-FFF2-40B4-BE49-F238E27FC236}">
                    <a16:creationId xmlns:a16="http://schemas.microsoft.com/office/drawing/2014/main" id="{6A52AFA3-E44A-6CC8-D66D-63DA564228DB}"/>
                  </a:ext>
                </a:extLst>
              </p:cNvPr>
              <p:cNvPicPr/>
              <p:nvPr/>
            </p:nvPicPr>
            <p:blipFill>
              <a:blip r:embed="rId224"/>
              <a:stretch>
                <a:fillRect/>
              </a:stretch>
            </p:blipFill>
            <p:spPr>
              <a:xfrm>
                <a:off x="331518" y="4731497"/>
                <a:ext cx="255240" cy="3848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99" name="Ink 198">
                <a:extLst>
                  <a:ext uri="{FF2B5EF4-FFF2-40B4-BE49-F238E27FC236}">
                    <a16:creationId xmlns:a16="http://schemas.microsoft.com/office/drawing/2014/main" id="{4BE665C9-3022-F2B9-F5DA-B50796FBE8E2}"/>
                  </a:ext>
                </a:extLst>
              </p14:cNvPr>
              <p14:cNvContentPartPr/>
              <p14:nvPr/>
            </p14:nvContentPartPr>
            <p14:xfrm>
              <a:off x="677478" y="4949297"/>
              <a:ext cx="68400" cy="217800"/>
            </p14:xfrm>
          </p:contentPart>
        </mc:Choice>
        <mc:Fallback>
          <p:pic>
            <p:nvPicPr>
              <p:cNvPr id="199" name="Ink 198">
                <a:extLst>
                  <a:ext uri="{FF2B5EF4-FFF2-40B4-BE49-F238E27FC236}">
                    <a16:creationId xmlns:a16="http://schemas.microsoft.com/office/drawing/2014/main" id="{4BE665C9-3022-F2B9-F5DA-B50796FBE8E2}"/>
                  </a:ext>
                </a:extLst>
              </p:cNvPr>
              <p:cNvPicPr/>
              <p:nvPr/>
            </p:nvPicPr>
            <p:blipFill>
              <a:blip r:embed="rId226"/>
              <a:stretch>
                <a:fillRect/>
              </a:stretch>
            </p:blipFill>
            <p:spPr>
              <a:xfrm>
                <a:off x="659478" y="4931297"/>
                <a:ext cx="10404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00" name="Ink 199">
                <a:extLst>
                  <a:ext uri="{FF2B5EF4-FFF2-40B4-BE49-F238E27FC236}">
                    <a16:creationId xmlns:a16="http://schemas.microsoft.com/office/drawing/2014/main" id="{FA989618-316E-7DF6-D3D8-E8C77D9B5357}"/>
                  </a:ext>
                </a:extLst>
              </p14:cNvPr>
              <p14:cNvContentPartPr/>
              <p14:nvPr/>
            </p14:nvContentPartPr>
            <p14:xfrm>
              <a:off x="771798" y="4751297"/>
              <a:ext cx="159480" cy="225360"/>
            </p14:xfrm>
          </p:contentPart>
        </mc:Choice>
        <mc:Fallback>
          <p:pic>
            <p:nvPicPr>
              <p:cNvPr id="200" name="Ink 199">
                <a:extLst>
                  <a:ext uri="{FF2B5EF4-FFF2-40B4-BE49-F238E27FC236}">
                    <a16:creationId xmlns:a16="http://schemas.microsoft.com/office/drawing/2014/main" id="{FA989618-316E-7DF6-D3D8-E8C77D9B5357}"/>
                  </a:ext>
                </a:extLst>
              </p:cNvPr>
              <p:cNvPicPr/>
              <p:nvPr/>
            </p:nvPicPr>
            <p:blipFill>
              <a:blip r:embed="rId228"/>
              <a:stretch>
                <a:fillRect/>
              </a:stretch>
            </p:blipFill>
            <p:spPr>
              <a:xfrm>
                <a:off x="754158" y="4733657"/>
                <a:ext cx="19512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01" name="Ink 200">
                <a:extLst>
                  <a:ext uri="{FF2B5EF4-FFF2-40B4-BE49-F238E27FC236}">
                    <a16:creationId xmlns:a16="http://schemas.microsoft.com/office/drawing/2014/main" id="{96C3F2B8-8E91-2018-4121-660C21A42C9A}"/>
                  </a:ext>
                </a:extLst>
              </p14:cNvPr>
              <p14:cNvContentPartPr/>
              <p14:nvPr/>
            </p14:nvContentPartPr>
            <p14:xfrm>
              <a:off x="921918" y="4723217"/>
              <a:ext cx="148320" cy="214920"/>
            </p14:xfrm>
          </p:contentPart>
        </mc:Choice>
        <mc:Fallback>
          <p:pic>
            <p:nvPicPr>
              <p:cNvPr id="201" name="Ink 200">
                <a:extLst>
                  <a:ext uri="{FF2B5EF4-FFF2-40B4-BE49-F238E27FC236}">
                    <a16:creationId xmlns:a16="http://schemas.microsoft.com/office/drawing/2014/main" id="{96C3F2B8-8E91-2018-4121-660C21A42C9A}"/>
                  </a:ext>
                </a:extLst>
              </p:cNvPr>
              <p:cNvPicPr/>
              <p:nvPr/>
            </p:nvPicPr>
            <p:blipFill>
              <a:blip r:embed="rId230"/>
              <a:stretch>
                <a:fillRect/>
              </a:stretch>
            </p:blipFill>
            <p:spPr>
              <a:xfrm>
                <a:off x="903918" y="4705217"/>
                <a:ext cx="18396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202" name="Ink 201">
                <a:extLst>
                  <a:ext uri="{FF2B5EF4-FFF2-40B4-BE49-F238E27FC236}">
                    <a16:creationId xmlns:a16="http://schemas.microsoft.com/office/drawing/2014/main" id="{09A391D5-3110-870C-5B4F-CB94D6407AF3}"/>
                  </a:ext>
                </a:extLst>
              </p14:cNvPr>
              <p14:cNvContentPartPr/>
              <p14:nvPr/>
            </p14:nvContentPartPr>
            <p14:xfrm>
              <a:off x="1041438" y="4526657"/>
              <a:ext cx="197640" cy="455400"/>
            </p14:xfrm>
          </p:contentPart>
        </mc:Choice>
        <mc:Fallback>
          <p:pic>
            <p:nvPicPr>
              <p:cNvPr id="202" name="Ink 201">
                <a:extLst>
                  <a:ext uri="{FF2B5EF4-FFF2-40B4-BE49-F238E27FC236}">
                    <a16:creationId xmlns:a16="http://schemas.microsoft.com/office/drawing/2014/main" id="{09A391D5-3110-870C-5B4F-CB94D6407AF3}"/>
                  </a:ext>
                </a:extLst>
              </p:cNvPr>
              <p:cNvPicPr/>
              <p:nvPr/>
            </p:nvPicPr>
            <p:blipFill>
              <a:blip r:embed="rId232"/>
              <a:stretch>
                <a:fillRect/>
              </a:stretch>
            </p:blipFill>
            <p:spPr>
              <a:xfrm>
                <a:off x="1023438" y="4508657"/>
                <a:ext cx="233280" cy="4910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04" name="Ink 203">
                <a:extLst>
                  <a:ext uri="{FF2B5EF4-FFF2-40B4-BE49-F238E27FC236}">
                    <a16:creationId xmlns:a16="http://schemas.microsoft.com/office/drawing/2014/main" id="{EBFF2C75-04A8-65D8-BE3A-1CB887F81CCA}"/>
                  </a:ext>
                </a:extLst>
              </p14:cNvPr>
              <p14:cNvContentPartPr/>
              <p14:nvPr/>
            </p14:nvContentPartPr>
            <p14:xfrm>
              <a:off x="215958" y="4598657"/>
              <a:ext cx="229320" cy="564840"/>
            </p14:xfrm>
          </p:contentPart>
        </mc:Choice>
        <mc:Fallback>
          <p:pic>
            <p:nvPicPr>
              <p:cNvPr id="204" name="Ink 203">
                <a:extLst>
                  <a:ext uri="{FF2B5EF4-FFF2-40B4-BE49-F238E27FC236}">
                    <a16:creationId xmlns:a16="http://schemas.microsoft.com/office/drawing/2014/main" id="{EBFF2C75-04A8-65D8-BE3A-1CB887F81CCA}"/>
                  </a:ext>
                </a:extLst>
              </p:cNvPr>
              <p:cNvPicPr/>
              <p:nvPr/>
            </p:nvPicPr>
            <p:blipFill>
              <a:blip r:embed="rId234"/>
              <a:stretch>
                <a:fillRect/>
              </a:stretch>
            </p:blipFill>
            <p:spPr>
              <a:xfrm>
                <a:off x="198318" y="4580657"/>
                <a:ext cx="264960" cy="6004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06" name="Ink 205">
                <a:extLst>
                  <a:ext uri="{FF2B5EF4-FFF2-40B4-BE49-F238E27FC236}">
                    <a16:creationId xmlns:a16="http://schemas.microsoft.com/office/drawing/2014/main" id="{FD039C32-3AA8-012C-5853-2339ACB73DBD}"/>
                  </a:ext>
                </a:extLst>
              </p14:cNvPr>
              <p14:cNvContentPartPr/>
              <p14:nvPr/>
            </p14:nvContentPartPr>
            <p14:xfrm>
              <a:off x="1597998" y="2273777"/>
              <a:ext cx="209520" cy="20160"/>
            </p14:xfrm>
          </p:contentPart>
        </mc:Choice>
        <mc:Fallback>
          <p:pic>
            <p:nvPicPr>
              <p:cNvPr id="206" name="Ink 205">
                <a:extLst>
                  <a:ext uri="{FF2B5EF4-FFF2-40B4-BE49-F238E27FC236}">
                    <a16:creationId xmlns:a16="http://schemas.microsoft.com/office/drawing/2014/main" id="{FD039C32-3AA8-012C-5853-2339ACB73DBD}"/>
                  </a:ext>
                </a:extLst>
              </p:cNvPr>
              <p:cNvPicPr/>
              <p:nvPr/>
            </p:nvPicPr>
            <p:blipFill>
              <a:blip r:embed="rId236"/>
              <a:stretch>
                <a:fillRect/>
              </a:stretch>
            </p:blipFill>
            <p:spPr>
              <a:xfrm>
                <a:off x="1580358" y="2256137"/>
                <a:ext cx="2451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07" name="Ink 206">
                <a:extLst>
                  <a:ext uri="{FF2B5EF4-FFF2-40B4-BE49-F238E27FC236}">
                    <a16:creationId xmlns:a16="http://schemas.microsoft.com/office/drawing/2014/main" id="{FB1D578A-92FA-7000-0127-F8391020B583}"/>
                  </a:ext>
                </a:extLst>
              </p14:cNvPr>
              <p14:cNvContentPartPr/>
              <p14:nvPr/>
            </p14:nvContentPartPr>
            <p14:xfrm>
              <a:off x="1712838" y="2328137"/>
              <a:ext cx="25200" cy="204120"/>
            </p14:xfrm>
          </p:contentPart>
        </mc:Choice>
        <mc:Fallback>
          <p:pic>
            <p:nvPicPr>
              <p:cNvPr id="207" name="Ink 206">
                <a:extLst>
                  <a:ext uri="{FF2B5EF4-FFF2-40B4-BE49-F238E27FC236}">
                    <a16:creationId xmlns:a16="http://schemas.microsoft.com/office/drawing/2014/main" id="{FB1D578A-92FA-7000-0127-F8391020B583}"/>
                  </a:ext>
                </a:extLst>
              </p:cNvPr>
              <p:cNvPicPr/>
              <p:nvPr/>
            </p:nvPicPr>
            <p:blipFill>
              <a:blip r:embed="rId238"/>
              <a:stretch>
                <a:fillRect/>
              </a:stretch>
            </p:blipFill>
            <p:spPr>
              <a:xfrm>
                <a:off x="1694838" y="2310497"/>
                <a:ext cx="6084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08" name="Ink 207">
                <a:extLst>
                  <a:ext uri="{FF2B5EF4-FFF2-40B4-BE49-F238E27FC236}">
                    <a16:creationId xmlns:a16="http://schemas.microsoft.com/office/drawing/2014/main" id="{272AEF18-F4D8-D7C3-74AC-9534353E89B3}"/>
                  </a:ext>
                </a:extLst>
              </p14:cNvPr>
              <p14:cNvContentPartPr/>
              <p14:nvPr/>
            </p14:nvContentPartPr>
            <p14:xfrm>
              <a:off x="1883838" y="2253257"/>
              <a:ext cx="93240" cy="220320"/>
            </p14:xfrm>
          </p:contentPart>
        </mc:Choice>
        <mc:Fallback>
          <p:pic>
            <p:nvPicPr>
              <p:cNvPr id="208" name="Ink 207">
                <a:extLst>
                  <a:ext uri="{FF2B5EF4-FFF2-40B4-BE49-F238E27FC236}">
                    <a16:creationId xmlns:a16="http://schemas.microsoft.com/office/drawing/2014/main" id="{272AEF18-F4D8-D7C3-74AC-9534353E89B3}"/>
                  </a:ext>
                </a:extLst>
              </p:cNvPr>
              <p:cNvPicPr/>
              <p:nvPr/>
            </p:nvPicPr>
            <p:blipFill>
              <a:blip r:embed="rId240"/>
              <a:stretch>
                <a:fillRect/>
              </a:stretch>
            </p:blipFill>
            <p:spPr>
              <a:xfrm>
                <a:off x="1865838" y="2235257"/>
                <a:ext cx="12888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09" name="Ink 208">
                <a:extLst>
                  <a:ext uri="{FF2B5EF4-FFF2-40B4-BE49-F238E27FC236}">
                    <a16:creationId xmlns:a16="http://schemas.microsoft.com/office/drawing/2014/main" id="{3A9836DA-CD8B-C244-72F1-28C5554EFE02}"/>
                  </a:ext>
                </a:extLst>
              </p14:cNvPr>
              <p14:cNvContentPartPr/>
              <p14:nvPr/>
            </p14:nvContentPartPr>
            <p14:xfrm>
              <a:off x="2199198" y="2039057"/>
              <a:ext cx="450720" cy="3868560"/>
            </p14:xfrm>
          </p:contentPart>
        </mc:Choice>
        <mc:Fallback>
          <p:pic>
            <p:nvPicPr>
              <p:cNvPr id="209" name="Ink 208">
                <a:extLst>
                  <a:ext uri="{FF2B5EF4-FFF2-40B4-BE49-F238E27FC236}">
                    <a16:creationId xmlns:a16="http://schemas.microsoft.com/office/drawing/2014/main" id="{3A9836DA-CD8B-C244-72F1-28C5554EFE02}"/>
                  </a:ext>
                </a:extLst>
              </p:cNvPr>
              <p:cNvPicPr/>
              <p:nvPr/>
            </p:nvPicPr>
            <p:blipFill>
              <a:blip r:embed="rId242"/>
              <a:stretch>
                <a:fillRect/>
              </a:stretch>
            </p:blipFill>
            <p:spPr>
              <a:xfrm>
                <a:off x="2181198" y="2021417"/>
                <a:ext cx="486360" cy="39042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10" name="Ink 209">
                <a:extLst>
                  <a:ext uri="{FF2B5EF4-FFF2-40B4-BE49-F238E27FC236}">
                    <a16:creationId xmlns:a16="http://schemas.microsoft.com/office/drawing/2014/main" id="{C1CFDFB7-31B5-822D-CB56-1552AED48935}"/>
                  </a:ext>
                </a:extLst>
              </p14:cNvPr>
              <p14:cNvContentPartPr/>
              <p14:nvPr/>
            </p14:nvContentPartPr>
            <p14:xfrm>
              <a:off x="1717158" y="3267017"/>
              <a:ext cx="165240" cy="9360"/>
            </p14:xfrm>
          </p:contentPart>
        </mc:Choice>
        <mc:Fallback>
          <p:pic>
            <p:nvPicPr>
              <p:cNvPr id="210" name="Ink 209">
                <a:extLst>
                  <a:ext uri="{FF2B5EF4-FFF2-40B4-BE49-F238E27FC236}">
                    <a16:creationId xmlns:a16="http://schemas.microsoft.com/office/drawing/2014/main" id="{C1CFDFB7-31B5-822D-CB56-1552AED48935}"/>
                  </a:ext>
                </a:extLst>
              </p:cNvPr>
              <p:cNvPicPr/>
              <p:nvPr/>
            </p:nvPicPr>
            <p:blipFill>
              <a:blip r:embed="rId244"/>
              <a:stretch>
                <a:fillRect/>
              </a:stretch>
            </p:blipFill>
            <p:spPr>
              <a:xfrm>
                <a:off x="1699518" y="3249377"/>
                <a:ext cx="2008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11" name="Ink 210">
                <a:extLst>
                  <a:ext uri="{FF2B5EF4-FFF2-40B4-BE49-F238E27FC236}">
                    <a16:creationId xmlns:a16="http://schemas.microsoft.com/office/drawing/2014/main" id="{F5ED2771-7752-8FE5-5714-A3FD55CB9465}"/>
                  </a:ext>
                </a:extLst>
              </p14:cNvPr>
              <p14:cNvContentPartPr/>
              <p14:nvPr/>
            </p14:nvContentPartPr>
            <p14:xfrm>
              <a:off x="1929558" y="3118337"/>
              <a:ext cx="52200" cy="283680"/>
            </p14:xfrm>
          </p:contentPart>
        </mc:Choice>
        <mc:Fallback>
          <p:pic>
            <p:nvPicPr>
              <p:cNvPr id="211" name="Ink 210">
                <a:extLst>
                  <a:ext uri="{FF2B5EF4-FFF2-40B4-BE49-F238E27FC236}">
                    <a16:creationId xmlns:a16="http://schemas.microsoft.com/office/drawing/2014/main" id="{F5ED2771-7752-8FE5-5714-A3FD55CB9465}"/>
                  </a:ext>
                </a:extLst>
              </p:cNvPr>
              <p:cNvPicPr/>
              <p:nvPr/>
            </p:nvPicPr>
            <p:blipFill>
              <a:blip r:embed="rId246"/>
              <a:stretch>
                <a:fillRect/>
              </a:stretch>
            </p:blipFill>
            <p:spPr>
              <a:xfrm>
                <a:off x="1911918" y="3100697"/>
                <a:ext cx="87840" cy="3193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12" name="Ink 211">
                <a:extLst>
                  <a:ext uri="{FF2B5EF4-FFF2-40B4-BE49-F238E27FC236}">
                    <a16:creationId xmlns:a16="http://schemas.microsoft.com/office/drawing/2014/main" id="{F4E56A36-9858-7BB5-A12F-C36083B8AF50}"/>
                  </a:ext>
                </a:extLst>
              </p14:cNvPr>
              <p14:cNvContentPartPr/>
              <p14:nvPr/>
            </p14:nvContentPartPr>
            <p14:xfrm>
              <a:off x="1939278" y="3809537"/>
              <a:ext cx="61200" cy="219240"/>
            </p14:xfrm>
          </p:contentPart>
        </mc:Choice>
        <mc:Fallback>
          <p:pic>
            <p:nvPicPr>
              <p:cNvPr id="212" name="Ink 211">
                <a:extLst>
                  <a:ext uri="{FF2B5EF4-FFF2-40B4-BE49-F238E27FC236}">
                    <a16:creationId xmlns:a16="http://schemas.microsoft.com/office/drawing/2014/main" id="{F4E56A36-9858-7BB5-A12F-C36083B8AF50}"/>
                  </a:ext>
                </a:extLst>
              </p:cNvPr>
              <p:cNvPicPr/>
              <p:nvPr/>
            </p:nvPicPr>
            <p:blipFill>
              <a:blip r:embed="rId248"/>
              <a:stretch>
                <a:fillRect/>
              </a:stretch>
            </p:blipFill>
            <p:spPr>
              <a:xfrm>
                <a:off x="1921278" y="3791537"/>
                <a:ext cx="9684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13" name="Ink 212">
                <a:extLst>
                  <a:ext uri="{FF2B5EF4-FFF2-40B4-BE49-F238E27FC236}">
                    <a16:creationId xmlns:a16="http://schemas.microsoft.com/office/drawing/2014/main" id="{7BBB2E6C-5B7A-6B35-120C-F2E71B7DC56D}"/>
                  </a:ext>
                </a:extLst>
              </p14:cNvPr>
              <p14:cNvContentPartPr/>
              <p14:nvPr/>
            </p14:nvContentPartPr>
            <p14:xfrm>
              <a:off x="1843518" y="3812057"/>
              <a:ext cx="264600" cy="266040"/>
            </p14:xfrm>
          </p:contentPart>
        </mc:Choice>
        <mc:Fallback>
          <p:pic>
            <p:nvPicPr>
              <p:cNvPr id="213" name="Ink 212">
                <a:extLst>
                  <a:ext uri="{FF2B5EF4-FFF2-40B4-BE49-F238E27FC236}">
                    <a16:creationId xmlns:a16="http://schemas.microsoft.com/office/drawing/2014/main" id="{7BBB2E6C-5B7A-6B35-120C-F2E71B7DC56D}"/>
                  </a:ext>
                </a:extLst>
              </p:cNvPr>
              <p:cNvPicPr/>
              <p:nvPr/>
            </p:nvPicPr>
            <p:blipFill>
              <a:blip r:embed="rId250"/>
              <a:stretch>
                <a:fillRect/>
              </a:stretch>
            </p:blipFill>
            <p:spPr>
              <a:xfrm>
                <a:off x="1825878" y="3794417"/>
                <a:ext cx="30024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15" name="Ink 214">
                <a:extLst>
                  <a:ext uri="{FF2B5EF4-FFF2-40B4-BE49-F238E27FC236}">
                    <a16:creationId xmlns:a16="http://schemas.microsoft.com/office/drawing/2014/main" id="{F4D2AE65-2666-3728-0C16-B6FEA57F9881}"/>
                  </a:ext>
                </a:extLst>
              </p14:cNvPr>
              <p14:cNvContentPartPr/>
              <p14:nvPr/>
            </p14:nvContentPartPr>
            <p14:xfrm>
              <a:off x="2001558" y="4650497"/>
              <a:ext cx="132840" cy="513720"/>
            </p14:xfrm>
          </p:contentPart>
        </mc:Choice>
        <mc:Fallback>
          <p:pic>
            <p:nvPicPr>
              <p:cNvPr id="215" name="Ink 214">
                <a:extLst>
                  <a:ext uri="{FF2B5EF4-FFF2-40B4-BE49-F238E27FC236}">
                    <a16:creationId xmlns:a16="http://schemas.microsoft.com/office/drawing/2014/main" id="{F4D2AE65-2666-3728-0C16-B6FEA57F9881}"/>
                  </a:ext>
                </a:extLst>
              </p:cNvPr>
              <p:cNvPicPr/>
              <p:nvPr/>
            </p:nvPicPr>
            <p:blipFill>
              <a:blip r:embed="rId252"/>
              <a:stretch>
                <a:fillRect/>
              </a:stretch>
            </p:blipFill>
            <p:spPr>
              <a:xfrm>
                <a:off x="1983918" y="4632857"/>
                <a:ext cx="168480" cy="5493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61" name="Ink 260">
                <a:extLst>
                  <a:ext uri="{FF2B5EF4-FFF2-40B4-BE49-F238E27FC236}">
                    <a16:creationId xmlns:a16="http://schemas.microsoft.com/office/drawing/2014/main" id="{915287C7-700E-2BFF-E711-5AA2D561A538}"/>
                  </a:ext>
                </a:extLst>
              </p14:cNvPr>
              <p14:cNvContentPartPr/>
              <p14:nvPr/>
            </p14:nvContentPartPr>
            <p14:xfrm>
              <a:off x="8431518" y="5096897"/>
              <a:ext cx="187560" cy="330120"/>
            </p14:xfrm>
          </p:contentPart>
        </mc:Choice>
        <mc:Fallback>
          <p:pic>
            <p:nvPicPr>
              <p:cNvPr id="261" name="Ink 260">
                <a:extLst>
                  <a:ext uri="{FF2B5EF4-FFF2-40B4-BE49-F238E27FC236}">
                    <a16:creationId xmlns:a16="http://schemas.microsoft.com/office/drawing/2014/main" id="{915287C7-700E-2BFF-E711-5AA2D561A538}"/>
                  </a:ext>
                </a:extLst>
              </p:cNvPr>
              <p:cNvPicPr/>
              <p:nvPr/>
            </p:nvPicPr>
            <p:blipFill>
              <a:blip r:embed="rId254"/>
              <a:stretch>
                <a:fillRect/>
              </a:stretch>
            </p:blipFill>
            <p:spPr>
              <a:xfrm>
                <a:off x="8413518" y="5078897"/>
                <a:ext cx="223200" cy="3657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84" name="Ink 283">
                <a:extLst>
                  <a:ext uri="{FF2B5EF4-FFF2-40B4-BE49-F238E27FC236}">
                    <a16:creationId xmlns:a16="http://schemas.microsoft.com/office/drawing/2014/main" id="{AF5CAF84-6A7E-EB6A-7923-49A013B6267B}"/>
                  </a:ext>
                </a:extLst>
              </p14:cNvPr>
              <p14:cNvContentPartPr/>
              <p14:nvPr/>
            </p14:nvContentPartPr>
            <p14:xfrm>
              <a:off x="3300798" y="3064337"/>
              <a:ext cx="38520" cy="241920"/>
            </p14:xfrm>
          </p:contentPart>
        </mc:Choice>
        <mc:Fallback>
          <p:pic>
            <p:nvPicPr>
              <p:cNvPr id="284" name="Ink 283">
                <a:extLst>
                  <a:ext uri="{FF2B5EF4-FFF2-40B4-BE49-F238E27FC236}">
                    <a16:creationId xmlns:a16="http://schemas.microsoft.com/office/drawing/2014/main" id="{AF5CAF84-6A7E-EB6A-7923-49A013B6267B}"/>
                  </a:ext>
                </a:extLst>
              </p:cNvPr>
              <p:cNvPicPr/>
              <p:nvPr/>
            </p:nvPicPr>
            <p:blipFill>
              <a:blip r:embed="rId256"/>
              <a:stretch>
                <a:fillRect/>
              </a:stretch>
            </p:blipFill>
            <p:spPr>
              <a:xfrm>
                <a:off x="3283158" y="3046337"/>
                <a:ext cx="7416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16" name="Ink 215">
                <a:extLst>
                  <a:ext uri="{FF2B5EF4-FFF2-40B4-BE49-F238E27FC236}">
                    <a16:creationId xmlns:a16="http://schemas.microsoft.com/office/drawing/2014/main" id="{0622D7A3-952A-1480-381F-32059D976810}"/>
                  </a:ext>
                </a:extLst>
              </p14:cNvPr>
              <p14:cNvContentPartPr/>
              <p14:nvPr/>
            </p14:nvContentPartPr>
            <p14:xfrm>
              <a:off x="2398638" y="2230217"/>
              <a:ext cx="216360" cy="511200"/>
            </p14:xfrm>
          </p:contentPart>
        </mc:Choice>
        <mc:Fallback>
          <p:pic>
            <p:nvPicPr>
              <p:cNvPr id="216" name="Ink 215">
                <a:extLst>
                  <a:ext uri="{FF2B5EF4-FFF2-40B4-BE49-F238E27FC236}">
                    <a16:creationId xmlns:a16="http://schemas.microsoft.com/office/drawing/2014/main" id="{0622D7A3-952A-1480-381F-32059D976810}"/>
                  </a:ext>
                </a:extLst>
              </p:cNvPr>
              <p:cNvPicPr/>
              <p:nvPr/>
            </p:nvPicPr>
            <p:blipFill>
              <a:blip r:embed="rId258"/>
              <a:stretch>
                <a:fillRect/>
              </a:stretch>
            </p:blipFill>
            <p:spPr>
              <a:xfrm>
                <a:off x="2380638" y="2212217"/>
                <a:ext cx="252000" cy="5468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17" name="Ink 216">
                <a:extLst>
                  <a:ext uri="{FF2B5EF4-FFF2-40B4-BE49-F238E27FC236}">
                    <a16:creationId xmlns:a16="http://schemas.microsoft.com/office/drawing/2014/main" id="{89C27A0D-AEB4-B431-1ED6-1CEB3A4A8A2E}"/>
                  </a:ext>
                </a:extLst>
              </p14:cNvPr>
              <p14:cNvContentPartPr/>
              <p14:nvPr/>
            </p14:nvContentPartPr>
            <p14:xfrm>
              <a:off x="2603838" y="2206097"/>
              <a:ext cx="190440" cy="387360"/>
            </p14:xfrm>
          </p:contentPart>
        </mc:Choice>
        <mc:Fallback>
          <p:pic>
            <p:nvPicPr>
              <p:cNvPr id="217" name="Ink 216">
                <a:extLst>
                  <a:ext uri="{FF2B5EF4-FFF2-40B4-BE49-F238E27FC236}">
                    <a16:creationId xmlns:a16="http://schemas.microsoft.com/office/drawing/2014/main" id="{89C27A0D-AEB4-B431-1ED6-1CEB3A4A8A2E}"/>
                  </a:ext>
                </a:extLst>
              </p:cNvPr>
              <p:cNvPicPr/>
              <p:nvPr/>
            </p:nvPicPr>
            <p:blipFill>
              <a:blip r:embed="rId260"/>
              <a:stretch>
                <a:fillRect/>
              </a:stretch>
            </p:blipFill>
            <p:spPr>
              <a:xfrm>
                <a:off x="2585838" y="2188457"/>
                <a:ext cx="226080" cy="4230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18" name="Ink 217">
                <a:extLst>
                  <a:ext uri="{FF2B5EF4-FFF2-40B4-BE49-F238E27FC236}">
                    <a16:creationId xmlns:a16="http://schemas.microsoft.com/office/drawing/2014/main" id="{6A08C671-E8E0-B736-5F24-D3F52D8A25A2}"/>
                  </a:ext>
                </a:extLst>
              </p14:cNvPr>
              <p14:cNvContentPartPr/>
              <p14:nvPr/>
            </p14:nvContentPartPr>
            <p14:xfrm>
              <a:off x="2767638" y="2269457"/>
              <a:ext cx="9720" cy="249480"/>
            </p14:xfrm>
          </p:contentPart>
        </mc:Choice>
        <mc:Fallback>
          <p:pic>
            <p:nvPicPr>
              <p:cNvPr id="218" name="Ink 217">
                <a:extLst>
                  <a:ext uri="{FF2B5EF4-FFF2-40B4-BE49-F238E27FC236}">
                    <a16:creationId xmlns:a16="http://schemas.microsoft.com/office/drawing/2014/main" id="{6A08C671-E8E0-B736-5F24-D3F52D8A25A2}"/>
                  </a:ext>
                </a:extLst>
              </p:cNvPr>
              <p:cNvPicPr/>
              <p:nvPr/>
            </p:nvPicPr>
            <p:blipFill>
              <a:blip r:embed="rId262"/>
              <a:stretch>
                <a:fillRect/>
              </a:stretch>
            </p:blipFill>
            <p:spPr>
              <a:xfrm>
                <a:off x="2749638" y="2251457"/>
                <a:ext cx="4536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19" name="Ink 218">
                <a:extLst>
                  <a:ext uri="{FF2B5EF4-FFF2-40B4-BE49-F238E27FC236}">
                    <a16:creationId xmlns:a16="http://schemas.microsoft.com/office/drawing/2014/main" id="{2E223651-357C-9C95-FB28-552E24BB405F}"/>
                  </a:ext>
                </a:extLst>
              </p14:cNvPr>
              <p14:cNvContentPartPr/>
              <p14:nvPr/>
            </p14:nvContentPartPr>
            <p14:xfrm>
              <a:off x="2662518" y="2319857"/>
              <a:ext cx="209880" cy="183240"/>
            </p14:xfrm>
          </p:contentPart>
        </mc:Choice>
        <mc:Fallback>
          <p:pic>
            <p:nvPicPr>
              <p:cNvPr id="219" name="Ink 218">
                <a:extLst>
                  <a:ext uri="{FF2B5EF4-FFF2-40B4-BE49-F238E27FC236}">
                    <a16:creationId xmlns:a16="http://schemas.microsoft.com/office/drawing/2014/main" id="{2E223651-357C-9C95-FB28-552E24BB405F}"/>
                  </a:ext>
                </a:extLst>
              </p:cNvPr>
              <p:cNvPicPr/>
              <p:nvPr/>
            </p:nvPicPr>
            <p:blipFill>
              <a:blip r:embed="rId264"/>
              <a:stretch>
                <a:fillRect/>
              </a:stretch>
            </p:blipFill>
            <p:spPr>
              <a:xfrm>
                <a:off x="2644518" y="2301857"/>
                <a:ext cx="24552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20" name="Ink 219">
                <a:extLst>
                  <a:ext uri="{FF2B5EF4-FFF2-40B4-BE49-F238E27FC236}">
                    <a16:creationId xmlns:a16="http://schemas.microsoft.com/office/drawing/2014/main" id="{A25038BD-6820-783A-BF5B-60384EE1BD6C}"/>
                  </a:ext>
                </a:extLst>
              </p14:cNvPr>
              <p14:cNvContentPartPr/>
              <p14:nvPr/>
            </p14:nvContentPartPr>
            <p14:xfrm>
              <a:off x="2845398" y="2187737"/>
              <a:ext cx="111600" cy="325800"/>
            </p14:xfrm>
          </p:contentPart>
        </mc:Choice>
        <mc:Fallback>
          <p:pic>
            <p:nvPicPr>
              <p:cNvPr id="220" name="Ink 219">
                <a:extLst>
                  <a:ext uri="{FF2B5EF4-FFF2-40B4-BE49-F238E27FC236}">
                    <a16:creationId xmlns:a16="http://schemas.microsoft.com/office/drawing/2014/main" id="{A25038BD-6820-783A-BF5B-60384EE1BD6C}"/>
                  </a:ext>
                </a:extLst>
              </p:cNvPr>
              <p:cNvPicPr/>
              <p:nvPr/>
            </p:nvPicPr>
            <p:blipFill>
              <a:blip r:embed="rId266"/>
              <a:stretch>
                <a:fillRect/>
              </a:stretch>
            </p:blipFill>
            <p:spPr>
              <a:xfrm>
                <a:off x="2827398" y="2170097"/>
                <a:ext cx="147240" cy="3614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22" name="Ink 221">
                <a:extLst>
                  <a:ext uri="{FF2B5EF4-FFF2-40B4-BE49-F238E27FC236}">
                    <a16:creationId xmlns:a16="http://schemas.microsoft.com/office/drawing/2014/main" id="{56D25212-0C7E-4F33-CE46-FCFAA66213CB}"/>
                  </a:ext>
                </a:extLst>
              </p14:cNvPr>
              <p14:cNvContentPartPr/>
              <p14:nvPr/>
            </p14:nvContentPartPr>
            <p14:xfrm>
              <a:off x="3027918" y="2125817"/>
              <a:ext cx="504360" cy="3747960"/>
            </p14:xfrm>
          </p:contentPart>
        </mc:Choice>
        <mc:Fallback>
          <p:pic>
            <p:nvPicPr>
              <p:cNvPr id="222" name="Ink 221">
                <a:extLst>
                  <a:ext uri="{FF2B5EF4-FFF2-40B4-BE49-F238E27FC236}">
                    <a16:creationId xmlns:a16="http://schemas.microsoft.com/office/drawing/2014/main" id="{56D25212-0C7E-4F33-CE46-FCFAA66213CB}"/>
                  </a:ext>
                </a:extLst>
              </p:cNvPr>
              <p:cNvPicPr/>
              <p:nvPr/>
            </p:nvPicPr>
            <p:blipFill>
              <a:blip r:embed="rId268"/>
              <a:stretch>
                <a:fillRect/>
              </a:stretch>
            </p:blipFill>
            <p:spPr>
              <a:xfrm>
                <a:off x="3010278" y="2107817"/>
                <a:ext cx="540000" cy="37836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23" name="Ink 222">
                <a:extLst>
                  <a:ext uri="{FF2B5EF4-FFF2-40B4-BE49-F238E27FC236}">
                    <a16:creationId xmlns:a16="http://schemas.microsoft.com/office/drawing/2014/main" id="{1F52FBEF-5862-9714-58F1-07C5505F65C7}"/>
                  </a:ext>
                </a:extLst>
              </p14:cNvPr>
              <p14:cNvContentPartPr/>
              <p14:nvPr/>
            </p14:nvContentPartPr>
            <p14:xfrm>
              <a:off x="3203958" y="2234537"/>
              <a:ext cx="224640" cy="522720"/>
            </p14:xfrm>
          </p:contentPart>
        </mc:Choice>
        <mc:Fallback>
          <p:pic>
            <p:nvPicPr>
              <p:cNvPr id="223" name="Ink 222">
                <a:extLst>
                  <a:ext uri="{FF2B5EF4-FFF2-40B4-BE49-F238E27FC236}">
                    <a16:creationId xmlns:a16="http://schemas.microsoft.com/office/drawing/2014/main" id="{1F52FBEF-5862-9714-58F1-07C5505F65C7}"/>
                  </a:ext>
                </a:extLst>
              </p:cNvPr>
              <p:cNvPicPr/>
              <p:nvPr/>
            </p:nvPicPr>
            <p:blipFill>
              <a:blip r:embed="rId270"/>
              <a:stretch>
                <a:fillRect/>
              </a:stretch>
            </p:blipFill>
            <p:spPr>
              <a:xfrm>
                <a:off x="3186318" y="2216537"/>
                <a:ext cx="260280" cy="5583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24" name="Ink 223">
                <a:extLst>
                  <a:ext uri="{FF2B5EF4-FFF2-40B4-BE49-F238E27FC236}">
                    <a16:creationId xmlns:a16="http://schemas.microsoft.com/office/drawing/2014/main" id="{6F2013F4-0E18-92C1-0675-E2627180FE8C}"/>
                  </a:ext>
                </a:extLst>
              </p14:cNvPr>
              <p14:cNvContentPartPr/>
              <p14:nvPr/>
            </p14:nvContentPartPr>
            <p14:xfrm>
              <a:off x="3366678" y="2196737"/>
              <a:ext cx="42120" cy="115560"/>
            </p14:xfrm>
          </p:contentPart>
        </mc:Choice>
        <mc:Fallback>
          <p:pic>
            <p:nvPicPr>
              <p:cNvPr id="224" name="Ink 223">
                <a:extLst>
                  <a:ext uri="{FF2B5EF4-FFF2-40B4-BE49-F238E27FC236}">
                    <a16:creationId xmlns:a16="http://schemas.microsoft.com/office/drawing/2014/main" id="{6F2013F4-0E18-92C1-0675-E2627180FE8C}"/>
                  </a:ext>
                </a:extLst>
              </p:cNvPr>
              <p:cNvPicPr/>
              <p:nvPr/>
            </p:nvPicPr>
            <p:blipFill>
              <a:blip r:embed="rId272"/>
              <a:stretch>
                <a:fillRect/>
              </a:stretch>
            </p:blipFill>
            <p:spPr>
              <a:xfrm>
                <a:off x="3349038" y="2178737"/>
                <a:ext cx="777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25" name="Ink 224">
                <a:extLst>
                  <a:ext uri="{FF2B5EF4-FFF2-40B4-BE49-F238E27FC236}">
                    <a16:creationId xmlns:a16="http://schemas.microsoft.com/office/drawing/2014/main" id="{5D81699B-00F8-05D3-5F00-B4CADB3AFAB9}"/>
                  </a:ext>
                </a:extLst>
              </p14:cNvPr>
              <p14:cNvContentPartPr/>
              <p14:nvPr/>
            </p14:nvContentPartPr>
            <p14:xfrm>
              <a:off x="3489438" y="2262257"/>
              <a:ext cx="68760" cy="395280"/>
            </p14:xfrm>
          </p:contentPart>
        </mc:Choice>
        <mc:Fallback>
          <p:pic>
            <p:nvPicPr>
              <p:cNvPr id="225" name="Ink 224">
                <a:extLst>
                  <a:ext uri="{FF2B5EF4-FFF2-40B4-BE49-F238E27FC236}">
                    <a16:creationId xmlns:a16="http://schemas.microsoft.com/office/drawing/2014/main" id="{5D81699B-00F8-05D3-5F00-B4CADB3AFAB9}"/>
                  </a:ext>
                </a:extLst>
              </p:cNvPr>
              <p:cNvPicPr/>
              <p:nvPr/>
            </p:nvPicPr>
            <p:blipFill>
              <a:blip r:embed="rId274"/>
              <a:stretch>
                <a:fillRect/>
              </a:stretch>
            </p:blipFill>
            <p:spPr>
              <a:xfrm>
                <a:off x="3471798" y="2244257"/>
                <a:ext cx="104400" cy="4309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26" name="Ink 225">
                <a:extLst>
                  <a:ext uri="{FF2B5EF4-FFF2-40B4-BE49-F238E27FC236}">
                    <a16:creationId xmlns:a16="http://schemas.microsoft.com/office/drawing/2014/main" id="{5997F5D7-30AE-2FEB-D8B3-5B38F0F58341}"/>
                  </a:ext>
                </a:extLst>
              </p14:cNvPr>
              <p14:cNvContentPartPr/>
              <p14:nvPr/>
            </p14:nvContentPartPr>
            <p14:xfrm>
              <a:off x="3576558" y="2300417"/>
              <a:ext cx="88200" cy="290160"/>
            </p14:xfrm>
          </p:contentPart>
        </mc:Choice>
        <mc:Fallback>
          <p:pic>
            <p:nvPicPr>
              <p:cNvPr id="226" name="Ink 225">
                <a:extLst>
                  <a:ext uri="{FF2B5EF4-FFF2-40B4-BE49-F238E27FC236}">
                    <a16:creationId xmlns:a16="http://schemas.microsoft.com/office/drawing/2014/main" id="{5997F5D7-30AE-2FEB-D8B3-5B38F0F58341}"/>
                  </a:ext>
                </a:extLst>
              </p:cNvPr>
              <p:cNvPicPr/>
              <p:nvPr/>
            </p:nvPicPr>
            <p:blipFill>
              <a:blip r:embed="rId276"/>
              <a:stretch>
                <a:fillRect/>
              </a:stretch>
            </p:blipFill>
            <p:spPr>
              <a:xfrm>
                <a:off x="3558558" y="2282777"/>
                <a:ext cx="12384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27" name="Ink 226">
                <a:extLst>
                  <a:ext uri="{FF2B5EF4-FFF2-40B4-BE49-F238E27FC236}">
                    <a16:creationId xmlns:a16="http://schemas.microsoft.com/office/drawing/2014/main" id="{0C97EBC8-FA1E-6FDE-F9E9-CE204C925536}"/>
                  </a:ext>
                </a:extLst>
              </p14:cNvPr>
              <p14:cNvContentPartPr/>
              <p14:nvPr/>
            </p14:nvContentPartPr>
            <p14:xfrm>
              <a:off x="3562878" y="2387177"/>
              <a:ext cx="143640" cy="168480"/>
            </p14:xfrm>
          </p:contentPart>
        </mc:Choice>
        <mc:Fallback>
          <p:pic>
            <p:nvPicPr>
              <p:cNvPr id="227" name="Ink 226">
                <a:extLst>
                  <a:ext uri="{FF2B5EF4-FFF2-40B4-BE49-F238E27FC236}">
                    <a16:creationId xmlns:a16="http://schemas.microsoft.com/office/drawing/2014/main" id="{0C97EBC8-FA1E-6FDE-F9E9-CE204C925536}"/>
                  </a:ext>
                </a:extLst>
              </p:cNvPr>
              <p:cNvPicPr/>
              <p:nvPr/>
            </p:nvPicPr>
            <p:blipFill>
              <a:blip r:embed="rId278"/>
              <a:stretch>
                <a:fillRect/>
              </a:stretch>
            </p:blipFill>
            <p:spPr>
              <a:xfrm>
                <a:off x="3545238" y="2369537"/>
                <a:ext cx="1792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28" name="Ink 227">
                <a:extLst>
                  <a:ext uri="{FF2B5EF4-FFF2-40B4-BE49-F238E27FC236}">
                    <a16:creationId xmlns:a16="http://schemas.microsoft.com/office/drawing/2014/main" id="{EFB75AAC-A9BD-F49A-7071-6709405B697C}"/>
                  </a:ext>
                </a:extLst>
              </p14:cNvPr>
              <p14:cNvContentPartPr/>
              <p14:nvPr/>
            </p14:nvContentPartPr>
            <p14:xfrm>
              <a:off x="3684198" y="2230937"/>
              <a:ext cx="88920" cy="405360"/>
            </p14:xfrm>
          </p:contentPart>
        </mc:Choice>
        <mc:Fallback>
          <p:pic>
            <p:nvPicPr>
              <p:cNvPr id="228" name="Ink 227">
                <a:extLst>
                  <a:ext uri="{FF2B5EF4-FFF2-40B4-BE49-F238E27FC236}">
                    <a16:creationId xmlns:a16="http://schemas.microsoft.com/office/drawing/2014/main" id="{EFB75AAC-A9BD-F49A-7071-6709405B697C}"/>
                  </a:ext>
                </a:extLst>
              </p:cNvPr>
              <p:cNvPicPr/>
              <p:nvPr/>
            </p:nvPicPr>
            <p:blipFill>
              <a:blip r:embed="rId280"/>
              <a:stretch>
                <a:fillRect/>
              </a:stretch>
            </p:blipFill>
            <p:spPr>
              <a:xfrm>
                <a:off x="3666558" y="2212937"/>
                <a:ext cx="124560" cy="4410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30" name="Ink 229">
                <a:extLst>
                  <a:ext uri="{FF2B5EF4-FFF2-40B4-BE49-F238E27FC236}">
                    <a16:creationId xmlns:a16="http://schemas.microsoft.com/office/drawing/2014/main" id="{07FD734E-AEE1-B720-F307-708AA4150713}"/>
                  </a:ext>
                </a:extLst>
              </p14:cNvPr>
              <p14:cNvContentPartPr/>
              <p14:nvPr/>
            </p14:nvContentPartPr>
            <p14:xfrm>
              <a:off x="3895158" y="2257937"/>
              <a:ext cx="528120" cy="3631320"/>
            </p14:xfrm>
          </p:contentPart>
        </mc:Choice>
        <mc:Fallback>
          <p:pic>
            <p:nvPicPr>
              <p:cNvPr id="230" name="Ink 229">
                <a:extLst>
                  <a:ext uri="{FF2B5EF4-FFF2-40B4-BE49-F238E27FC236}">
                    <a16:creationId xmlns:a16="http://schemas.microsoft.com/office/drawing/2014/main" id="{07FD734E-AEE1-B720-F307-708AA4150713}"/>
                  </a:ext>
                </a:extLst>
              </p:cNvPr>
              <p:cNvPicPr/>
              <p:nvPr/>
            </p:nvPicPr>
            <p:blipFill>
              <a:blip r:embed="rId282"/>
              <a:stretch>
                <a:fillRect/>
              </a:stretch>
            </p:blipFill>
            <p:spPr>
              <a:xfrm>
                <a:off x="3877518" y="2240297"/>
                <a:ext cx="563760" cy="36669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32" name="Ink 231">
                <a:extLst>
                  <a:ext uri="{FF2B5EF4-FFF2-40B4-BE49-F238E27FC236}">
                    <a16:creationId xmlns:a16="http://schemas.microsoft.com/office/drawing/2014/main" id="{7940E310-3621-04E5-AD41-3440B333463A}"/>
                  </a:ext>
                </a:extLst>
              </p14:cNvPr>
              <p14:cNvContentPartPr/>
              <p14:nvPr/>
            </p14:nvContentPartPr>
            <p14:xfrm>
              <a:off x="5095398" y="2916017"/>
              <a:ext cx="1046880" cy="69480"/>
            </p14:xfrm>
          </p:contentPart>
        </mc:Choice>
        <mc:Fallback>
          <p:pic>
            <p:nvPicPr>
              <p:cNvPr id="232" name="Ink 231">
                <a:extLst>
                  <a:ext uri="{FF2B5EF4-FFF2-40B4-BE49-F238E27FC236}">
                    <a16:creationId xmlns:a16="http://schemas.microsoft.com/office/drawing/2014/main" id="{7940E310-3621-04E5-AD41-3440B333463A}"/>
                  </a:ext>
                </a:extLst>
              </p:cNvPr>
              <p:cNvPicPr/>
              <p:nvPr/>
            </p:nvPicPr>
            <p:blipFill>
              <a:blip r:embed="rId284"/>
              <a:stretch>
                <a:fillRect/>
              </a:stretch>
            </p:blipFill>
            <p:spPr>
              <a:xfrm>
                <a:off x="5077398" y="2898377"/>
                <a:ext cx="10825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35" name="Ink 234">
                <a:extLst>
                  <a:ext uri="{FF2B5EF4-FFF2-40B4-BE49-F238E27FC236}">
                    <a16:creationId xmlns:a16="http://schemas.microsoft.com/office/drawing/2014/main" id="{74ED0729-5903-DBB3-B507-2061BF52A16D}"/>
                  </a:ext>
                </a:extLst>
              </p14:cNvPr>
              <p14:cNvContentPartPr/>
              <p14:nvPr/>
            </p14:nvContentPartPr>
            <p14:xfrm>
              <a:off x="2580438" y="2957777"/>
              <a:ext cx="238320" cy="391320"/>
            </p14:xfrm>
          </p:contentPart>
        </mc:Choice>
        <mc:Fallback>
          <p:pic>
            <p:nvPicPr>
              <p:cNvPr id="235" name="Ink 234">
                <a:extLst>
                  <a:ext uri="{FF2B5EF4-FFF2-40B4-BE49-F238E27FC236}">
                    <a16:creationId xmlns:a16="http://schemas.microsoft.com/office/drawing/2014/main" id="{74ED0729-5903-DBB3-B507-2061BF52A16D}"/>
                  </a:ext>
                </a:extLst>
              </p:cNvPr>
              <p:cNvPicPr/>
              <p:nvPr/>
            </p:nvPicPr>
            <p:blipFill>
              <a:blip r:embed="rId286"/>
              <a:stretch>
                <a:fillRect/>
              </a:stretch>
            </p:blipFill>
            <p:spPr>
              <a:xfrm>
                <a:off x="2562798" y="2939777"/>
                <a:ext cx="273960" cy="4269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36" name="Ink 235">
                <a:extLst>
                  <a:ext uri="{FF2B5EF4-FFF2-40B4-BE49-F238E27FC236}">
                    <a16:creationId xmlns:a16="http://schemas.microsoft.com/office/drawing/2014/main" id="{03D7E44B-2B06-9E63-0B46-280006EA9E4E}"/>
                  </a:ext>
                </a:extLst>
              </p14:cNvPr>
              <p14:cNvContentPartPr/>
              <p14:nvPr/>
            </p14:nvContentPartPr>
            <p14:xfrm>
              <a:off x="2559558" y="2970377"/>
              <a:ext cx="276120" cy="297000"/>
            </p14:xfrm>
          </p:contentPart>
        </mc:Choice>
        <mc:Fallback>
          <p:pic>
            <p:nvPicPr>
              <p:cNvPr id="236" name="Ink 235">
                <a:extLst>
                  <a:ext uri="{FF2B5EF4-FFF2-40B4-BE49-F238E27FC236}">
                    <a16:creationId xmlns:a16="http://schemas.microsoft.com/office/drawing/2014/main" id="{03D7E44B-2B06-9E63-0B46-280006EA9E4E}"/>
                  </a:ext>
                </a:extLst>
              </p:cNvPr>
              <p:cNvPicPr/>
              <p:nvPr/>
            </p:nvPicPr>
            <p:blipFill>
              <a:blip r:embed="rId288"/>
              <a:stretch>
                <a:fillRect/>
              </a:stretch>
            </p:blipFill>
            <p:spPr>
              <a:xfrm>
                <a:off x="2541918" y="2952377"/>
                <a:ext cx="311760" cy="3326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37" name="Ink 236">
                <a:extLst>
                  <a:ext uri="{FF2B5EF4-FFF2-40B4-BE49-F238E27FC236}">
                    <a16:creationId xmlns:a16="http://schemas.microsoft.com/office/drawing/2014/main" id="{C0B6C454-F73B-3E7A-8D99-B4E1F8A42F05}"/>
                  </a:ext>
                </a:extLst>
              </p14:cNvPr>
              <p14:cNvContentPartPr/>
              <p14:nvPr/>
            </p14:nvContentPartPr>
            <p14:xfrm>
              <a:off x="2717958" y="4530977"/>
              <a:ext cx="338760" cy="582120"/>
            </p14:xfrm>
          </p:contentPart>
        </mc:Choice>
        <mc:Fallback>
          <p:pic>
            <p:nvPicPr>
              <p:cNvPr id="237" name="Ink 236">
                <a:extLst>
                  <a:ext uri="{FF2B5EF4-FFF2-40B4-BE49-F238E27FC236}">
                    <a16:creationId xmlns:a16="http://schemas.microsoft.com/office/drawing/2014/main" id="{C0B6C454-F73B-3E7A-8D99-B4E1F8A42F05}"/>
                  </a:ext>
                </a:extLst>
              </p:cNvPr>
              <p:cNvPicPr/>
              <p:nvPr/>
            </p:nvPicPr>
            <p:blipFill>
              <a:blip r:embed="rId290"/>
              <a:stretch>
                <a:fillRect/>
              </a:stretch>
            </p:blipFill>
            <p:spPr>
              <a:xfrm>
                <a:off x="2700318" y="4513337"/>
                <a:ext cx="374400" cy="6177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38" name="Ink 237">
                <a:extLst>
                  <a:ext uri="{FF2B5EF4-FFF2-40B4-BE49-F238E27FC236}">
                    <a16:creationId xmlns:a16="http://schemas.microsoft.com/office/drawing/2014/main" id="{04B82962-E036-EA28-AF22-5E5CB1B44CD6}"/>
                  </a:ext>
                </a:extLst>
              </p14:cNvPr>
              <p14:cNvContentPartPr/>
              <p14:nvPr/>
            </p14:nvContentPartPr>
            <p14:xfrm>
              <a:off x="2709318" y="4624217"/>
              <a:ext cx="347400" cy="450360"/>
            </p14:xfrm>
          </p:contentPart>
        </mc:Choice>
        <mc:Fallback>
          <p:pic>
            <p:nvPicPr>
              <p:cNvPr id="238" name="Ink 237">
                <a:extLst>
                  <a:ext uri="{FF2B5EF4-FFF2-40B4-BE49-F238E27FC236}">
                    <a16:creationId xmlns:a16="http://schemas.microsoft.com/office/drawing/2014/main" id="{04B82962-E036-EA28-AF22-5E5CB1B44CD6}"/>
                  </a:ext>
                </a:extLst>
              </p:cNvPr>
              <p:cNvPicPr/>
              <p:nvPr/>
            </p:nvPicPr>
            <p:blipFill>
              <a:blip r:embed="rId292"/>
              <a:stretch>
                <a:fillRect/>
              </a:stretch>
            </p:blipFill>
            <p:spPr>
              <a:xfrm>
                <a:off x="2691678" y="4606577"/>
                <a:ext cx="383040" cy="4860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41" name="Ink 240">
                <a:extLst>
                  <a:ext uri="{FF2B5EF4-FFF2-40B4-BE49-F238E27FC236}">
                    <a16:creationId xmlns:a16="http://schemas.microsoft.com/office/drawing/2014/main" id="{4B8A97BC-A856-A14A-5E44-F3DDC5390CA6}"/>
                  </a:ext>
                </a:extLst>
              </p14:cNvPr>
              <p14:cNvContentPartPr/>
              <p14:nvPr/>
            </p14:nvContentPartPr>
            <p14:xfrm>
              <a:off x="2569638" y="3855257"/>
              <a:ext cx="136800" cy="16920"/>
            </p14:xfrm>
          </p:contentPart>
        </mc:Choice>
        <mc:Fallback>
          <p:pic>
            <p:nvPicPr>
              <p:cNvPr id="241" name="Ink 240">
                <a:extLst>
                  <a:ext uri="{FF2B5EF4-FFF2-40B4-BE49-F238E27FC236}">
                    <a16:creationId xmlns:a16="http://schemas.microsoft.com/office/drawing/2014/main" id="{4B8A97BC-A856-A14A-5E44-F3DDC5390CA6}"/>
                  </a:ext>
                </a:extLst>
              </p:cNvPr>
              <p:cNvPicPr/>
              <p:nvPr/>
            </p:nvPicPr>
            <p:blipFill>
              <a:blip r:embed="rId294"/>
              <a:stretch>
                <a:fillRect/>
              </a:stretch>
            </p:blipFill>
            <p:spPr>
              <a:xfrm>
                <a:off x="2551998" y="3837257"/>
                <a:ext cx="1724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42" name="Ink 241">
                <a:extLst>
                  <a:ext uri="{FF2B5EF4-FFF2-40B4-BE49-F238E27FC236}">
                    <a16:creationId xmlns:a16="http://schemas.microsoft.com/office/drawing/2014/main" id="{827EAAF3-C92A-747A-0E38-F6E8969A7EFA}"/>
                  </a:ext>
                </a:extLst>
              </p14:cNvPr>
              <p14:cNvContentPartPr/>
              <p14:nvPr/>
            </p14:nvContentPartPr>
            <p14:xfrm>
              <a:off x="2735598" y="3727817"/>
              <a:ext cx="119880" cy="145080"/>
            </p14:xfrm>
          </p:contentPart>
        </mc:Choice>
        <mc:Fallback>
          <p:pic>
            <p:nvPicPr>
              <p:cNvPr id="242" name="Ink 241">
                <a:extLst>
                  <a:ext uri="{FF2B5EF4-FFF2-40B4-BE49-F238E27FC236}">
                    <a16:creationId xmlns:a16="http://schemas.microsoft.com/office/drawing/2014/main" id="{827EAAF3-C92A-747A-0E38-F6E8969A7EFA}"/>
                  </a:ext>
                </a:extLst>
              </p:cNvPr>
              <p:cNvPicPr/>
              <p:nvPr/>
            </p:nvPicPr>
            <p:blipFill>
              <a:blip r:embed="rId296"/>
              <a:stretch>
                <a:fillRect/>
              </a:stretch>
            </p:blipFill>
            <p:spPr>
              <a:xfrm>
                <a:off x="2717958" y="3709817"/>
                <a:ext cx="1555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43" name="Ink 242">
                <a:extLst>
                  <a:ext uri="{FF2B5EF4-FFF2-40B4-BE49-F238E27FC236}">
                    <a16:creationId xmlns:a16="http://schemas.microsoft.com/office/drawing/2014/main" id="{693312E1-0496-B2DC-49D0-2DFBBD6D6C9A}"/>
                  </a:ext>
                </a:extLst>
              </p14:cNvPr>
              <p14:cNvContentPartPr/>
              <p14:nvPr/>
            </p14:nvContentPartPr>
            <p14:xfrm>
              <a:off x="2844678" y="3719897"/>
              <a:ext cx="130320" cy="331560"/>
            </p14:xfrm>
          </p:contentPart>
        </mc:Choice>
        <mc:Fallback>
          <p:pic>
            <p:nvPicPr>
              <p:cNvPr id="243" name="Ink 242">
                <a:extLst>
                  <a:ext uri="{FF2B5EF4-FFF2-40B4-BE49-F238E27FC236}">
                    <a16:creationId xmlns:a16="http://schemas.microsoft.com/office/drawing/2014/main" id="{693312E1-0496-B2DC-49D0-2DFBBD6D6C9A}"/>
                  </a:ext>
                </a:extLst>
              </p:cNvPr>
              <p:cNvPicPr/>
              <p:nvPr/>
            </p:nvPicPr>
            <p:blipFill>
              <a:blip r:embed="rId298"/>
              <a:stretch>
                <a:fillRect/>
              </a:stretch>
            </p:blipFill>
            <p:spPr>
              <a:xfrm>
                <a:off x="2826678" y="3701897"/>
                <a:ext cx="165960" cy="3672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65" name="Ink 264">
                <a:extLst>
                  <a:ext uri="{FF2B5EF4-FFF2-40B4-BE49-F238E27FC236}">
                    <a16:creationId xmlns:a16="http://schemas.microsoft.com/office/drawing/2014/main" id="{77D64D46-9B9A-5950-90ED-2D12F67145F9}"/>
                  </a:ext>
                </a:extLst>
              </p14:cNvPr>
              <p14:cNvContentPartPr/>
              <p14:nvPr/>
            </p14:nvContentPartPr>
            <p14:xfrm>
              <a:off x="3530118" y="4691897"/>
              <a:ext cx="73080" cy="282600"/>
            </p14:xfrm>
          </p:contentPart>
        </mc:Choice>
        <mc:Fallback>
          <p:pic>
            <p:nvPicPr>
              <p:cNvPr id="265" name="Ink 264">
                <a:extLst>
                  <a:ext uri="{FF2B5EF4-FFF2-40B4-BE49-F238E27FC236}">
                    <a16:creationId xmlns:a16="http://schemas.microsoft.com/office/drawing/2014/main" id="{77D64D46-9B9A-5950-90ED-2D12F67145F9}"/>
                  </a:ext>
                </a:extLst>
              </p:cNvPr>
              <p:cNvPicPr/>
              <p:nvPr/>
            </p:nvPicPr>
            <p:blipFill>
              <a:blip r:embed="rId300"/>
              <a:stretch>
                <a:fillRect/>
              </a:stretch>
            </p:blipFill>
            <p:spPr>
              <a:xfrm>
                <a:off x="3512118" y="4674257"/>
                <a:ext cx="10872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66" name="Ink 265">
                <a:extLst>
                  <a:ext uri="{FF2B5EF4-FFF2-40B4-BE49-F238E27FC236}">
                    <a16:creationId xmlns:a16="http://schemas.microsoft.com/office/drawing/2014/main" id="{0CF2C985-FCFC-855E-FF40-1C712CD0AB2B}"/>
                  </a:ext>
                </a:extLst>
              </p14:cNvPr>
              <p14:cNvContentPartPr/>
              <p14:nvPr/>
            </p14:nvContentPartPr>
            <p14:xfrm>
              <a:off x="3487998" y="4813217"/>
              <a:ext cx="224640" cy="34560"/>
            </p14:xfrm>
          </p:contentPart>
        </mc:Choice>
        <mc:Fallback>
          <p:pic>
            <p:nvPicPr>
              <p:cNvPr id="266" name="Ink 265">
                <a:extLst>
                  <a:ext uri="{FF2B5EF4-FFF2-40B4-BE49-F238E27FC236}">
                    <a16:creationId xmlns:a16="http://schemas.microsoft.com/office/drawing/2014/main" id="{0CF2C985-FCFC-855E-FF40-1C712CD0AB2B}"/>
                  </a:ext>
                </a:extLst>
              </p:cNvPr>
              <p:cNvPicPr/>
              <p:nvPr/>
            </p:nvPicPr>
            <p:blipFill>
              <a:blip r:embed="rId302"/>
              <a:stretch>
                <a:fillRect/>
              </a:stretch>
            </p:blipFill>
            <p:spPr>
              <a:xfrm>
                <a:off x="3470358" y="4795577"/>
                <a:ext cx="2602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67" name="Ink 266">
                <a:extLst>
                  <a:ext uri="{FF2B5EF4-FFF2-40B4-BE49-F238E27FC236}">
                    <a16:creationId xmlns:a16="http://schemas.microsoft.com/office/drawing/2014/main" id="{9EC2AD11-4F41-5935-26B9-1D1EA5AE3004}"/>
                  </a:ext>
                </a:extLst>
              </p14:cNvPr>
              <p14:cNvContentPartPr/>
              <p14:nvPr/>
            </p14:nvContentPartPr>
            <p14:xfrm>
              <a:off x="3742518" y="4700177"/>
              <a:ext cx="194400" cy="223200"/>
            </p14:xfrm>
          </p:contentPart>
        </mc:Choice>
        <mc:Fallback>
          <p:pic>
            <p:nvPicPr>
              <p:cNvPr id="267" name="Ink 266">
                <a:extLst>
                  <a:ext uri="{FF2B5EF4-FFF2-40B4-BE49-F238E27FC236}">
                    <a16:creationId xmlns:a16="http://schemas.microsoft.com/office/drawing/2014/main" id="{9EC2AD11-4F41-5935-26B9-1D1EA5AE3004}"/>
                  </a:ext>
                </a:extLst>
              </p:cNvPr>
              <p:cNvPicPr/>
              <p:nvPr/>
            </p:nvPicPr>
            <p:blipFill>
              <a:blip r:embed="rId304"/>
              <a:stretch>
                <a:fillRect/>
              </a:stretch>
            </p:blipFill>
            <p:spPr>
              <a:xfrm>
                <a:off x="3724518" y="4682177"/>
                <a:ext cx="23004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68" name="Ink 267">
                <a:extLst>
                  <a:ext uri="{FF2B5EF4-FFF2-40B4-BE49-F238E27FC236}">
                    <a16:creationId xmlns:a16="http://schemas.microsoft.com/office/drawing/2014/main" id="{242AFF93-C43A-8CF0-7539-C47D2EF378AC}"/>
                  </a:ext>
                </a:extLst>
              </p14:cNvPr>
              <p14:cNvContentPartPr/>
              <p14:nvPr/>
            </p14:nvContentPartPr>
            <p14:xfrm>
              <a:off x="3944838" y="4637897"/>
              <a:ext cx="171360" cy="233280"/>
            </p14:xfrm>
          </p:contentPart>
        </mc:Choice>
        <mc:Fallback>
          <p:pic>
            <p:nvPicPr>
              <p:cNvPr id="268" name="Ink 267">
                <a:extLst>
                  <a:ext uri="{FF2B5EF4-FFF2-40B4-BE49-F238E27FC236}">
                    <a16:creationId xmlns:a16="http://schemas.microsoft.com/office/drawing/2014/main" id="{242AFF93-C43A-8CF0-7539-C47D2EF378AC}"/>
                  </a:ext>
                </a:extLst>
              </p:cNvPr>
              <p:cNvPicPr/>
              <p:nvPr/>
            </p:nvPicPr>
            <p:blipFill>
              <a:blip r:embed="rId306"/>
              <a:stretch>
                <a:fillRect/>
              </a:stretch>
            </p:blipFill>
            <p:spPr>
              <a:xfrm>
                <a:off x="3926838" y="4619897"/>
                <a:ext cx="20700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70" name="Ink 269">
                <a:extLst>
                  <a:ext uri="{FF2B5EF4-FFF2-40B4-BE49-F238E27FC236}">
                    <a16:creationId xmlns:a16="http://schemas.microsoft.com/office/drawing/2014/main" id="{8FE9FEE1-8D3E-206D-7062-D30E818F8C12}"/>
                  </a:ext>
                </a:extLst>
              </p14:cNvPr>
              <p14:cNvContentPartPr/>
              <p14:nvPr/>
            </p14:nvContentPartPr>
            <p14:xfrm>
              <a:off x="4404198" y="4729337"/>
              <a:ext cx="312840" cy="27000"/>
            </p14:xfrm>
          </p:contentPart>
        </mc:Choice>
        <mc:Fallback>
          <p:pic>
            <p:nvPicPr>
              <p:cNvPr id="270" name="Ink 269">
                <a:extLst>
                  <a:ext uri="{FF2B5EF4-FFF2-40B4-BE49-F238E27FC236}">
                    <a16:creationId xmlns:a16="http://schemas.microsoft.com/office/drawing/2014/main" id="{8FE9FEE1-8D3E-206D-7062-D30E818F8C12}"/>
                  </a:ext>
                </a:extLst>
              </p:cNvPr>
              <p:cNvPicPr/>
              <p:nvPr/>
            </p:nvPicPr>
            <p:blipFill>
              <a:blip r:embed="rId308"/>
              <a:stretch>
                <a:fillRect/>
              </a:stretch>
            </p:blipFill>
            <p:spPr>
              <a:xfrm>
                <a:off x="4386198" y="4711337"/>
                <a:ext cx="3484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71" name="Ink 270">
                <a:extLst>
                  <a:ext uri="{FF2B5EF4-FFF2-40B4-BE49-F238E27FC236}">
                    <a16:creationId xmlns:a16="http://schemas.microsoft.com/office/drawing/2014/main" id="{7817B86F-A9A8-91CF-1548-E245A6A73857}"/>
                  </a:ext>
                </a:extLst>
              </p14:cNvPr>
              <p14:cNvContentPartPr/>
              <p14:nvPr/>
            </p14:nvContentPartPr>
            <p14:xfrm>
              <a:off x="4557198" y="4774697"/>
              <a:ext cx="86400" cy="277920"/>
            </p14:xfrm>
          </p:contentPart>
        </mc:Choice>
        <mc:Fallback>
          <p:pic>
            <p:nvPicPr>
              <p:cNvPr id="271" name="Ink 270">
                <a:extLst>
                  <a:ext uri="{FF2B5EF4-FFF2-40B4-BE49-F238E27FC236}">
                    <a16:creationId xmlns:a16="http://schemas.microsoft.com/office/drawing/2014/main" id="{7817B86F-A9A8-91CF-1548-E245A6A73857}"/>
                  </a:ext>
                </a:extLst>
              </p:cNvPr>
              <p:cNvPicPr/>
              <p:nvPr/>
            </p:nvPicPr>
            <p:blipFill>
              <a:blip r:embed="rId310"/>
              <a:stretch>
                <a:fillRect/>
              </a:stretch>
            </p:blipFill>
            <p:spPr>
              <a:xfrm>
                <a:off x="4539558" y="4756697"/>
                <a:ext cx="12204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72" name="Ink 271">
                <a:extLst>
                  <a:ext uri="{FF2B5EF4-FFF2-40B4-BE49-F238E27FC236}">
                    <a16:creationId xmlns:a16="http://schemas.microsoft.com/office/drawing/2014/main" id="{71100A02-5DE7-0CC4-5015-37CAB4D75641}"/>
                  </a:ext>
                </a:extLst>
              </p14:cNvPr>
              <p14:cNvContentPartPr/>
              <p14:nvPr/>
            </p14:nvContentPartPr>
            <p14:xfrm>
              <a:off x="4554678" y="5014097"/>
              <a:ext cx="229680" cy="77400"/>
            </p14:xfrm>
          </p:contentPart>
        </mc:Choice>
        <mc:Fallback>
          <p:pic>
            <p:nvPicPr>
              <p:cNvPr id="272" name="Ink 271">
                <a:extLst>
                  <a:ext uri="{FF2B5EF4-FFF2-40B4-BE49-F238E27FC236}">
                    <a16:creationId xmlns:a16="http://schemas.microsoft.com/office/drawing/2014/main" id="{71100A02-5DE7-0CC4-5015-37CAB4D75641}"/>
                  </a:ext>
                </a:extLst>
              </p:cNvPr>
              <p:cNvPicPr/>
              <p:nvPr/>
            </p:nvPicPr>
            <p:blipFill>
              <a:blip r:embed="rId312"/>
              <a:stretch>
                <a:fillRect/>
              </a:stretch>
            </p:blipFill>
            <p:spPr>
              <a:xfrm>
                <a:off x="4536678" y="4996097"/>
                <a:ext cx="2653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73" name="Ink 272">
                <a:extLst>
                  <a:ext uri="{FF2B5EF4-FFF2-40B4-BE49-F238E27FC236}">
                    <a16:creationId xmlns:a16="http://schemas.microsoft.com/office/drawing/2014/main" id="{25B972F1-E46A-0A92-5A56-A0D360B5B5F9}"/>
                  </a:ext>
                </a:extLst>
              </p14:cNvPr>
              <p14:cNvContentPartPr/>
              <p14:nvPr/>
            </p14:nvContentPartPr>
            <p14:xfrm>
              <a:off x="4810998" y="4904657"/>
              <a:ext cx="123120" cy="109800"/>
            </p14:xfrm>
          </p:contentPart>
        </mc:Choice>
        <mc:Fallback>
          <p:pic>
            <p:nvPicPr>
              <p:cNvPr id="273" name="Ink 272">
                <a:extLst>
                  <a:ext uri="{FF2B5EF4-FFF2-40B4-BE49-F238E27FC236}">
                    <a16:creationId xmlns:a16="http://schemas.microsoft.com/office/drawing/2014/main" id="{25B972F1-E46A-0A92-5A56-A0D360B5B5F9}"/>
                  </a:ext>
                </a:extLst>
              </p:cNvPr>
              <p:cNvPicPr/>
              <p:nvPr/>
            </p:nvPicPr>
            <p:blipFill>
              <a:blip r:embed="rId314"/>
              <a:stretch>
                <a:fillRect/>
              </a:stretch>
            </p:blipFill>
            <p:spPr>
              <a:xfrm>
                <a:off x="4792998" y="4886657"/>
                <a:ext cx="1587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74" name="Ink 273">
                <a:extLst>
                  <a:ext uri="{FF2B5EF4-FFF2-40B4-BE49-F238E27FC236}">
                    <a16:creationId xmlns:a16="http://schemas.microsoft.com/office/drawing/2014/main" id="{570D9D5F-2305-590D-BCE2-49D7F4D5A619}"/>
                  </a:ext>
                </a:extLst>
              </p14:cNvPr>
              <p14:cNvContentPartPr/>
              <p14:nvPr/>
            </p14:nvContentPartPr>
            <p14:xfrm>
              <a:off x="4958958" y="4839497"/>
              <a:ext cx="127440" cy="173520"/>
            </p14:xfrm>
          </p:contentPart>
        </mc:Choice>
        <mc:Fallback>
          <p:pic>
            <p:nvPicPr>
              <p:cNvPr id="274" name="Ink 273">
                <a:extLst>
                  <a:ext uri="{FF2B5EF4-FFF2-40B4-BE49-F238E27FC236}">
                    <a16:creationId xmlns:a16="http://schemas.microsoft.com/office/drawing/2014/main" id="{570D9D5F-2305-590D-BCE2-49D7F4D5A619}"/>
                  </a:ext>
                </a:extLst>
              </p:cNvPr>
              <p:cNvPicPr/>
              <p:nvPr/>
            </p:nvPicPr>
            <p:blipFill>
              <a:blip r:embed="rId316"/>
              <a:stretch>
                <a:fillRect/>
              </a:stretch>
            </p:blipFill>
            <p:spPr>
              <a:xfrm>
                <a:off x="4941318" y="4821497"/>
                <a:ext cx="1630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75" name="Ink 274">
                <a:extLst>
                  <a:ext uri="{FF2B5EF4-FFF2-40B4-BE49-F238E27FC236}">
                    <a16:creationId xmlns:a16="http://schemas.microsoft.com/office/drawing/2014/main" id="{344E49B1-B66C-4D83-7AA3-CBF045D54525}"/>
                  </a:ext>
                </a:extLst>
              </p14:cNvPr>
              <p14:cNvContentPartPr/>
              <p14:nvPr/>
            </p14:nvContentPartPr>
            <p14:xfrm>
              <a:off x="5102958" y="4785497"/>
              <a:ext cx="81360" cy="180360"/>
            </p14:xfrm>
          </p:contentPart>
        </mc:Choice>
        <mc:Fallback>
          <p:pic>
            <p:nvPicPr>
              <p:cNvPr id="275" name="Ink 274">
                <a:extLst>
                  <a:ext uri="{FF2B5EF4-FFF2-40B4-BE49-F238E27FC236}">
                    <a16:creationId xmlns:a16="http://schemas.microsoft.com/office/drawing/2014/main" id="{344E49B1-B66C-4D83-7AA3-CBF045D54525}"/>
                  </a:ext>
                </a:extLst>
              </p:cNvPr>
              <p:cNvPicPr/>
              <p:nvPr/>
            </p:nvPicPr>
            <p:blipFill>
              <a:blip r:embed="rId318"/>
              <a:stretch>
                <a:fillRect/>
              </a:stretch>
            </p:blipFill>
            <p:spPr>
              <a:xfrm>
                <a:off x="5085318" y="4767497"/>
                <a:ext cx="117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76" name="Ink 275">
                <a:extLst>
                  <a:ext uri="{FF2B5EF4-FFF2-40B4-BE49-F238E27FC236}">
                    <a16:creationId xmlns:a16="http://schemas.microsoft.com/office/drawing/2014/main" id="{97134342-80AD-8A13-E4DE-A0972D7582A2}"/>
                  </a:ext>
                </a:extLst>
              </p14:cNvPr>
              <p14:cNvContentPartPr/>
              <p14:nvPr/>
            </p14:nvContentPartPr>
            <p14:xfrm>
              <a:off x="5219238" y="4822577"/>
              <a:ext cx="139680" cy="157680"/>
            </p14:xfrm>
          </p:contentPart>
        </mc:Choice>
        <mc:Fallback>
          <p:pic>
            <p:nvPicPr>
              <p:cNvPr id="276" name="Ink 275">
                <a:extLst>
                  <a:ext uri="{FF2B5EF4-FFF2-40B4-BE49-F238E27FC236}">
                    <a16:creationId xmlns:a16="http://schemas.microsoft.com/office/drawing/2014/main" id="{97134342-80AD-8A13-E4DE-A0972D7582A2}"/>
                  </a:ext>
                </a:extLst>
              </p:cNvPr>
              <p:cNvPicPr/>
              <p:nvPr/>
            </p:nvPicPr>
            <p:blipFill>
              <a:blip r:embed="rId320"/>
              <a:stretch>
                <a:fillRect/>
              </a:stretch>
            </p:blipFill>
            <p:spPr>
              <a:xfrm>
                <a:off x="5201598" y="4804937"/>
                <a:ext cx="1753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77" name="Ink 276">
                <a:extLst>
                  <a:ext uri="{FF2B5EF4-FFF2-40B4-BE49-F238E27FC236}">
                    <a16:creationId xmlns:a16="http://schemas.microsoft.com/office/drawing/2014/main" id="{45281B7F-2EC4-A63D-1513-CE6FDC2B9B87}"/>
                  </a:ext>
                </a:extLst>
              </p14:cNvPr>
              <p14:cNvContentPartPr/>
              <p14:nvPr/>
            </p14:nvContentPartPr>
            <p14:xfrm>
              <a:off x="5368638" y="4788377"/>
              <a:ext cx="167760" cy="145080"/>
            </p14:xfrm>
          </p:contentPart>
        </mc:Choice>
        <mc:Fallback>
          <p:pic>
            <p:nvPicPr>
              <p:cNvPr id="277" name="Ink 276">
                <a:extLst>
                  <a:ext uri="{FF2B5EF4-FFF2-40B4-BE49-F238E27FC236}">
                    <a16:creationId xmlns:a16="http://schemas.microsoft.com/office/drawing/2014/main" id="{45281B7F-2EC4-A63D-1513-CE6FDC2B9B87}"/>
                  </a:ext>
                </a:extLst>
              </p:cNvPr>
              <p:cNvPicPr/>
              <p:nvPr/>
            </p:nvPicPr>
            <p:blipFill>
              <a:blip r:embed="rId322"/>
              <a:stretch>
                <a:fillRect/>
              </a:stretch>
            </p:blipFill>
            <p:spPr>
              <a:xfrm>
                <a:off x="5350998" y="4770377"/>
                <a:ext cx="2034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78" name="Ink 277">
                <a:extLst>
                  <a:ext uri="{FF2B5EF4-FFF2-40B4-BE49-F238E27FC236}">
                    <a16:creationId xmlns:a16="http://schemas.microsoft.com/office/drawing/2014/main" id="{EF03F150-2672-008A-DCBA-757D5DDC3BE6}"/>
                  </a:ext>
                </a:extLst>
              </p14:cNvPr>
              <p14:cNvContentPartPr/>
              <p14:nvPr/>
            </p14:nvContentPartPr>
            <p14:xfrm>
              <a:off x="5520198" y="4754897"/>
              <a:ext cx="94320" cy="207720"/>
            </p14:xfrm>
          </p:contentPart>
        </mc:Choice>
        <mc:Fallback>
          <p:pic>
            <p:nvPicPr>
              <p:cNvPr id="278" name="Ink 277">
                <a:extLst>
                  <a:ext uri="{FF2B5EF4-FFF2-40B4-BE49-F238E27FC236}">
                    <a16:creationId xmlns:a16="http://schemas.microsoft.com/office/drawing/2014/main" id="{EF03F150-2672-008A-DCBA-757D5DDC3BE6}"/>
                  </a:ext>
                </a:extLst>
              </p:cNvPr>
              <p:cNvPicPr/>
              <p:nvPr/>
            </p:nvPicPr>
            <p:blipFill>
              <a:blip r:embed="rId324"/>
              <a:stretch>
                <a:fillRect/>
              </a:stretch>
            </p:blipFill>
            <p:spPr>
              <a:xfrm>
                <a:off x="5502198" y="4736897"/>
                <a:ext cx="12996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79" name="Ink 278">
                <a:extLst>
                  <a:ext uri="{FF2B5EF4-FFF2-40B4-BE49-F238E27FC236}">
                    <a16:creationId xmlns:a16="http://schemas.microsoft.com/office/drawing/2014/main" id="{A227B62C-6B78-FEBC-09E1-627D76C251ED}"/>
                  </a:ext>
                </a:extLst>
              </p14:cNvPr>
              <p14:cNvContentPartPr/>
              <p14:nvPr/>
            </p14:nvContentPartPr>
            <p14:xfrm>
              <a:off x="5730798" y="4790897"/>
              <a:ext cx="38520" cy="80280"/>
            </p14:xfrm>
          </p:contentPart>
        </mc:Choice>
        <mc:Fallback>
          <p:pic>
            <p:nvPicPr>
              <p:cNvPr id="279" name="Ink 278">
                <a:extLst>
                  <a:ext uri="{FF2B5EF4-FFF2-40B4-BE49-F238E27FC236}">
                    <a16:creationId xmlns:a16="http://schemas.microsoft.com/office/drawing/2014/main" id="{A227B62C-6B78-FEBC-09E1-627D76C251ED}"/>
                  </a:ext>
                </a:extLst>
              </p:cNvPr>
              <p:cNvPicPr/>
              <p:nvPr/>
            </p:nvPicPr>
            <p:blipFill>
              <a:blip r:embed="rId326"/>
              <a:stretch>
                <a:fillRect/>
              </a:stretch>
            </p:blipFill>
            <p:spPr>
              <a:xfrm>
                <a:off x="5713158" y="4773257"/>
                <a:ext cx="741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80" name="Ink 279">
                <a:extLst>
                  <a:ext uri="{FF2B5EF4-FFF2-40B4-BE49-F238E27FC236}">
                    <a16:creationId xmlns:a16="http://schemas.microsoft.com/office/drawing/2014/main" id="{B94AE4C9-6ABA-9DA0-43D5-7E3D63D39721}"/>
                  </a:ext>
                </a:extLst>
              </p14:cNvPr>
              <p14:cNvContentPartPr/>
              <p14:nvPr/>
            </p14:nvContentPartPr>
            <p14:xfrm>
              <a:off x="5602638" y="4699817"/>
              <a:ext cx="306000" cy="132120"/>
            </p14:xfrm>
          </p:contentPart>
        </mc:Choice>
        <mc:Fallback>
          <p:pic>
            <p:nvPicPr>
              <p:cNvPr id="280" name="Ink 279">
                <a:extLst>
                  <a:ext uri="{FF2B5EF4-FFF2-40B4-BE49-F238E27FC236}">
                    <a16:creationId xmlns:a16="http://schemas.microsoft.com/office/drawing/2014/main" id="{B94AE4C9-6ABA-9DA0-43D5-7E3D63D39721}"/>
                  </a:ext>
                </a:extLst>
              </p:cNvPr>
              <p:cNvPicPr/>
              <p:nvPr/>
            </p:nvPicPr>
            <p:blipFill>
              <a:blip r:embed="rId328"/>
              <a:stretch>
                <a:fillRect/>
              </a:stretch>
            </p:blipFill>
            <p:spPr>
              <a:xfrm>
                <a:off x="5584998" y="4682177"/>
                <a:ext cx="3416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81" name="Ink 280">
                <a:extLst>
                  <a:ext uri="{FF2B5EF4-FFF2-40B4-BE49-F238E27FC236}">
                    <a16:creationId xmlns:a16="http://schemas.microsoft.com/office/drawing/2014/main" id="{7B6C026C-3F9A-7748-7CFF-5DA28B559A78}"/>
                  </a:ext>
                </a:extLst>
              </p14:cNvPr>
              <p14:cNvContentPartPr/>
              <p14:nvPr/>
            </p14:nvContentPartPr>
            <p14:xfrm>
              <a:off x="5980998" y="4673177"/>
              <a:ext cx="245160" cy="397080"/>
            </p14:xfrm>
          </p:contentPart>
        </mc:Choice>
        <mc:Fallback>
          <p:pic>
            <p:nvPicPr>
              <p:cNvPr id="281" name="Ink 280">
                <a:extLst>
                  <a:ext uri="{FF2B5EF4-FFF2-40B4-BE49-F238E27FC236}">
                    <a16:creationId xmlns:a16="http://schemas.microsoft.com/office/drawing/2014/main" id="{7B6C026C-3F9A-7748-7CFF-5DA28B559A78}"/>
                  </a:ext>
                </a:extLst>
              </p:cNvPr>
              <p:cNvPicPr/>
              <p:nvPr/>
            </p:nvPicPr>
            <p:blipFill>
              <a:blip r:embed="rId330"/>
              <a:stretch>
                <a:fillRect/>
              </a:stretch>
            </p:blipFill>
            <p:spPr>
              <a:xfrm>
                <a:off x="5963358" y="4655177"/>
                <a:ext cx="280800" cy="4327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45" name="Ink 244">
                <a:extLst>
                  <a:ext uri="{FF2B5EF4-FFF2-40B4-BE49-F238E27FC236}">
                    <a16:creationId xmlns:a16="http://schemas.microsoft.com/office/drawing/2014/main" id="{24F5D573-3221-8CF5-F8E3-64E4E6627784}"/>
                  </a:ext>
                </a:extLst>
              </p14:cNvPr>
              <p14:cNvContentPartPr/>
              <p14:nvPr/>
            </p14:nvContentPartPr>
            <p14:xfrm>
              <a:off x="3259038" y="3160817"/>
              <a:ext cx="169560" cy="31680"/>
            </p14:xfrm>
          </p:contentPart>
        </mc:Choice>
        <mc:Fallback>
          <p:pic>
            <p:nvPicPr>
              <p:cNvPr id="245" name="Ink 244">
                <a:extLst>
                  <a:ext uri="{FF2B5EF4-FFF2-40B4-BE49-F238E27FC236}">
                    <a16:creationId xmlns:a16="http://schemas.microsoft.com/office/drawing/2014/main" id="{24F5D573-3221-8CF5-F8E3-64E4E6627784}"/>
                  </a:ext>
                </a:extLst>
              </p:cNvPr>
              <p:cNvPicPr/>
              <p:nvPr/>
            </p:nvPicPr>
            <p:blipFill>
              <a:blip r:embed="rId332"/>
              <a:stretch>
                <a:fillRect/>
              </a:stretch>
            </p:blipFill>
            <p:spPr>
              <a:xfrm>
                <a:off x="3241038" y="3143177"/>
                <a:ext cx="2052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46" name="Ink 245">
                <a:extLst>
                  <a:ext uri="{FF2B5EF4-FFF2-40B4-BE49-F238E27FC236}">
                    <a16:creationId xmlns:a16="http://schemas.microsoft.com/office/drawing/2014/main" id="{A869C294-8C64-0AC1-BE94-5585E1085C5C}"/>
                  </a:ext>
                </a:extLst>
              </p14:cNvPr>
              <p14:cNvContentPartPr/>
              <p14:nvPr/>
            </p14:nvContentPartPr>
            <p14:xfrm>
              <a:off x="3531558" y="3082697"/>
              <a:ext cx="161640" cy="226440"/>
            </p14:xfrm>
          </p:contentPart>
        </mc:Choice>
        <mc:Fallback>
          <p:pic>
            <p:nvPicPr>
              <p:cNvPr id="246" name="Ink 245">
                <a:extLst>
                  <a:ext uri="{FF2B5EF4-FFF2-40B4-BE49-F238E27FC236}">
                    <a16:creationId xmlns:a16="http://schemas.microsoft.com/office/drawing/2014/main" id="{A869C294-8C64-0AC1-BE94-5585E1085C5C}"/>
                  </a:ext>
                </a:extLst>
              </p:cNvPr>
              <p:cNvPicPr/>
              <p:nvPr/>
            </p:nvPicPr>
            <p:blipFill>
              <a:blip r:embed="rId334"/>
              <a:stretch>
                <a:fillRect/>
              </a:stretch>
            </p:blipFill>
            <p:spPr>
              <a:xfrm>
                <a:off x="3513558" y="3065057"/>
                <a:ext cx="19728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47" name="Ink 246">
                <a:extLst>
                  <a:ext uri="{FF2B5EF4-FFF2-40B4-BE49-F238E27FC236}">
                    <a16:creationId xmlns:a16="http://schemas.microsoft.com/office/drawing/2014/main" id="{E6869D72-3D62-4D18-0E2E-B2A94CD8F7D2}"/>
                  </a:ext>
                </a:extLst>
              </p14:cNvPr>
              <p14:cNvContentPartPr/>
              <p14:nvPr/>
            </p14:nvContentPartPr>
            <p14:xfrm>
              <a:off x="3733878" y="3112217"/>
              <a:ext cx="169560" cy="203040"/>
            </p14:xfrm>
          </p:contentPart>
        </mc:Choice>
        <mc:Fallback>
          <p:pic>
            <p:nvPicPr>
              <p:cNvPr id="247" name="Ink 246">
                <a:extLst>
                  <a:ext uri="{FF2B5EF4-FFF2-40B4-BE49-F238E27FC236}">
                    <a16:creationId xmlns:a16="http://schemas.microsoft.com/office/drawing/2014/main" id="{E6869D72-3D62-4D18-0E2E-B2A94CD8F7D2}"/>
                  </a:ext>
                </a:extLst>
              </p:cNvPr>
              <p:cNvPicPr/>
              <p:nvPr/>
            </p:nvPicPr>
            <p:blipFill>
              <a:blip r:embed="rId336"/>
              <a:stretch>
                <a:fillRect/>
              </a:stretch>
            </p:blipFill>
            <p:spPr>
              <a:xfrm>
                <a:off x="3716238" y="3094577"/>
                <a:ext cx="20520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86" name="Ink 285">
                <a:extLst>
                  <a:ext uri="{FF2B5EF4-FFF2-40B4-BE49-F238E27FC236}">
                    <a16:creationId xmlns:a16="http://schemas.microsoft.com/office/drawing/2014/main" id="{96491051-47F4-2C0C-4C78-A908B52E69D2}"/>
                  </a:ext>
                </a:extLst>
              </p14:cNvPr>
              <p14:cNvContentPartPr/>
              <p14:nvPr/>
            </p14:nvContentPartPr>
            <p14:xfrm>
              <a:off x="4254078" y="3142097"/>
              <a:ext cx="234360" cy="12600"/>
            </p14:xfrm>
          </p:contentPart>
        </mc:Choice>
        <mc:Fallback>
          <p:pic>
            <p:nvPicPr>
              <p:cNvPr id="286" name="Ink 285">
                <a:extLst>
                  <a:ext uri="{FF2B5EF4-FFF2-40B4-BE49-F238E27FC236}">
                    <a16:creationId xmlns:a16="http://schemas.microsoft.com/office/drawing/2014/main" id="{96491051-47F4-2C0C-4C78-A908B52E69D2}"/>
                  </a:ext>
                </a:extLst>
              </p:cNvPr>
              <p:cNvPicPr/>
              <p:nvPr/>
            </p:nvPicPr>
            <p:blipFill>
              <a:blip r:embed="rId338"/>
              <a:stretch>
                <a:fillRect/>
              </a:stretch>
            </p:blipFill>
            <p:spPr>
              <a:xfrm>
                <a:off x="4236438" y="3124097"/>
                <a:ext cx="270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87" name="Ink 286">
                <a:extLst>
                  <a:ext uri="{FF2B5EF4-FFF2-40B4-BE49-F238E27FC236}">
                    <a16:creationId xmlns:a16="http://schemas.microsoft.com/office/drawing/2014/main" id="{B4FE4CC0-CADB-092E-7189-C6F65640115C}"/>
                  </a:ext>
                </a:extLst>
              </p14:cNvPr>
              <p14:cNvContentPartPr/>
              <p14:nvPr/>
            </p14:nvContentPartPr>
            <p14:xfrm>
              <a:off x="4381878" y="3199697"/>
              <a:ext cx="33480" cy="209880"/>
            </p14:xfrm>
          </p:contentPart>
        </mc:Choice>
        <mc:Fallback>
          <p:pic>
            <p:nvPicPr>
              <p:cNvPr id="287" name="Ink 286">
                <a:extLst>
                  <a:ext uri="{FF2B5EF4-FFF2-40B4-BE49-F238E27FC236}">
                    <a16:creationId xmlns:a16="http://schemas.microsoft.com/office/drawing/2014/main" id="{B4FE4CC0-CADB-092E-7189-C6F65640115C}"/>
                  </a:ext>
                </a:extLst>
              </p:cNvPr>
              <p:cNvPicPr/>
              <p:nvPr/>
            </p:nvPicPr>
            <p:blipFill>
              <a:blip r:embed="rId340"/>
              <a:stretch>
                <a:fillRect/>
              </a:stretch>
            </p:blipFill>
            <p:spPr>
              <a:xfrm>
                <a:off x="4364238" y="3181697"/>
                <a:ext cx="6912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88" name="Ink 287">
                <a:extLst>
                  <a:ext uri="{FF2B5EF4-FFF2-40B4-BE49-F238E27FC236}">
                    <a16:creationId xmlns:a16="http://schemas.microsoft.com/office/drawing/2014/main" id="{DD0EB1D9-3C26-E396-920B-9B98597B72F7}"/>
                  </a:ext>
                </a:extLst>
              </p14:cNvPr>
              <p14:cNvContentPartPr/>
              <p14:nvPr/>
            </p14:nvContentPartPr>
            <p14:xfrm>
              <a:off x="4322118" y="3397337"/>
              <a:ext cx="208440" cy="44640"/>
            </p14:xfrm>
          </p:contentPart>
        </mc:Choice>
        <mc:Fallback>
          <p:pic>
            <p:nvPicPr>
              <p:cNvPr id="288" name="Ink 287">
                <a:extLst>
                  <a:ext uri="{FF2B5EF4-FFF2-40B4-BE49-F238E27FC236}">
                    <a16:creationId xmlns:a16="http://schemas.microsoft.com/office/drawing/2014/main" id="{DD0EB1D9-3C26-E396-920B-9B98597B72F7}"/>
                  </a:ext>
                </a:extLst>
              </p:cNvPr>
              <p:cNvPicPr/>
              <p:nvPr/>
            </p:nvPicPr>
            <p:blipFill>
              <a:blip r:embed="rId342"/>
              <a:stretch>
                <a:fillRect/>
              </a:stretch>
            </p:blipFill>
            <p:spPr>
              <a:xfrm>
                <a:off x="4304478" y="3379697"/>
                <a:ext cx="2440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89" name="Ink 288">
                <a:extLst>
                  <a:ext uri="{FF2B5EF4-FFF2-40B4-BE49-F238E27FC236}">
                    <a16:creationId xmlns:a16="http://schemas.microsoft.com/office/drawing/2014/main" id="{55E25C6D-9267-5296-100E-CEFD1835B665}"/>
                  </a:ext>
                </a:extLst>
              </p14:cNvPr>
              <p14:cNvContentPartPr/>
              <p14:nvPr/>
            </p14:nvContentPartPr>
            <p14:xfrm>
              <a:off x="4600758" y="3270977"/>
              <a:ext cx="82440" cy="129600"/>
            </p14:xfrm>
          </p:contentPart>
        </mc:Choice>
        <mc:Fallback>
          <p:pic>
            <p:nvPicPr>
              <p:cNvPr id="289" name="Ink 288">
                <a:extLst>
                  <a:ext uri="{FF2B5EF4-FFF2-40B4-BE49-F238E27FC236}">
                    <a16:creationId xmlns:a16="http://schemas.microsoft.com/office/drawing/2014/main" id="{55E25C6D-9267-5296-100E-CEFD1835B665}"/>
                  </a:ext>
                </a:extLst>
              </p:cNvPr>
              <p:cNvPicPr/>
              <p:nvPr/>
            </p:nvPicPr>
            <p:blipFill>
              <a:blip r:embed="rId344"/>
              <a:stretch>
                <a:fillRect/>
              </a:stretch>
            </p:blipFill>
            <p:spPr>
              <a:xfrm>
                <a:off x="4582758" y="3252977"/>
                <a:ext cx="1180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90" name="Ink 289">
                <a:extLst>
                  <a:ext uri="{FF2B5EF4-FFF2-40B4-BE49-F238E27FC236}">
                    <a16:creationId xmlns:a16="http://schemas.microsoft.com/office/drawing/2014/main" id="{A1A277B5-994C-0D86-1C46-2B38B14A4C59}"/>
                  </a:ext>
                </a:extLst>
              </p14:cNvPr>
              <p14:cNvContentPartPr/>
              <p14:nvPr/>
            </p14:nvContentPartPr>
            <p14:xfrm>
              <a:off x="4729278" y="3263417"/>
              <a:ext cx="139680" cy="129960"/>
            </p14:xfrm>
          </p:contentPart>
        </mc:Choice>
        <mc:Fallback>
          <p:pic>
            <p:nvPicPr>
              <p:cNvPr id="290" name="Ink 289">
                <a:extLst>
                  <a:ext uri="{FF2B5EF4-FFF2-40B4-BE49-F238E27FC236}">
                    <a16:creationId xmlns:a16="http://schemas.microsoft.com/office/drawing/2014/main" id="{A1A277B5-994C-0D86-1C46-2B38B14A4C59}"/>
                  </a:ext>
                </a:extLst>
              </p:cNvPr>
              <p:cNvPicPr/>
              <p:nvPr/>
            </p:nvPicPr>
            <p:blipFill>
              <a:blip r:embed="rId346"/>
              <a:stretch>
                <a:fillRect/>
              </a:stretch>
            </p:blipFill>
            <p:spPr>
              <a:xfrm>
                <a:off x="4711638" y="3245777"/>
                <a:ext cx="1753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91" name="Ink 290">
                <a:extLst>
                  <a:ext uri="{FF2B5EF4-FFF2-40B4-BE49-F238E27FC236}">
                    <a16:creationId xmlns:a16="http://schemas.microsoft.com/office/drawing/2014/main" id="{AF6ED2B0-8567-9631-14B2-D143BEACAED5}"/>
                  </a:ext>
                </a:extLst>
              </p14:cNvPr>
              <p14:cNvContentPartPr/>
              <p14:nvPr/>
            </p14:nvContentPartPr>
            <p14:xfrm>
              <a:off x="4893438" y="3225977"/>
              <a:ext cx="291240" cy="152280"/>
            </p14:xfrm>
          </p:contentPart>
        </mc:Choice>
        <mc:Fallback>
          <p:pic>
            <p:nvPicPr>
              <p:cNvPr id="291" name="Ink 290">
                <a:extLst>
                  <a:ext uri="{FF2B5EF4-FFF2-40B4-BE49-F238E27FC236}">
                    <a16:creationId xmlns:a16="http://schemas.microsoft.com/office/drawing/2014/main" id="{AF6ED2B0-8567-9631-14B2-D143BEACAED5}"/>
                  </a:ext>
                </a:extLst>
              </p:cNvPr>
              <p:cNvPicPr/>
              <p:nvPr/>
            </p:nvPicPr>
            <p:blipFill>
              <a:blip r:embed="rId348"/>
              <a:stretch>
                <a:fillRect/>
              </a:stretch>
            </p:blipFill>
            <p:spPr>
              <a:xfrm>
                <a:off x="4875438" y="3207977"/>
                <a:ext cx="3268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92" name="Ink 291">
                <a:extLst>
                  <a:ext uri="{FF2B5EF4-FFF2-40B4-BE49-F238E27FC236}">
                    <a16:creationId xmlns:a16="http://schemas.microsoft.com/office/drawing/2014/main" id="{3B815B16-BAC7-1D31-DC5E-C1DB2416EE6F}"/>
                  </a:ext>
                </a:extLst>
              </p14:cNvPr>
              <p14:cNvContentPartPr/>
              <p14:nvPr/>
            </p14:nvContentPartPr>
            <p14:xfrm>
              <a:off x="5160558" y="3213377"/>
              <a:ext cx="173520" cy="126360"/>
            </p14:xfrm>
          </p:contentPart>
        </mc:Choice>
        <mc:Fallback>
          <p:pic>
            <p:nvPicPr>
              <p:cNvPr id="292" name="Ink 291">
                <a:extLst>
                  <a:ext uri="{FF2B5EF4-FFF2-40B4-BE49-F238E27FC236}">
                    <a16:creationId xmlns:a16="http://schemas.microsoft.com/office/drawing/2014/main" id="{3B815B16-BAC7-1D31-DC5E-C1DB2416EE6F}"/>
                  </a:ext>
                </a:extLst>
              </p:cNvPr>
              <p:cNvPicPr/>
              <p:nvPr/>
            </p:nvPicPr>
            <p:blipFill>
              <a:blip r:embed="rId350"/>
              <a:stretch>
                <a:fillRect/>
              </a:stretch>
            </p:blipFill>
            <p:spPr>
              <a:xfrm>
                <a:off x="5142918" y="3195737"/>
                <a:ext cx="2091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93" name="Ink 292">
                <a:extLst>
                  <a:ext uri="{FF2B5EF4-FFF2-40B4-BE49-F238E27FC236}">
                    <a16:creationId xmlns:a16="http://schemas.microsoft.com/office/drawing/2014/main" id="{40B1F9F8-68FA-E321-8049-C0DCE9C8A4A7}"/>
                  </a:ext>
                </a:extLst>
              </p14:cNvPr>
              <p14:cNvContentPartPr/>
              <p14:nvPr/>
            </p14:nvContentPartPr>
            <p14:xfrm>
              <a:off x="5340558" y="3188897"/>
              <a:ext cx="141840" cy="192960"/>
            </p14:xfrm>
          </p:contentPart>
        </mc:Choice>
        <mc:Fallback>
          <p:pic>
            <p:nvPicPr>
              <p:cNvPr id="293" name="Ink 292">
                <a:extLst>
                  <a:ext uri="{FF2B5EF4-FFF2-40B4-BE49-F238E27FC236}">
                    <a16:creationId xmlns:a16="http://schemas.microsoft.com/office/drawing/2014/main" id="{40B1F9F8-68FA-E321-8049-C0DCE9C8A4A7}"/>
                  </a:ext>
                </a:extLst>
              </p:cNvPr>
              <p:cNvPicPr/>
              <p:nvPr/>
            </p:nvPicPr>
            <p:blipFill>
              <a:blip r:embed="rId352"/>
              <a:stretch>
                <a:fillRect/>
              </a:stretch>
            </p:blipFill>
            <p:spPr>
              <a:xfrm>
                <a:off x="5322918" y="3171257"/>
                <a:ext cx="1774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94" name="Ink 293">
                <a:extLst>
                  <a:ext uri="{FF2B5EF4-FFF2-40B4-BE49-F238E27FC236}">
                    <a16:creationId xmlns:a16="http://schemas.microsoft.com/office/drawing/2014/main" id="{67B2A342-FAA0-BD47-6139-FB784D5C1A16}"/>
                  </a:ext>
                </a:extLst>
              </p14:cNvPr>
              <p14:cNvContentPartPr/>
              <p14:nvPr/>
            </p14:nvContentPartPr>
            <p14:xfrm>
              <a:off x="5516598" y="3303017"/>
              <a:ext cx="28440" cy="51840"/>
            </p14:xfrm>
          </p:contentPart>
        </mc:Choice>
        <mc:Fallback>
          <p:pic>
            <p:nvPicPr>
              <p:cNvPr id="294" name="Ink 293">
                <a:extLst>
                  <a:ext uri="{FF2B5EF4-FFF2-40B4-BE49-F238E27FC236}">
                    <a16:creationId xmlns:a16="http://schemas.microsoft.com/office/drawing/2014/main" id="{67B2A342-FAA0-BD47-6139-FB784D5C1A16}"/>
                  </a:ext>
                </a:extLst>
              </p:cNvPr>
              <p:cNvPicPr/>
              <p:nvPr/>
            </p:nvPicPr>
            <p:blipFill>
              <a:blip r:embed="rId354"/>
              <a:stretch>
                <a:fillRect/>
              </a:stretch>
            </p:blipFill>
            <p:spPr>
              <a:xfrm>
                <a:off x="5498958" y="3285017"/>
                <a:ext cx="640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95" name="Ink 294">
                <a:extLst>
                  <a:ext uri="{FF2B5EF4-FFF2-40B4-BE49-F238E27FC236}">
                    <a16:creationId xmlns:a16="http://schemas.microsoft.com/office/drawing/2014/main" id="{9E7806C5-DFB4-CF5F-1E5E-C9FC87CD0FA4}"/>
                  </a:ext>
                </a:extLst>
              </p14:cNvPr>
              <p14:cNvContentPartPr/>
              <p14:nvPr/>
            </p14:nvContentPartPr>
            <p14:xfrm>
              <a:off x="5464758" y="3167657"/>
              <a:ext cx="244800" cy="158760"/>
            </p14:xfrm>
          </p:contentPart>
        </mc:Choice>
        <mc:Fallback>
          <p:pic>
            <p:nvPicPr>
              <p:cNvPr id="295" name="Ink 294">
                <a:extLst>
                  <a:ext uri="{FF2B5EF4-FFF2-40B4-BE49-F238E27FC236}">
                    <a16:creationId xmlns:a16="http://schemas.microsoft.com/office/drawing/2014/main" id="{9E7806C5-DFB4-CF5F-1E5E-C9FC87CD0FA4}"/>
                  </a:ext>
                </a:extLst>
              </p:cNvPr>
              <p:cNvPicPr/>
              <p:nvPr/>
            </p:nvPicPr>
            <p:blipFill>
              <a:blip r:embed="rId356"/>
              <a:stretch>
                <a:fillRect/>
              </a:stretch>
            </p:blipFill>
            <p:spPr>
              <a:xfrm>
                <a:off x="5446758" y="3150017"/>
                <a:ext cx="2804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96" name="Ink 295">
                <a:extLst>
                  <a:ext uri="{FF2B5EF4-FFF2-40B4-BE49-F238E27FC236}">
                    <a16:creationId xmlns:a16="http://schemas.microsoft.com/office/drawing/2014/main" id="{E696809C-1CE2-3294-02AE-21E5CCB81767}"/>
                  </a:ext>
                </a:extLst>
              </p14:cNvPr>
              <p14:cNvContentPartPr/>
              <p14:nvPr/>
            </p14:nvContentPartPr>
            <p14:xfrm>
              <a:off x="5780478" y="3214097"/>
              <a:ext cx="360" cy="3600"/>
            </p14:xfrm>
          </p:contentPart>
        </mc:Choice>
        <mc:Fallback>
          <p:pic>
            <p:nvPicPr>
              <p:cNvPr id="296" name="Ink 295">
                <a:extLst>
                  <a:ext uri="{FF2B5EF4-FFF2-40B4-BE49-F238E27FC236}">
                    <a16:creationId xmlns:a16="http://schemas.microsoft.com/office/drawing/2014/main" id="{E696809C-1CE2-3294-02AE-21E5CCB81767}"/>
                  </a:ext>
                </a:extLst>
              </p:cNvPr>
              <p:cNvPicPr/>
              <p:nvPr/>
            </p:nvPicPr>
            <p:blipFill>
              <a:blip r:embed="rId358"/>
              <a:stretch>
                <a:fillRect/>
              </a:stretch>
            </p:blipFill>
            <p:spPr>
              <a:xfrm>
                <a:off x="5762838" y="3196097"/>
                <a:ext cx="360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97" name="Ink 296">
                <a:extLst>
                  <a:ext uri="{FF2B5EF4-FFF2-40B4-BE49-F238E27FC236}">
                    <a16:creationId xmlns:a16="http://schemas.microsoft.com/office/drawing/2014/main" id="{B8388741-ECAE-C8DA-A3BF-DF48330BA353}"/>
                  </a:ext>
                </a:extLst>
              </p14:cNvPr>
              <p14:cNvContentPartPr/>
              <p14:nvPr/>
            </p14:nvContentPartPr>
            <p14:xfrm>
              <a:off x="5780478" y="3223097"/>
              <a:ext cx="173880" cy="277200"/>
            </p14:xfrm>
          </p:contentPart>
        </mc:Choice>
        <mc:Fallback>
          <p:pic>
            <p:nvPicPr>
              <p:cNvPr id="297" name="Ink 296">
                <a:extLst>
                  <a:ext uri="{FF2B5EF4-FFF2-40B4-BE49-F238E27FC236}">
                    <a16:creationId xmlns:a16="http://schemas.microsoft.com/office/drawing/2014/main" id="{B8388741-ECAE-C8DA-A3BF-DF48330BA353}"/>
                  </a:ext>
                </a:extLst>
              </p:cNvPr>
              <p:cNvPicPr/>
              <p:nvPr/>
            </p:nvPicPr>
            <p:blipFill>
              <a:blip r:embed="rId360"/>
              <a:stretch>
                <a:fillRect/>
              </a:stretch>
            </p:blipFill>
            <p:spPr>
              <a:xfrm>
                <a:off x="5762838" y="3205097"/>
                <a:ext cx="20952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99" name="Ink 298">
                <a:extLst>
                  <a:ext uri="{FF2B5EF4-FFF2-40B4-BE49-F238E27FC236}">
                    <a16:creationId xmlns:a16="http://schemas.microsoft.com/office/drawing/2014/main" id="{722E60CB-AE38-76E0-2C9D-32E004481AAA}"/>
                  </a:ext>
                </a:extLst>
              </p14:cNvPr>
              <p14:cNvContentPartPr/>
              <p14:nvPr/>
            </p14:nvContentPartPr>
            <p14:xfrm>
              <a:off x="3516438" y="3743297"/>
              <a:ext cx="181080" cy="289800"/>
            </p14:xfrm>
          </p:contentPart>
        </mc:Choice>
        <mc:Fallback>
          <p:pic>
            <p:nvPicPr>
              <p:cNvPr id="299" name="Ink 298">
                <a:extLst>
                  <a:ext uri="{FF2B5EF4-FFF2-40B4-BE49-F238E27FC236}">
                    <a16:creationId xmlns:a16="http://schemas.microsoft.com/office/drawing/2014/main" id="{722E60CB-AE38-76E0-2C9D-32E004481AAA}"/>
                  </a:ext>
                </a:extLst>
              </p:cNvPr>
              <p:cNvPicPr/>
              <p:nvPr/>
            </p:nvPicPr>
            <p:blipFill>
              <a:blip r:embed="rId362"/>
              <a:stretch>
                <a:fillRect/>
              </a:stretch>
            </p:blipFill>
            <p:spPr>
              <a:xfrm>
                <a:off x="3498798" y="3725657"/>
                <a:ext cx="216720" cy="325440"/>
              </a:xfrm>
              <a:prstGeom prst="rect">
                <a:avLst/>
              </a:prstGeom>
            </p:spPr>
          </p:pic>
        </mc:Fallback>
      </mc:AlternateContent>
      <p:grpSp>
        <p:nvGrpSpPr>
          <p:cNvPr id="316" name="Group 315">
            <a:extLst>
              <a:ext uri="{FF2B5EF4-FFF2-40B4-BE49-F238E27FC236}">
                <a16:creationId xmlns:a16="http://schemas.microsoft.com/office/drawing/2014/main" id="{6BD8D235-967E-6EEF-DDB9-9CFF94A4B8BD}"/>
              </a:ext>
            </a:extLst>
          </p:cNvPr>
          <p:cNvGrpSpPr/>
          <p:nvPr/>
        </p:nvGrpSpPr>
        <p:grpSpPr>
          <a:xfrm>
            <a:off x="4240398" y="3646817"/>
            <a:ext cx="2124720" cy="623520"/>
            <a:chOff x="4240398" y="3646817"/>
            <a:chExt cx="2124720" cy="623520"/>
          </a:xfrm>
        </p:grpSpPr>
        <mc:AlternateContent xmlns:mc="http://schemas.openxmlformats.org/markup-compatibility/2006">
          <mc:Choice xmlns:p14="http://schemas.microsoft.com/office/powerpoint/2010/main" Requires="p14">
            <p:contentPart p14:bwMode="auto" r:id="rId363">
              <p14:nvContentPartPr>
                <p14:cNvPr id="233" name="Ink 232">
                  <a:extLst>
                    <a:ext uri="{FF2B5EF4-FFF2-40B4-BE49-F238E27FC236}">
                      <a16:creationId xmlns:a16="http://schemas.microsoft.com/office/drawing/2014/main" id="{4420FEFC-C666-D676-4BFE-B4703FAD43A6}"/>
                    </a:ext>
                  </a:extLst>
                </p14:cNvPr>
                <p14:cNvContentPartPr/>
                <p14:nvPr/>
              </p14:nvContentPartPr>
              <p14:xfrm>
                <a:off x="4940958" y="3646817"/>
                <a:ext cx="1266480" cy="31680"/>
              </p14:xfrm>
            </p:contentPart>
          </mc:Choice>
          <mc:Fallback>
            <p:pic>
              <p:nvPicPr>
                <p:cNvPr id="233" name="Ink 232">
                  <a:extLst>
                    <a:ext uri="{FF2B5EF4-FFF2-40B4-BE49-F238E27FC236}">
                      <a16:creationId xmlns:a16="http://schemas.microsoft.com/office/drawing/2014/main" id="{4420FEFC-C666-D676-4BFE-B4703FAD43A6}"/>
                    </a:ext>
                  </a:extLst>
                </p:cNvPr>
                <p:cNvPicPr/>
                <p:nvPr/>
              </p:nvPicPr>
              <p:blipFill>
                <a:blip r:embed="rId364"/>
                <a:stretch>
                  <a:fillRect/>
                </a:stretch>
              </p:blipFill>
              <p:spPr>
                <a:xfrm>
                  <a:off x="4923318" y="3629177"/>
                  <a:ext cx="13021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34" name="Ink 233">
                  <a:extLst>
                    <a:ext uri="{FF2B5EF4-FFF2-40B4-BE49-F238E27FC236}">
                      <a16:creationId xmlns:a16="http://schemas.microsoft.com/office/drawing/2014/main" id="{87C4E9B6-D96F-7355-914B-7160599DCD71}"/>
                    </a:ext>
                  </a:extLst>
                </p14:cNvPr>
                <p14:cNvContentPartPr/>
                <p14:nvPr/>
              </p14:nvContentPartPr>
              <p14:xfrm>
                <a:off x="4991718" y="4170617"/>
                <a:ext cx="1373400" cy="99720"/>
              </p14:xfrm>
            </p:contentPart>
          </mc:Choice>
          <mc:Fallback>
            <p:pic>
              <p:nvPicPr>
                <p:cNvPr id="234" name="Ink 233">
                  <a:extLst>
                    <a:ext uri="{FF2B5EF4-FFF2-40B4-BE49-F238E27FC236}">
                      <a16:creationId xmlns:a16="http://schemas.microsoft.com/office/drawing/2014/main" id="{87C4E9B6-D96F-7355-914B-7160599DCD71}"/>
                    </a:ext>
                  </a:extLst>
                </p:cNvPr>
                <p:cNvPicPr/>
                <p:nvPr/>
              </p:nvPicPr>
              <p:blipFill>
                <a:blip r:embed="rId366"/>
                <a:stretch>
                  <a:fillRect/>
                </a:stretch>
              </p:blipFill>
              <p:spPr>
                <a:xfrm>
                  <a:off x="4974078" y="4152977"/>
                  <a:ext cx="14090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300" name="Ink 299">
                  <a:extLst>
                    <a:ext uri="{FF2B5EF4-FFF2-40B4-BE49-F238E27FC236}">
                      <a16:creationId xmlns:a16="http://schemas.microsoft.com/office/drawing/2014/main" id="{EC6D6FD9-2996-CEBF-E2FC-361A698B0295}"/>
                    </a:ext>
                  </a:extLst>
                </p14:cNvPr>
                <p14:cNvContentPartPr/>
                <p14:nvPr/>
              </p14:nvContentPartPr>
              <p14:xfrm>
                <a:off x="4240398" y="3830057"/>
                <a:ext cx="66600" cy="221760"/>
              </p14:xfrm>
            </p:contentPart>
          </mc:Choice>
          <mc:Fallback>
            <p:pic>
              <p:nvPicPr>
                <p:cNvPr id="300" name="Ink 299">
                  <a:extLst>
                    <a:ext uri="{FF2B5EF4-FFF2-40B4-BE49-F238E27FC236}">
                      <a16:creationId xmlns:a16="http://schemas.microsoft.com/office/drawing/2014/main" id="{EC6D6FD9-2996-CEBF-E2FC-361A698B0295}"/>
                    </a:ext>
                  </a:extLst>
                </p:cNvPr>
                <p:cNvPicPr/>
                <p:nvPr/>
              </p:nvPicPr>
              <p:blipFill>
                <a:blip r:embed="rId368"/>
                <a:stretch>
                  <a:fillRect/>
                </a:stretch>
              </p:blipFill>
              <p:spPr>
                <a:xfrm>
                  <a:off x="4222758" y="3812417"/>
                  <a:ext cx="10224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301" name="Ink 300">
                  <a:extLst>
                    <a:ext uri="{FF2B5EF4-FFF2-40B4-BE49-F238E27FC236}">
                      <a16:creationId xmlns:a16="http://schemas.microsoft.com/office/drawing/2014/main" id="{867C9FC0-C4D1-5C4D-BA3A-FC76C4415657}"/>
                    </a:ext>
                  </a:extLst>
                </p14:cNvPr>
                <p14:cNvContentPartPr/>
                <p14:nvPr/>
              </p14:nvContentPartPr>
              <p14:xfrm>
                <a:off x="4244718" y="3822497"/>
                <a:ext cx="208080" cy="213480"/>
              </p14:xfrm>
            </p:contentPart>
          </mc:Choice>
          <mc:Fallback>
            <p:pic>
              <p:nvPicPr>
                <p:cNvPr id="301" name="Ink 300">
                  <a:extLst>
                    <a:ext uri="{FF2B5EF4-FFF2-40B4-BE49-F238E27FC236}">
                      <a16:creationId xmlns:a16="http://schemas.microsoft.com/office/drawing/2014/main" id="{867C9FC0-C4D1-5C4D-BA3A-FC76C4415657}"/>
                    </a:ext>
                  </a:extLst>
                </p:cNvPr>
                <p:cNvPicPr/>
                <p:nvPr/>
              </p:nvPicPr>
              <p:blipFill>
                <a:blip r:embed="rId370"/>
                <a:stretch>
                  <a:fillRect/>
                </a:stretch>
              </p:blipFill>
              <p:spPr>
                <a:xfrm>
                  <a:off x="4227078" y="3804497"/>
                  <a:ext cx="24372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302" name="Ink 301">
                  <a:extLst>
                    <a:ext uri="{FF2B5EF4-FFF2-40B4-BE49-F238E27FC236}">
                      <a16:creationId xmlns:a16="http://schemas.microsoft.com/office/drawing/2014/main" id="{3E0491B7-AFE9-0614-37EC-CBA28CBF2C5A}"/>
                    </a:ext>
                  </a:extLst>
                </p14:cNvPr>
                <p14:cNvContentPartPr/>
                <p14:nvPr/>
              </p14:nvContentPartPr>
              <p14:xfrm>
                <a:off x="4572678" y="3921137"/>
                <a:ext cx="73080" cy="136440"/>
              </p14:xfrm>
            </p:contentPart>
          </mc:Choice>
          <mc:Fallback>
            <p:pic>
              <p:nvPicPr>
                <p:cNvPr id="302" name="Ink 301">
                  <a:extLst>
                    <a:ext uri="{FF2B5EF4-FFF2-40B4-BE49-F238E27FC236}">
                      <a16:creationId xmlns:a16="http://schemas.microsoft.com/office/drawing/2014/main" id="{3E0491B7-AFE9-0614-37EC-CBA28CBF2C5A}"/>
                    </a:ext>
                  </a:extLst>
                </p:cNvPr>
                <p:cNvPicPr/>
                <p:nvPr/>
              </p:nvPicPr>
              <p:blipFill>
                <a:blip r:embed="rId372"/>
                <a:stretch>
                  <a:fillRect/>
                </a:stretch>
              </p:blipFill>
              <p:spPr>
                <a:xfrm>
                  <a:off x="4555038" y="3903497"/>
                  <a:ext cx="1087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304" name="Ink 303">
                  <a:extLst>
                    <a:ext uri="{FF2B5EF4-FFF2-40B4-BE49-F238E27FC236}">
                      <a16:creationId xmlns:a16="http://schemas.microsoft.com/office/drawing/2014/main" id="{2103659A-7817-41F6-7ADD-0CDC3A00B0A9}"/>
                    </a:ext>
                  </a:extLst>
                </p14:cNvPr>
                <p14:cNvContentPartPr/>
                <p14:nvPr/>
              </p14:nvContentPartPr>
              <p14:xfrm>
                <a:off x="4858878" y="3784337"/>
                <a:ext cx="256320" cy="283680"/>
              </p14:xfrm>
            </p:contentPart>
          </mc:Choice>
          <mc:Fallback>
            <p:pic>
              <p:nvPicPr>
                <p:cNvPr id="304" name="Ink 303">
                  <a:extLst>
                    <a:ext uri="{FF2B5EF4-FFF2-40B4-BE49-F238E27FC236}">
                      <a16:creationId xmlns:a16="http://schemas.microsoft.com/office/drawing/2014/main" id="{2103659A-7817-41F6-7ADD-0CDC3A00B0A9}"/>
                    </a:ext>
                  </a:extLst>
                </p:cNvPr>
                <p:cNvPicPr/>
                <p:nvPr/>
              </p:nvPicPr>
              <p:blipFill>
                <a:blip r:embed="rId374"/>
                <a:stretch>
                  <a:fillRect/>
                </a:stretch>
              </p:blipFill>
              <p:spPr>
                <a:xfrm>
                  <a:off x="4840878" y="3766337"/>
                  <a:ext cx="291960" cy="3193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305" name="Ink 304">
                  <a:extLst>
                    <a:ext uri="{FF2B5EF4-FFF2-40B4-BE49-F238E27FC236}">
                      <a16:creationId xmlns:a16="http://schemas.microsoft.com/office/drawing/2014/main" id="{F4BE2338-B7F2-794F-198A-0D2B4F0058FD}"/>
                    </a:ext>
                  </a:extLst>
                </p14:cNvPr>
                <p14:cNvContentPartPr/>
                <p14:nvPr/>
              </p14:nvContentPartPr>
              <p14:xfrm>
                <a:off x="5164518" y="3957137"/>
                <a:ext cx="60120" cy="117360"/>
              </p14:xfrm>
            </p:contentPart>
          </mc:Choice>
          <mc:Fallback>
            <p:pic>
              <p:nvPicPr>
                <p:cNvPr id="305" name="Ink 304">
                  <a:extLst>
                    <a:ext uri="{FF2B5EF4-FFF2-40B4-BE49-F238E27FC236}">
                      <a16:creationId xmlns:a16="http://schemas.microsoft.com/office/drawing/2014/main" id="{F4BE2338-B7F2-794F-198A-0D2B4F0058FD}"/>
                    </a:ext>
                  </a:extLst>
                </p:cNvPr>
                <p:cNvPicPr/>
                <p:nvPr/>
              </p:nvPicPr>
              <p:blipFill>
                <a:blip r:embed="rId376"/>
                <a:stretch>
                  <a:fillRect/>
                </a:stretch>
              </p:blipFill>
              <p:spPr>
                <a:xfrm>
                  <a:off x="5146878" y="3939137"/>
                  <a:ext cx="957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306" name="Ink 305">
                  <a:extLst>
                    <a:ext uri="{FF2B5EF4-FFF2-40B4-BE49-F238E27FC236}">
                      <a16:creationId xmlns:a16="http://schemas.microsoft.com/office/drawing/2014/main" id="{2AF54828-2595-AD5C-44CF-06E4A6751FA0}"/>
                    </a:ext>
                  </a:extLst>
                </p14:cNvPr>
                <p14:cNvContentPartPr/>
                <p14:nvPr/>
              </p14:nvContentPartPr>
              <p14:xfrm>
                <a:off x="5111598" y="3850577"/>
                <a:ext cx="38520" cy="60840"/>
              </p14:xfrm>
            </p:contentPart>
          </mc:Choice>
          <mc:Fallback>
            <p:pic>
              <p:nvPicPr>
                <p:cNvPr id="306" name="Ink 305">
                  <a:extLst>
                    <a:ext uri="{FF2B5EF4-FFF2-40B4-BE49-F238E27FC236}">
                      <a16:creationId xmlns:a16="http://schemas.microsoft.com/office/drawing/2014/main" id="{2AF54828-2595-AD5C-44CF-06E4A6751FA0}"/>
                    </a:ext>
                  </a:extLst>
                </p:cNvPr>
                <p:cNvPicPr/>
                <p:nvPr/>
              </p:nvPicPr>
              <p:blipFill>
                <a:blip r:embed="rId378"/>
                <a:stretch>
                  <a:fillRect/>
                </a:stretch>
              </p:blipFill>
              <p:spPr>
                <a:xfrm>
                  <a:off x="5093598" y="3832937"/>
                  <a:ext cx="741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307" name="Ink 306">
                  <a:extLst>
                    <a:ext uri="{FF2B5EF4-FFF2-40B4-BE49-F238E27FC236}">
                      <a16:creationId xmlns:a16="http://schemas.microsoft.com/office/drawing/2014/main" id="{CCDA3D9F-BE91-8114-579B-063653512246}"/>
                    </a:ext>
                  </a:extLst>
                </p14:cNvPr>
                <p14:cNvContentPartPr/>
                <p14:nvPr/>
              </p14:nvContentPartPr>
              <p14:xfrm>
                <a:off x="5301678" y="3951377"/>
                <a:ext cx="138600" cy="128520"/>
              </p14:xfrm>
            </p:contentPart>
          </mc:Choice>
          <mc:Fallback>
            <p:pic>
              <p:nvPicPr>
                <p:cNvPr id="307" name="Ink 306">
                  <a:extLst>
                    <a:ext uri="{FF2B5EF4-FFF2-40B4-BE49-F238E27FC236}">
                      <a16:creationId xmlns:a16="http://schemas.microsoft.com/office/drawing/2014/main" id="{CCDA3D9F-BE91-8114-579B-063653512246}"/>
                    </a:ext>
                  </a:extLst>
                </p:cNvPr>
                <p:cNvPicPr/>
                <p:nvPr/>
              </p:nvPicPr>
              <p:blipFill>
                <a:blip r:embed="rId380"/>
                <a:stretch>
                  <a:fillRect/>
                </a:stretch>
              </p:blipFill>
              <p:spPr>
                <a:xfrm>
                  <a:off x="5284038" y="3933377"/>
                  <a:ext cx="1742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308" name="Ink 307">
                  <a:extLst>
                    <a:ext uri="{FF2B5EF4-FFF2-40B4-BE49-F238E27FC236}">
                      <a16:creationId xmlns:a16="http://schemas.microsoft.com/office/drawing/2014/main" id="{52DE0D0E-F98B-BC15-D135-BB39F646EC75}"/>
                    </a:ext>
                  </a:extLst>
                </p14:cNvPr>
                <p14:cNvContentPartPr/>
                <p14:nvPr/>
              </p14:nvContentPartPr>
              <p14:xfrm>
                <a:off x="5474838" y="3792617"/>
                <a:ext cx="87120" cy="322920"/>
              </p14:xfrm>
            </p:contentPart>
          </mc:Choice>
          <mc:Fallback>
            <p:pic>
              <p:nvPicPr>
                <p:cNvPr id="308" name="Ink 307">
                  <a:extLst>
                    <a:ext uri="{FF2B5EF4-FFF2-40B4-BE49-F238E27FC236}">
                      <a16:creationId xmlns:a16="http://schemas.microsoft.com/office/drawing/2014/main" id="{52DE0D0E-F98B-BC15-D135-BB39F646EC75}"/>
                    </a:ext>
                  </a:extLst>
                </p:cNvPr>
                <p:cNvPicPr/>
                <p:nvPr/>
              </p:nvPicPr>
              <p:blipFill>
                <a:blip r:embed="rId382"/>
                <a:stretch>
                  <a:fillRect/>
                </a:stretch>
              </p:blipFill>
              <p:spPr>
                <a:xfrm>
                  <a:off x="5456838" y="3774617"/>
                  <a:ext cx="122760" cy="3585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309" name="Ink 308">
                  <a:extLst>
                    <a:ext uri="{FF2B5EF4-FFF2-40B4-BE49-F238E27FC236}">
                      <a16:creationId xmlns:a16="http://schemas.microsoft.com/office/drawing/2014/main" id="{AA25FEAA-A6C6-27CB-6F73-7EFF84574311}"/>
                    </a:ext>
                  </a:extLst>
                </p14:cNvPr>
                <p14:cNvContentPartPr/>
                <p14:nvPr/>
              </p14:nvContentPartPr>
              <p14:xfrm>
                <a:off x="5636478" y="3828257"/>
                <a:ext cx="121680" cy="262800"/>
              </p14:xfrm>
            </p:contentPart>
          </mc:Choice>
          <mc:Fallback>
            <p:pic>
              <p:nvPicPr>
                <p:cNvPr id="309" name="Ink 308">
                  <a:extLst>
                    <a:ext uri="{FF2B5EF4-FFF2-40B4-BE49-F238E27FC236}">
                      <a16:creationId xmlns:a16="http://schemas.microsoft.com/office/drawing/2014/main" id="{AA25FEAA-A6C6-27CB-6F73-7EFF84574311}"/>
                    </a:ext>
                  </a:extLst>
                </p:cNvPr>
                <p:cNvPicPr/>
                <p:nvPr/>
              </p:nvPicPr>
              <p:blipFill>
                <a:blip r:embed="rId384"/>
                <a:stretch>
                  <a:fillRect/>
                </a:stretch>
              </p:blipFill>
              <p:spPr>
                <a:xfrm>
                  <a:off x="5618478" y="3810257"/>
                  <a:ext cx="15732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310" name="Ink 309">
                  <a:extLst>
                    <a:ext uri="{FF2B5EF4-FFF2-40B4-BE49-F238E27FC236}">
                      <a16:creationId xmlns:a16="http://schemas.microsoft.com/office/drawing/2014/main" id="{9B5454CE-C87B-AC0B-8E3E-9CDBC406476C}"/>
                    </a:ext>
                  </a:extLst>
                </p14:cNvPr>
                <p14:cNvContentPartPr/>
                <p14:nvPr/>
              </p14:nvContentPartPr>
              <p14:xfrm>
                <a:off x="5616678" y="3774617"/>
                <a:ext cx="326880" cy="309600"/>
              </p14:xfrm>
            </p:contentPart>
          </mc:Choice>
          <mc:Fallback>
            <p:pic>
              <p:nvPicPr>
                <p:cNvPr id="310" name="Ink 309">
                  <a:extLst>
                    <a:ext uri="{FF2B5EF4-FFF2-40B4-BE49-F238E27FC236}">
                      <a16:creationId xmlns:a16="http://schemas.microsoft.com/office/drawing/2014/main" id="{9B5454CE-C87B-AC0B-8E3E-9CDBC406476C}"/>
                    </a:ext>
                  </a:extLst>
                </p:cNvPr>
                <p:cNvPicPr/>
                <p:nvPr/>
              </p:nvPicPr>
              <p:blipFill>
                <a:blip r:embed="rId386"/>
                <a:stretch>
                  <a:fillRect/>
                </a:stretch>
              </p:blipFill>
              <p:spPr>
                <a:xfrm>
                  <a:off x="5599038" y="3756617"/>
                  <a:ext cx="362520" cy="3452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311" name="Ink 310">
                  <a:extLst>
                    <a:ext uri="{FF2B5EF4-FFF2-40B4-BE49-F238E27FC236}">
                      <a16:creationId xmlns:a16="http://schemas.microsoft.com/office/drawing/2014/main" id="{6ABA9CF2-F0FD-95BD-C521-F3B936756781}"/>
                    </a:ext>
                  </a:extLst>
                </p14:cNvPr>
                <p14:cNvContentPartPr/>
                <p14:nvPr/>
              </p14:nvContentPartPr>
              <p14:xfrm>
                <a:off x="5967678" y="3899537"/>
                <a:ext cx="163800" cy="159480"/>
              </p14:xfrm>
            </p:contentPart>
          </mc:Choice>
          <mc:Fallback>
            <p:pic>
              <p:nvPicPr>
                <p:cNvPr id="311" name="Ink 310">
                  <a:extLst>
                    <a:ext uri="{FF2B5EF4-FFF2-40B4-BE49-F238E27FC236}">
                      <a16:creationId xmlns:a16="http://schemas.microsoft.com/office/drawing/2014/main" id="{6ABA9CF2-F0FD-95BD-C521-F3B936756781}"/>
                    </a:ext>
                  </a:extLst>
                </p:cNvPr>
                <p:cNvPicPr/>
                <p:nvPr/>
              </p:nvPicPr>
              <p:blipFill>
                <a:blip r:embed="rId388"/>
                <a:stretch>
                  <a:fillRect/>
                </a:stretch>
              </p:blipFill>
              <p:spPr>
                <a:xfrm>
                  <a:off x="5949678" y="3881537"/>
                  <a:ext cx="1994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312" name="Ink 311">
                  <a:extLst>
                    <a:ext uri="{FF2B5EF4-FFF2-40B4-BE49-F238E27FC236}">
                      <a16:creationId xmlns:a16="http://schemas.microsoft.com/office/drawing/2014/main" id="{39956D03-C6C7-A9F1-326E-28D79F1BBF29}"/>
                    </a:ext>
                  </a:extLst>
                </p14:cNvPr>
                <p14:cNvContentPartPr/>
                <p14:nvPr/>
              </p14:nvContentPartPr>
              <p14:xfrm>
                <a:off x="6180798" y="3828257"/>
                <a:ext cx="3960" cy="212040"/>
              </p14:xfrm>
            </p:contentPart>
          </mc:Choice>
          <mc:Fallback>
            <p:pic>
              <p:nvPicPr>
                <p:cNvPr id="312" name="Ink 311">
                  <a:extLst>
                    <a:ext uri="{FF2B5EF4-FFF2-40B4-BE49-F238E27FC236}">
                      <a16:creationId xmlns:a16="http://schemas.microsoft.com/office/drawing/2014/main" id="{39956D03-C6C7-A9F1-326E-28D79F1BBF29}"/>
                    </a:ext>
                  </a:extLst>
                </p:cNvPr>
                <p:cNvPicPr/>
                <p:nvPr/>
              </p:nvPicPr>
              <p:blipFill>
                <a:blip r:embed="rId390"/>
                <a:stretch>
                  <a:fillRect/>
                </a:stretch>
              </p:blipFill>
              <p:spPr>
                <a:xfrm>
                  <a:off x="6162798" y="3810257"/>
                  <a:ext cx="3960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313" name="Ink 312">
                  <a:extLst>
                    <a:ext uri="{FF2B5EF4-FFF2-40B4-BE49-F238E27FC236}">
                      <a16:creationId xmlns:a16="http://schemas.microsoft.com/office/drawing/2014/main" id="{3E1D487E-60FA-43E8-A23A-029172A7E66C}"/>
                    </a:ext>
                  </a:extLst>
                </p14:cNvPr>
                <p14:cNvContentPartPr/>
                <p14:nvPr/>
              </p14:nvContentPartPr>
              <p14:xfrm>
                <a:off x="6067758" y="3851657"/>
                <a:ext cx="282960" cy="189360"/>
              </p14:xfrm>
            </p:contentPart>
          </mc:Choice>
          <mc:Fallback>
            <p:pic>
              <p:nvPicPr>
                <p:cNvPr id="313" name="Ink 312">
                  <a:extLst>
                    <a:ext uri="{FF2B5EF4-FFF2-40B4-BE49-F238E27FC236}">
                      <a16:creationId xmlns:a16="http://schemas.microsoft.com/office/drawing/2014/main" id="{3E1D487E-60FA-43E8-A23A-029172A7E66C}"/>
                    </a:ext>
                  </a:extLst>
                </p:cNvPr>
                <p:cNvPicPr/>
                <p:nvPr/>
              </p:nvPicPr>
              <p:blipFill>
                <a:blip r:embed="rId392"/>
                <a:stretch>
                  <a:fillRect/>
                </a:stretch>
              </p:blipFill>
              <p:spPr>
                <a:xfrm>
                  <a:off x="6049758" y="3834017"/>
                  <a:ext cx="318600" cy="225000"/>
                </a:xfrm>
                <a:prstGeom prst="rect">
                  <a:avLst/>
                </a:prstGeom>
              </p:spPr>
            </p:pic>
          </mc:Fallback>
        </mc:AlternateContent>
      </p:grpSp>
      <p:grpSp>
        <p:nvGrpSpPr>
          <p:cNvPr id="315" name="Group 314">
            <a:extLst>
              <a:ext uri="{FF2B5EF4-FFF2-40B4-BE49-F238E27FC236}">
                <a16:creationId xmlns:a16="http://schemas.microsoft.com/office/drawing/2014/main" id="{C52CAB27-5D98-BBAA-1D37-4131F1FC4800}"/>
              </a:ext>
            </a:extLst>
          </p:cNvPr>
          <p:cNvGrpSpPr/>
          <p:nvPr/>
        </p:nvGrpSpPr>
        <p:grpSpPr>
          <a:xfrm>
            <a:off x="7007718" y="3899177"/>
            <a:ext cx="3541680" cy="1044000"/>
            <a:chOff x="7007718" y="3899177"/>
            <a:chExt cx="3541680" cy="1044000"/>
          </a:xfrm>
        </p:grpSpPr>
        <mc:AlternateContent xmlns:mc="http://schemas.openxmlformats.org/markup-compatibility/2006">
          <mc:Choice xmlns:p14="http://schemas.microsoft.com/office/powerpoint/2010/main" Requires="p14">
            <p:contentPart p14:bwMode="auto" r:id="rId393">
              <p14:nvContentPartPr>
                <p14:cNvPr id="54" name="Ink 53">
                  <a:extLst>
                    <a:ext uri="{FF2B5EF4-FFF2-40B4-BE49-F238E27FC236}">
                      <a16:creationId xmlns:a16="http://schemas.microsoft.com/office/drawing/2014/main" id="{2DEFC5CC-731B-CC45-B9A2-3E3174858DB1}"/>
                    </a:ext>
                  </a:extLst>
                </p14:cNvPr>
                <p14:cNvContentPartPr/>
                <p14:nvPr/>
              </p14:nvContentPartPr>
              <p14:xfrm>
                <a:off x="9864678" y="3901337"/>
                <a:ext cx="158400" cy="253080"/>
              </p14:xfrm>
            </p:contentPart>
          </mc:Choice>
          <mc:Fallback>
            <p:pic>
              <p:nvPicPr>
                <p:cNvPr id="54" name="Ink 53">
                  <a:extLst>
                    <a:ext uri="{FF2B5EF4-FFF2-40B4-BE49-F238E27FC236}">
                      <a16:creationId xmlns:a16="http://schemas.microsoft.com/office/drawing/2014/main" id="{2DEFC5CC-731B-CC45-B9A2-3E3174858DB1}"/>
                    </a:ext>
                  </a:extLst>
                </p:cNvPr>
                <p:cNvPicPr/>
                <p:nvPr/>
              </p:nvPicPr>
              <p:blipFill>
                <a:blip r:embed="rId394"/>
                <a:stretch>
                  <a:fillRect/>
                </a:stretch>
              </p:blipFill>
              <p:spPr>
                <a:xfrm>
                  <a:off x="9847038" y="3883337"/>
                  <a:ext cx="19404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55" name="Ink 54">
                  <a:extLst>
                    <a:ext uri="{FF2B5EF4-FFF2-40B4-BE49-F238E27FC236}">
                      <a16:creationId xmlns:a16="http://schemas.microsoft.com/office/drawing/2014/main" id="{6BA2E9DC-6EF8-C84B-98F4-A1D982724D6E}"/>
                    </a:ext>
                  </a:extLst>
                </p14:cNvPr>
                <p14:cNvContentPartPr/>
                <p14:nvPr/>
              </p14:nvContentPartPr>
              <p14:xfrm>
                <a:off x="9881958" y="3909617"/>
                <a:ext cx="181440" cy="213120"/>
              </p14:xfrm>
            </p:contentPart>
          </mc:Choice>
          <mc:Fallback>
            <p:pic>
              <p:nvPicPr>
                <p:cNvPr id="55" name="Ink 54">
                  <a:extLst>
                    <a:ext uri="{FF2B5EF4-FFF2-40B4-BE49-F238E27FC236}">
                      <a16:creationId xmlns:a16="http://schemas.microsoft.com/office/drawing/2014/main" id="{6BA2E9DC-6EF8-C84B-98F4-A1D982724D6E}"/>
                    </a:ext>
                  </a:extLst>
                </p:cNvPr>
                <p:cNvPicPr/>
                <p:nvPr/>
              </p:nvPicPr>
              <p:blipFill>
                <a:blip r:embed="rId396"/>
                <a:stretch>
                  <a:fillRect/>
                </a:stretch>
              </p:blipFill>
              <p:spPr>
                <a:xfrm>
                  <a:off x="9863958" y="3891617"/>
                  <a:ext cx="21708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56" name="Ink 55">
                  <a:extLst>
                    <a:ext uri="{FF2B5EF4-FFF2-40B4-BE49-F238E27FC236}">
                      <a16:creationId xmlns:a16="http://schemas.microsoft.com/office/drawing/2014/main" id="{1AFF6A59-5F72-AE89-7AF6-D49F20099F52}"/>
                    </a:ext>
                  </a:extLst>
                </p14:cNvPr>
                <p14:cNvContentPartPr/>
                <p14:nvPr/>
              </p14:nvContentPartPr>
              <p14:xfrm>
                <a:off x="10100478" y="3958577"/>
                <a:ext cx="155880" cy="17280"/>
              </p14:xfrm>
            </p:contentPart>
          </mc:Choice>
          <mc:Fallback>
            <p:pic>
              <p:nvPicPr>
                <p:cNvPr id="56" name="Ink 55">
                  <a:extLst>
                    <a:ext uri="{FF2B5EF4-FFF2-40B4-BE49-F238E27FC236}">
                      <a16:creationId xmlns:a16="http://schemas.microsoft.com/office/drawing/2014/main" id="{1AFF6A59-5F72-AE89-7AF6-D49F20099F52}"/>
                    </a:ext>
                  </a:extLst>
                </p:cNvPr>
                <p:cNvPicPr/>
                <p:nvPr/>
              </p:nvPicPr>
              <p:blipFill>
                <a:blip r:embed="rId398"/>
                <a:stretch>
                  <a:fillRect/>
                </a:stretch>
              </p:blipFill>
              <p:spPr>
                <a:xfrm>
                  <a:off x="10082478" y="3940937"/>
                  <a:ext cx="1915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57" name="Ink 56">
                  <a:extLst>
                    <a:ext uri="{FF2B5EF4-FFF2-40B4-BE49-F238E27FC236}">
                      <a16:creationId xmlns:a16="http://schemas.microsoft.com/office/drawing/2014/main" id="{669FEF36-6512-6A16-A1F2-2EC54909AFC2}"/>
                    </a:ext>
                  </a:extLst>
                </p14:cNvPr>
                <p14:cNvContentPartPr/>
                <p14:nvPr/>
              </p14:nvContentPartPr>
              <p14:xfrm>
                <a:off x="10149798" y="4035257"/>
                <a:ext cx="119880" cy="23040"/>
              </p14:xfrm>
            </p:contentPart>
          </mc:Choice>
          <mc:Fallback>
            <p:pic>
              <p:nvPicPr>
                <p:cNvPr id="57" name="Ink 56">
                  <a:extLst>
                    <a:ext uri="{FF2B5EF4-FFF2-40B4-BE49-F238E27FC236}">
                      <a16:creationId xmlns:a16="http://schemas.microsoft.com/office/drawing/2014/main" id="{669FEF36-6512-6A16-A1F2-2EC54909AFC2}"/>
                    </a:ext>
                  </a:extLst>
                </p:cNvPr>
                <p:cNvPicPr/>
                <p:nvPr/>
              </p:nvPicPr>
              <p:blipFill>
                <a:blip r:embed="rId400"/>
                <a:stretch>
                  <a:fillRect/>
                </a:stretch>
              </p:blipFill>
              <p:spPr>
                <a:xfrm>
                  <a:off x="10131798" y="4017257"/>
                  <a:ext cx="1555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58" name="Ink 57">
                  <a:extLst>
                    <a:ext uri="{FF2B5EF4-FFF2-40B4-BE49-F238E27FC236}">
                      <a16:creationId xmlns:a16="http://schemas.microsoft.com/office/drawing/2014/main" id="{EF9992BD-C5D7-AFB6-6181-C60FD594EA7D}"/>
                    </a:ext>
                  </a:extLst>
                </p14:cNvPr>
                <p14:cNvContentPartPr/>
                <p14:nvPr/>
              </p14:nvContentPartPr>
              <p14:xfrm>
                <a:off x="10346358" y="3899177"/>
                <a:ext cx="203040" cy="190080"/>
              </p14:xfrm>
            </p:contentPart>
          </mc:Choice>
          <mc:Fallback>
            <p:pic>
              <p:nvPicPr>
                <p:cNvPr id="58" name="Ink 57">
                  <a:extLst>
                    <a:ext uri="{FF2B5EF4-FFF2-40B4-BE49-F238E27FC236}">
                      <a16:creationId xmlns:a16="http://schemas.microsoft.com/office/drawing/2014/main" id="{EF9992BD-C5D7-AFB6-6181-C60FD594EA7D}"/>
                    </a:ext>
                  </a:extLst>
                </p:cNvPr>
                <p:cNvPicPr/>
                <p:nvPr/>
              </p:nvPicPr>
              <p:blipFill>
                <a:blip r:embed="rId402"/>
                <a:stretch>
                  <a:fillRect/>
                </a:stretch>
              </p:blipFill>
              <p:spPr>
                <a:xfrm>
                  <a:off x="10328718" y="3881537"/>
                  <a:ext cx="2386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57" name="Ink 256">
                  <a:extLst>
                    <a:ext uri="{FF2B5EF4-FFF2-40B4-BE49-F238E27FC236}">
                      <a16:creationId xmlns:a16="http://schemas.microsoft.com/office/drawing/2014/main" id="{96C387A0-D867-4BD8-4864-5222BA20FA42}"/>
                    </a:ext>
                  </a:extLst>
                </p14:cNvPr>
                <p14:cNvContentPartPr/>
                <p14:nvPr/>
              </p14:nvContentPartPr>
              <p14:xfrm>
                <a:off x="7007718" y="4479497"/>
                <a:ext cx="140400" cy="463680"/>
              </p14:xfrm>
            </p:contentPart>
          </mc:Choice>
          <mc:Fallback>
            <p:pic>
              <p:nvPicPr>
                <p:cNvPr id="257" name="Ink 256">
                  <a:extLst>
                    <a:ext uri="{FF2B5EF4-FFF2-40B4-BE49-F238E27FC236}">
                      <a16:creationId xmlns:a16="http://schemas.microsoft.com/office/drawing/2014/main" id="{96C387A0-D867-4BD8-4864-5222BA20FA42}"/>
                    </a:ext>
                  </a:extLst>
                </p:cNvPr>
                <p:cNvPicPr/>
                <p:nvPr/>
              </p:nvPicPr>
              <p:blipFill>
                <a:blip r:embed="rId404"/>
                <a:stretch>
                  <a:fillRect/>
                </a:stretch>
              </p:blipFill>
              <p:spPr>
                <a:xfrm>
                  <a:off x="6989718" y="4461857"/>
                  <a:ext cx="176040" cy="4993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58" name="Ink 257">
                  <a:extLst>
                    <a:ext uri="{FF2B5EF4-FFF2-40B4-BE49-F238E27FC236}">
                      <a16:creationId xmlns:a16="http://schemas.microsoft.com/office/drawing/2014/main" id="{02779AB0-EBCE-2358-AB62-7FB8114F7901}"/>
                    </a:ext>
                  </a:extLst>
                </p14:cNvPr>
                <p14:cNvContentPartPr/>
                <p14:nvPr/>
              </p14:nvContentPartPr>
              <p14:xfrm>
                <a:off x="7076478" y="4748417"/>
                <a:ext cx="2487240" cy="13320"/>
              </p14:xfrm>
            </p:contentPart>
          </mc:Choice>
          <mc:Fallback>
            <p:pic>
              <p:nvPicPr>
                <p:cNvPr id="258" name="Ink 257">
                  <a:extLst>
                    <a:ext uri="{FF2B5EF4-FFF2-40B4-BE49-F238E27FC236}">
                      <a16:creationId xmlns:a16="http://schemas.microsoft.com/office/drawing/2014/main" id="{02779AB0-EBCE-2358-AB62-7FB8114F7901}"/>
                    </a:ext>
                  </a:extLst>
                </p:cNvPr>
                <p:cNvPicPr/>
                <p:nvPr/>
              </p:nvPicPr>
              <p:blipFill>
                <a:blip r:embed="rId406"/>
                <a:stretch>
                  <a:fillRect/>
                </a:stretch>
              </p:blipFill>
              <p:spPr>
                <a:xfrm>
                  <a:off x="7058478" y="4730417"/>
                  <a:ext cx="25228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59" name="Ink 258">
                  <a:extLst>
                    <a:ext uri="{FF2B5EF4-FFF2-40B4-BE49-F238E27FC236}">
                      <a16:creationId xmlns:a16="http://schemas.microsoft.com/office/drawing/2014/main" id="{D49F10EB-AEFC-A5DD-4E8F-950DDCE841DE}"/>
                    </a:ext>
                  </a:extLst>
                </p14:cNvPr>
                <p14:cNvContentPartPr/>
                <p14:nvPr/>
              </p14:nvContentPartPr>
              <p14:xfrm>
                <a:off x="9325758" y="4568057"/>
                <a:ext cx="308880" cy="350280"/>
              </p14:xfrm>
            </p:contentPart>
          </mc:Choice>
          <mc:Fallback>
            <p:pic>
              <p:nvPicPr>
                <p:cNvPr id="259" name="Ink 258">
                  <a:extLst>
                    <a:ext uri="{FF2B5EF4-FFF2-40B4-BE49-F238E27FC236}">
                      <a16:creationId xmlns:a16="http://schemas.microsoft.com/office/drawing/2014/main" id="{D49F10EB-AEFC-A5DD-4E8F-950DDCE841DE}"/>
                    </a:ext>
                  </a:extLst>
                </p:cNvPr>
                <p:cNvPicPr/>
                <p:nvPr/>
              </p:nvPicPr>
              <p:blipFill>
                <a:blip r:embed="rId408"/>
                <a:stretch>
                  <a:fillRect/>
                </a:stretch>
              </p:blipFill>
              <p:spPr>
                <a:xfrm>
                  <a:off x="9307758" y="4550057"/>
                  <a:ext cx="344520" cy="38592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60" name="Ink 259">
                  <a:extLst>
                    <a:ext uri="{FF2B5EF4-FFF2-40B4-BE49-F238E27FC236}">
                      <a16:creationId xmlns:a16="http://schemas.microsoft.com/office/drawing/2014/main" id="{2957A7B6-E5F1-7AAC-2FCB-B5945D48021C}"/>
                    </a:ext>
                  </a:extLst>
                </p14:cNvPr>
                <p14:cNvContentPartPr/>
                <p14:nvPr/>
              </p14:nvContentPartPr>
              <p14:xfrm>
                <a:off x="8385438" y="4530977"/>
                <a:ext cx="81360" cy="394920"/>
              </p14:xfrm>
            </p:contentPart>
          </mc:Choice>
          <mc:Fallback>
            <p:pic>
              <p:nvPicPr>
                <p:cNvPr id="260" name="Ink 259">
                  <a:extLst>
                    <a:ext uri="{FF2B5EF4-FFF2-40B4-BE49-F238E27FC236}">
                      <a16:creationId xmlns:a16="http://schemas.microsoft.com/office/drawing/2014/main" id="{2957A7B6-E5F1-7AAC-2FCB-B5945D48021C}"/>
                    </a:ext>
                  </a:extLst>
                </p:cNvPr>
                <p:cNvPicPr/>
                <p:nvPr/>
              </p:nvPicPr>
              <p:blipFill>
                <a:blip r:embed="rId410"/>
                <a:stretch>
                  <a:fillRect/>
                </a:stretch>
              </p:blipFill>
              <p:spPr>
                <a:xfrm>
                  <a:off x="8367798" y="4513337"/>
                  <a:ext cx="117000" cy="4305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314" name="Ink 313">
                  <a:extLst>
                    <a:ext uri="{FF2B5EF4-FFF2-40B4-BE49-F238E27FC236}">
                      <a16:creationId xmlns:a16="http://schemas.microsoft.com/office/drawing/2014/main" id="{1DBD311C-8617-C0DC-AE67-6442ED5261CB}"/>
                    </a:ext>
                  </a:extLst>
                </p14:cNvPr>
                <p14:cNvContentPartPr/>
                <p14:nvPr/>
              </p14:nvContentPartPr>
              <p14:xfrm>
                <a:off x="7328838" y="4120937"/>
                <a:ext cx="901080" cy="455400"/>
              </p14:xfrm>
            </p:contentPart>
          </mc:Choice>
          <mc:Fallback>
            <p:pic>
              <p:nvPicPr>
                <p:cNvPr id="314" name="Ink 313">
                  <a:extLst>
                    <a:ext uri="{FF2B5EF4-FFF2-40B4-BE49-F238E27FC236}">
                      <a16:creationId xmlns:a16="http://schemas.microsoft.com/office/drawing/2014/main" id="{1DBD311C-8617-C0DC-AE67-6442ED5261CB}"/>
                    </a:ext>
                  </a:extLst>
                </p:cNvPr>
                <p:cNvPicPr/>
                <p:nvPr/>
              </p:nvPicPr>
              <p:blipFill>
                <a:blip r:embed="rId412"/>
                <a:stretch>
                  <a:fillRect/>
                </a:stretch>
              </p:blipFill>
              <p:spPr>
                <a:xfrm>
                  <a:off x="7311198" y="4103297"/>
                  <a:ext cx="936720" cy="491040"/>
                </a:xfrm>
                <a:prstGeom prst="rect">
                  <a:avLst/>
                </a:prstGeom>
              </p:spPr>
            </p:pic>
          </mc:Fallback>
        </mc:AlternateContent>
      </p:grpSp>
      <p:grpSp>
        <p:nvGrpSpPr>
          <p:cNvPr id="323" name="Group 322">
            <a:extLst>
              <a:ext uri="{FF2B5EF4-FFF2-40B4-BE49-F238E27FC236}">
                <a16:creationId xmlns:a16="http://schemas.microsoft.com/office/drawing/2014/main" id="{7D70070A-4C97-733F-2226-FA0B5B662718}"/>
              </a:ext>
            </a:extLst>
          </p:cNvPr>
          <p:cNvGrpSpPr/>
          <p:nvPr/>
        </p:nvGrpSpPr>
        <p:grpSpPr>
          <a:xfrm>
            <a:off x="7518558" y="3894857"/>
            <a:ext cx="231120" cy="228960"/>
            <a:chOff x="7518558" y="3894857"/>
            <a:chExt cx="231120" cy="228960"/>
          </a:xfrm>
        </p:grpSpPr>
        <mc:AlternateContent xmlns:mc="http://schemas.openxmlformats.org/markup-compatibility/2006">
          <mc:Choice xmlns:p14="http://schemas.microsoft.com/office/powerpoint/2010/main" Requires="p14">
            <p:contentPart p14:bwMode="auto" r:id="rId413">
              <p14:nvContentPartPr>
                <p14:cNvPr id="318" name="Ink 317">
                  <a:extLst>
                    <a:ext uri="{FF2B5EF4-FFF2-40B4-BE49-F238E27FC236}">
                      <a16:creationId xmlns:a16="http://schemas.microsoft.com/office/drawing/2014/main" id="{FAE46BB1-757E-A1D0-7E70-014AA4B4C7C0}"/>
                    </a:ext>
                  </a:extLst>
                </p14:cNvPr>
                <p14:cNvContentPartPr/>
                <p14:nvPr/>
              </p14:nvContentPartPr>
              <p14:xfrm>
                <a:off x="7578318" y="3894857"/>
                <a:ext cx="33480" cy="228960"/>
              </p14:xfrm>
            </p:contentPart>
          </mc:Choice>
          <mc:Fallback>
            <p:pic>
              <p:nvPicPr>
                <p:cNvPr id="318" name="Ink 317">
                  <a:extLst>
                    <a:ext uri="{FF2B5EF4-FFF2-40B4-BE49-F238E27FC236}">
                      <a16:creationId xmlns:a16="http://schemas.microsoft.com/office/drawing/2014/main" id="{FAE46BB1-757E-A1D0-7E70-014AA4B4C7C0}"/>
                    </a:ext>
                  </a:extLst>
                </p:cNvPr>
                <p:cNvPicPr/>
                <p:nvPr/>
              </p:nvPicPr>
              <p:blipFill>
                <a:blip r:embed="rId414"/>
                <a:stretch>
                  <a:fillRect/>
                </a:stretch>
              </p:blipFill>
              <p:spPr>
                <a:xfrm>
                  <a:off x="7560318" y="3877217"/>
                  <a:ext cx="6912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319" name="Ink 318">
                  <a:extLst>
                    <a:ext uri="{FF2B5EF4-FFF2-40B4-BE49-F238E27FC236}">
                      <a16:creationId xmlns:a16="http://schemas.microsoft.com/office/drawing/2014/main" id="{9AAD7EBA-1CA1-E809-3979-FFE6320D5170}"/>
                    </a:ext>
                  </a:extLst>
                </p14:cNvPr>
                <p14:cNvContentPartPr/>
                <p14:nvPr/>
              </p14:nvContentPartPr>
              <p14:xfrm>
                <a:off x="7518558" y="3973337"/>
                <a:ext cx="231120" cy="79920"/>
              </p14:xfrm>
            </p:contentPart>
          </mc:Choice>
          <mc:Fallback>
            <p:pic>
              <p:nvPicPr>
                <p:cNvPr id="319" name="Ink 318">
                  <a:extLst>
                    <a:ext uri="{FF2B5EF4-FFF2-40B4-BE49-F238E27FC236}">
                      <a16:creationId xmlns:a16="http://schemas.microsoft.com/office/drawing/2014/main" id="{9AAD7EBA-1CA1-E809-3979-FFE6320D5170}"/>
                    </a:ext>
                  </a:extLst>
                </p:cNvPr>
                <p:cNvPicPr/>
                <p:nvPr/>
              </p:nvPicPr>
              <p:blipFill>
                <a:blip r:embed="rId416"/>
                <a:stretch>
                  <a:fillRect/>
                </a:stretch>
              </p:blipFill>
              <p:spPr>
                <a:xfrm>
                  <a:off x="7500558" y="3955337"/>
                  <a:ext cx="266760" cy="115560"/>
                </a:xfrm>
                <a:prstGeom prst="rect">
                  <a:avLst/>
                </a:prstGeom>
              </p:spPr>
            </p:pic>
          </mc:Fallback>
        </mc:AlternateContent>
      </p:grpSp>
      <p:grpSp>
        <p:nvGrpSpPr>
          <p:cNvPr id="322" name="Group 321">
            <a:extLst>
              <a:ext uri="{FF2B5EF4-FFF2-40B4-BE49-F238E27FC236}">
                <a16:creationId xmlns:a16="http://schemas.microsoft.com/office/drawing/2014/main" id="{FCE43F1E-A3B8-3B8B-319B-A4FA5FB90D73}"/>
              </a:ext>
            </a:extLst>
          </p:cNvPr>
          <p:cNvGrpSpPr/>
          <p:nvPr/>
        </p:nvGrpSpPr>
        <p:grpSpPr>
          <a:xfrm>
            <a:off x="8355198" y="3370337"/>
            <a:ext cx="787680" cy="693000"/>
            <a:chOff x="8355198" y="3370337"/>
            <a:chExt cx="787680" cy="693000"/>
          </a:xfrm>
        </p:grpSpPr>
        <mc:AlternateContent xmlns:mc="http://schemas.openxmlformats.org/markup-compatibility/2006">
          <mc:Choice xmlns:p14="http://schemas.microsoft.com/office/powerpoint/2010/main" Requires="p14">
            <p:contentPart p14:bwMode="auto" r:id="rId417">
              <p14:nvContentPartPr>
                <p14:cNvPr id="317" name="Ink 316">
                  <a:extLst>
                    <a:ext uri="{FF2B5EF4-FFF2-40B4-BE49-F238E27FC236}">
                      <a16:creationId xmlns:a16="http://schemas.microsoft.com/office/drawing/2014/main" id="{00500FC9-F6AF-E393-ABFC-648170F53F3B}"/>
                    </a:ext>
                  </a:extLst>
                </p14:cNvPr>
                <p14:cNvContentPartPr/>
                <p14:nvPr/>
              </p14:nvContentPartPr>
              <p14:xfrm>
                <a:off x="8355198" y="3558257"/>
                <a:ext cx="787680" cy="505080"/>
              </p14:xfrm>
            </p:contentPart>
          </mc:Choice>
          <mc:Fallback>
            <p:pic>
              <p:nvPicPr>
                <p:cNvPr id="317" name="Ink 316">
                  <a:extLst>
                    <a:ext uri="{FF2B5EF4-FFF2-40B4-BE49-F238E27FC236}">
                      <a16:creationId xmlns:a16="http://schemas.microsoft.com/office/drawing/2014/main" id="{00500FC9-F6AF-E393-ABFC-648170F53F3B}"/>
                    </a:ext>
                  </a:extLst>
                </p:cNvPr>
                <p:cNvPicPr/>
                <p:nvPr/>
              </p:nvPicPr>
              <p:blipFill>
                <a:blip r:embed="rId418"/>
                <a:stretch>
                  <a:fillRect/>
                </a:stretch>
              </p:blipFill>
              <p:spPr>
                <a:xfrm>
                  <a:off x="8337558" y="3540617"/>
                  <a:ext cx="823320" cy="5407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320" name="Ink 319">
                  <a:extLst>
                    <a:ext uri="{FF2B5EF4-FFF2-40B4-BE49-F238E27FC236}">
                      <a16:creationId xmlns:a16="http://schemas.microsoft.com/office/drawing/2014/main" id="{C3812E6B-A5D5-6EE5-3CB3-8CDA90FFCFA3}"/>
                    </a:ext>
                  </a:extLst>
                </p14:cNvPr>
                <p14:cNvContentPartPr/>
                <p14:nvPr/>
              </p14:nvContentPartPr>
              <p14:xfrm>
                <a:off x="8634918" y="3370337"/>
                <a:ext cx="50040" cy="273960"/>
              </p14:xfrm>
            </p:contentPart>
          </mc:Choice>
          <mc:Fallback>
            <p:pic>
              <p:nvPicPr>
                <p:cNvPr id="320" name="Ink 319">
                  <a:extLst>
                    <a:ext uri="{FF2B5EF4-FFF2-40B4-BE49-F238E27FC236}">
                      <a16:creationId xmlns:a16="http://schemas.microsoft.com/office/drawing/2014/main" id="{C3812E6B-A5D5-6EE5-3CB3-8CDA90FFCFA3}"/>
                    </a:ext>
                  </a:extLst>
                </p:cNvPr>
                <p:cNvPicPr/>
                <p:nvPr/>
              </p:nvPicPr>
              <p:blipFill>
                <a:blip r:embed="rId420"/>
                <a:stretch>
                  <a:fillRect/>
                </a:stretch>
              </p:blipFill>
              <p:spPr>
                <a:xfrm>
                  <a:off x="8616918" y="3352697"/>
                  <a:ext cx="8568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321" name="Ink 320">
                  <a:extLst>
                    <a:ext uri="{FF2B5EF4-FFF2-40B4-BE49-F238E27FC236}">
                      <a16:creationId xmlns:a16="http://schemas.microsoft.com/office/drawing/2014/main" id="{C0420793-DCB1-8690-3398-7DB1E7F1F314}"/>
                    </a:ext>
                  </a:extLst>
                </p14:cNvPr>
                <p14:cNvContentPartPr/>
                <p14:nvPr/>
              </p14:nvContentPartPr>
              <p14:xfrm>
                <a:off x="8475438" y="3492737"/>
                <a:ext cx="300600" cy="84960"/>
              </p14:xfrm>
            </p:contentPart>
          </mc:Choice>
          <mc:Fallback>
            <p:pic>
              <p:nvPicPr>
                <p:cNvPr id="321" name="Ink 320">
                  <a:extLst>
                    <a:ext uri="{FF2B5EF4-FFF2-40B4-BE49-F238E27FC236}">
                      <a16:creationId xmlns:a16="http://schemas.microsoft.com/office/drawing/2014/main" id="{C0420793-DCB1-8690-3398-7DB1E7F1F314}"/>
                    </a:ext>
                  </a:extLst>
                </p:cNvPr>
                <p:cNvPicPr/>
                <p:nvPr/>
              </p:nvPicPr>
              <p:blipFill>
                <a:blip r:embed="rId422"/>
                <a:stretch>
                  <a:fillRect/>
                </a:stretch>
              </p:blipFill>
              <p:spPr>
                <a:xfrm>
                  <a:off x="8457438" y="3474737"/>
                  <a:ext cx="336240" cy="120600"/>
                </a:xfrm>
                <a:prstGeom prst="rect">
                  <a:avLst/>
                </a:prstGeom>
              </p:spPr>
            </p:pic>
          </mc:Fallback>
        </mc:AlternateContent>
      </p:grpSp>
      <p:grpSp>
        <p:nvGrpSpPr>
          <p:cNvPr id="337" name="Group 336">
            <a:extLst>
              <a:ext uri="{FF2B5EF4-FFF2-40B4-BE49-F238E27FC236}">
                <a16:creationId xmlns:a16="http://schemas.microsoft.com/office/drawing/2014/main" id="{68BA5064-014A-CE5B-4EDA-C0A4A47A0583}"/>
              </a:ext>
            </a:extLst>
          </p:cNvPr>
          <p:cNvGrpSpPr/>
          <p:nvPr/>
        </p:nvGrpSpPr>
        <p:grpSpPr>
          <a:xfrm>
            <a:off x="8259078" y="5625377"/>
            <a:ext cx="1743120" cy="594000"/>
            <a:chOff x="8259078" y="5625377"/>
            <a:chExt cx="1743120" cy="594000"/>
          </a:xfrm>
        </p:grpSpPr>
        <mc:AlternateContent xmlns:mc="http://schemas.openxmlformats.org/markup-compatibility/2006">
          <mc:Choice xmlns:p14="http://schemas.microsoft.com/office/powerpoint/2010/main" Requires="p14">
            <p:contentPart p14:bwMode="auto" r:id="rId423">
              <p14:nvContentPartPr>
                <p14:cNvPr id="324" name="Ink 323">
                  <a:extLst>
                    <a:ext uri="{FF2B5EF4-FFF2-40B4-BE49-F238E27FC236}">
                      <a16:creationId xmlns:a16="http://schemas.microsoft.com/office/drawing/2014/main" id="{D615C9D4-321D-E951-D285-554E74682B6E}"/>
                    </a:ext>
                  </a:extLst>
                </p14:cNvPr>
                <p14:cNvContentPartPr/>
                <p14:nvPr/>
              </p14:nvContentPartPr>
              <p14:xfrm>
                <a:off x="8259078" y="5655257"/>
                <a:ext cx="36720" cy="215640"/>
              </p14:xfrm>
            </p:contentPart>
          </mc:Choice>
          <mc:Fallback>
            <p:pic>
              <p:nvPicPr>
                <p:cNvPr id="324" name="Ink 323">
                  <a:extLst>
                    <a:ext uri="{FF2B5EF4-FFF2-40B4-BE49-F238E27FC236}">
                      <a16:creationId xmlns:a16="http://schemas.microsoft.com/office/drawing/2014/main" id="{D615C9D4-321D-E951-D285-554E74682B6E}"/>
                    </a:ext>
                  </a:extLst>
                </p:cNvPr>
                <p:cNvPicPr/>
                <p:nvPr/>
              </p:nvPicPr>
              <p:blipFill>
                <a:blip r:embed="rId424"/>
                <a:stretch>
                  <a:fillRect/>
                </a:stretch>
              </p:blipFill>
              <p:spPr>
                <a:xfrm>
                  <a:off x="8241438" y="5637257"/>
                  <a:ext cx="7236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325" name="Ink 324">
                  <a:extLst>
                    <a:ext uri="{FF2B5EF4-FFF2-40B4-BE49-F238E27FC236}">
                      <a16:creationId xmlns:a16="http://schemas.microsoft.com/office/drawing/2014/main" id="{E2B56471-7470-50B1-C2C1-936BA24F0D04}"/>
                    </a:ext>
                  </a:extLst>
                </p14:cNvPr>
                <p14:cNvContentPartPr/>
                <p14:nvPr/>
              </p14:nvContentPartPr>
              <p14:xfrm>
                <a:off x="8259078" y="5625377"/>
                <a:ext cx="219600" cy="187920"/>
              </p14:xfrm>
            </p:contentPart>
          </mc:Choice>
          <mc:Fallback>
            <p:pic>
              <p:nvPicPr>
                <p:cNvPr id="325" name="Ink 324">
                  <a:extLst>
                    <a:ext uri="{FF2B5EF4-FFF2-40B4-BE49-F238E27FC236}">
                      <a16:creationId xmlns:a16="http://schemas.microsoft.com/office/drawing/2014/main" id="{E2B56471-7470-50B1-C2C1-936BA24F0D04}"/>
                    </a:ext>
                  </a:extLst>
                </p:cNvPr>
                <p:cNvPicPr/>
                <p:nvPr/>
              </p:nvPicPr>
              <p:blipFill>
                <a:blip r:embed="rId426"/>
                <a:stretch>
                  <a:fillRect/>
                </a:stretch>
              </p:blipFill>
              <p:spPr>
                <a:xfrm>
                  <a:off x="8241438" y="5607737"/>
                  <a:ext cx="2552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326" name="Ink 325">
                  <a:extLst>
                    <a:ext uri="{FF2B5EF4-FFF2-40B4-BE49-F238E27FC236}">
                      <a16:creationId xmlns:a16="http://schemas.microsoft.com/office/drawing/2014/main" id="{4C43D2A4-2A5C-8B32-5758-875FFC2FC171}"/>
                    </a:ext>
                  </a:extLst>
                </p14:cNvPr>
                <p14:cNvContentPartPr/>
                <p14:nvPr/>
              </p14:nvContentPartPr>
              <p14:xfrm>
                <a:off x="8544918" y="5697737"/>
                <a:ext cx="115920" cy="126720"/>
              </p14:xfrm>
            </p:contentPart>
          </mc:Choice>
          <mc:Fallback>
            <p:pic>
              <p:nvPicPr>
                <p:cNvPr id="326" name="Ink 325">
                  <a:extLst>
                    <a:ext uri="{FF2B5EF4-FFF2-40B4-BE49-F238E27FC236}">
                      <a16:creationId xmlns:a16="http://schemas.microsoft.com/office/drawing/2014/main" id="{4C43D2A4-2A5C-8B32-5758-875FFC2FC171}"/>
                    </a:ext>
                  </a:extLst>
                </p:cNvPr>
                <p:cNvPicPr/>
                <p:nvPr/>
              </p:nvPicPr>
              <p:blipFill>
                <a:blip r:embed="rId428"/>
                <a:stretch>
                  <a:fillRect/>
                </a:stretch>
              </p:blipFill>
              <p:spPr>
                <a:xfrm>
                  <a:off x="8526918" y="5679737"/>
                  <a:ext cx="1515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327" name="Ink 326">
                  <a:extLst>
                    <a:ext uri="{FF2B5EF4-FFF2-40B4-BE49-F238E27FC236}">
                      <a16:creationId xmlns:a16="http://schemas.microsoft.com/office/drawing/2014/main" id="{A1BDF32B-6776-5110-E4B3-8F0DE1BECB35}"/>
                    </a:ext>
                  </a:extLst>
                </p14:cNvPr>
                <p14:cNvContentPartPr/>
                <p14:nvPr/>
              </p14:nvContentPartPr>
              <p14:xfrm>
                <a:off x="8390838" y="5978897"/>
                <a:ext cx="68400" cy="240480"/>
              </p14:xfrm>
            </p:contentPart>
          </mc:Choice>
          <mc:Fallback>
            <p:pic>
              <p:nvPicPr>
                <p:cNvPr id="327" name="Ink 326">
                  <a:extLst>
                    <a:ext uri="{FF2B5EF4-FFF2-40B4-BE49-F238E27FC236}">
                      <a16:creationId xmlns:a16="http://schemas.microsoft.com/office/drawing/2014/main" id="{A1BDF32B-6776-5110-E4B3-8F0DE1BECB35}"/>
                    </a:ext>
                  </a:extLst>
                </p:cNvPr>
                <p:cNvPicPr/>
                <p:nvPr/>
              </p:nvPicPr>
              <p:blipFill>
                <a:blip r:embed="rId430"/>
                <a:stretch>
                  <a:fillRect/>
                </a:stretch>
              </p:blipFill>
              <p:spPr>
                <a:xfrm>
                  <a:off x="8372838" y="5961257"/>
                  <a:ext cx="10404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328" name="Ink 327">
                  <a:extLst>
                    <a:ext uri="{FF2B5EF4-FFF2-40B4-BE49-F238E27FC236}">
                      <a16:creationId xmlns:a16="http://schemas.microsoft.com/office/drawing/2014/main" id="{417DA61D-F6B7-0B6F-4F9A-BB37FEDBBC64}"/>
                    </a:ext>
                  </a:extLst>
                </p14:cNvPr>
                <p14:cNvContentPartPr/>
                <p14:nvPr/>
              </p14:nvContentPartPr>
              <p14:xfrm>
                <a:off x="8387238" y="5923817"/>
                <a:ext cx="261000" cy="216000"/>
              </p14:xfrm>
            </p:contentPart>
          </mc:Choice>
          <mc:Fallback>
            <p:pic>
              <p:nvPicPr>
                <p:cNvPr id="328" name="Ink 327">
                  <a:extLst>
                    <a:ext uri="{FF2B5EF4-FFF2-40B4-BE49-F238E27FC236}">
                      <a16:creationId xmlns:a16="http://schemas.microsoft.com/office/drawing/2014/main" id="{417DA61D-F6B7-0B6F-4F9A-BB37FEDBBC64}"/>
                    </a:ext>
                  </a:extLst>
                </p:cNvPr>
                <p:cNvPicPr/>
                <p:nvPr/>
              </p:nvPicPr>
              <p:blipFill>
                <a:blip r:embed="rId432"/>
                <a:stretch>
                  <a:fillRect/>
                </a:stretch>
              </p:blipFill>
              <p:spPr>
                <a:xfrm>
                  <a:off x="8369238" y="5905817"/>
                  <a:ext cx="29664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329" name="Ink 328">
                  <a:extLst>
                    <a:ext uri="{FF2B5EF4-FFF2-40B4-BE49-F238E27FC236}">
                      <a16:creationId xmlns:a16="http://schemas.microsoft.com/office/drawing/2014/main" id="{C89A8D69-320B-C2AE-EB91-94715E7737F8}"/>
                    </a:ext>
                  </a:extLst>
                </p14:cNvPr>
                <p14:cNvContentPartPr/>
                <p14:nvPr/>
              </p14:nvContentPartPr>
              <p14:xfrm>
                <a:off x="8725998" y="6104177"/>
                <a:ext cx="22320" cy="60840"/>
              </p14:xfrm>
            </p:contentPart>
          </mc:Choice>
          <mc:Fallback>
            <p:pic>
              <p:nvPicPr>
                <p:cNvPr id="329" name="Ink 328">
                  <a:extLst>
                    <a:ext uri="{FF2B5EF4-FFF2-40B4-BE49-F238E27FC236}">
                      <a16:creationId xmlns:a16="http://schemas.microsoft.com/office/drawing/2014/main" id="{C89A8D69-320B-C2AE-EB91-94715E7737F8}"/>
                    </a:ext>
                  </a:extLst>
                </p:cNvPr>
                <p:cNvPicPr/>
                <p:nvPr/>
              </p:nvPicPr>
              <p:blipFill>
                <a:blip r:embed="rId434"/>
                <a:stretch>
                  <a:fillRect/>
                </a:stretch>
              </p:blipFill>
              <p:spPr>
                <a:xfrm>
                  <a:off x="8707998" y="6086177"/>
                  <a:ext cx="57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330" name="Ink 329">
                  <a:extLst>
                    <a:ext uri="{FF2B5EF4-FFF2-40B4-BE49-F238E27FC236}">
                      <a16:creationId xmlns:a16="http://schemas.microsoft.com/office/drawing/2014/main" id="{14C1408C-F6A1-D864-BC73-78B937565DB2}"/>
                    </a:ext>
                  </a:extLst>
                </p14:cNvPr>
                <p14:cNvContentPartPr/>
                <p14:nvPr/>
              </p14:nvContentPartPr>
              <p14:xfrm>
                <a:off x="8700798" y="6008057"/>
                <a:ext cx="295920" cy="137160"/>
              </p14:xfrm>
            </p:contentPart>
          </mc:Choice>
          <mc:Fallback>
            <p:pic>
              <p:nvPicPr>
                <p:cNvPr id="330" name="Ink 329">
                  <a:extLst>
                    <a:ext uri="{FF2B5EF4-FFF2-40B4-BE49-F238E27FC236}">
                      <a16:creationId xmlns:a16="http://schemas.microsoft.com/office/drawing/2014/main" id="{14C1408C-F6A1-D864-BC73-78B937565DB2}"/>
                    </a:ext>
                  </a:extLst>
                </p:cNvPr>
                <p:cNvPicPr/>
                <p:nvPr/>
              </p:nvPicPr>
              <p:blipFill>
                <a:blip r:embed="rId436"/>
                <a:stretch>
                  <a:fillRect/>
                </a:stretch>
              </p:blipFill>
              <p:spPr>
                <a:xfrm>
                  <a:off x="8682798" y="5990057"/>
                  <a:ext cx="3315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331" name="Ink 330">
                  <a:extLst>
                    <a:ext uri="{FF2B5EF4-FFF2-40B4-BE49-F238E27FC236}">
                      <a16:creationId xmlns:a16="http://schemas.microsoft.com/office/drawing/2014/main" id="{5CECC880-064D-AB1E-A292-A43621B33BA8}"/>
                    </a:ext>
                  </a:extLst>
                </p14:cNvPr>
                <p14:cNvContentPartPr/>
                <p14:nvPr/>
              </p14:nvContentPartPr>
              <p14:xfrm>
                <a:off x="9150798" y="5861537"/>
                <a:ext cx="160200" cy="245160"/>
              </p14:xfrm>
            </p:contentPart>
          </mc:Choice>
          <mc:Fallback>
            <p:pic>
              <p:nvPicPr>
                <p:cNvPr id="331" name="Ink 330">
                  <a:extLst>
                    <a:ext uri="{FF2B5EF4-FFF2-40B4-BE49-F238E27FC236}">
                      <a16:creationId xmlns:a16="http://schemas.microsoft.com/office/drawing/2014/main" id="{5CECC880-064D-AB1E-A292-A43621B33BA8}"/>
                    </a:ext>
                  </a:extLst>
                </p:cNvPr>
                <p:cNvPicPr/>
                <p:nvPr/>
              </p:nvPicPr>
              <p:blipFill>
                <a:blip r:embed="rId438"/>
                <a:stretch>
                  <a:fillRect/>
                </a:stretch>
              </p:blipFill>
              <p:spPr>
                <a:xfrm>
                  <a:off x="9133158" y="5843537"/>
                  <a:ext cx="19584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332" name="Ink 331">
                  <a:extLst>
                    <a:ext uri="{FF2B5EF4-FFF2-40B4-BE49-F238E27FC236}">
                      <a16:creationId xmlns:a16="http://schemas.microsoft.com/office/drawing/2014/main" id="{F42AD8DA-5831-6446-49C9-352AB48EAFEC}"/>
                    </a:ext>
                  </a:extLst>
                </p14:cNvPr>
                <p14:cNvContentPartPr/>
                <p14:nvPr/>
              </p14:nvContentPartPr>
              <p14:xfrm>
                <a:off x="9346998" y="5676857"/>
                <a:ext cx="162000" cy="379800"/>
              </p14:xfrm>
            </p:contentPart>
          </mc:Choice>
          <mc:Fallback>
            <p:pic>
              <p:nvPicPr>
                <p:cNvPr id="332" name="Ink 331">
                  <a:extLst>
                    <a:ext uri="{FF2B5EF4-FFF2-40B4-BE49-F238E27FC236}">
                      <a16:creationId xmlns:a16="http://schemas.microsoft.com/office/drawing/2014/main" id="{F42AD8DA-5831-6446-49C9-352AB48EAFEC}"/>
                    </a:ext>
                  </a:extLst>
                </p:cNvPr>
                <p:cNvPicPr/>
                <p:nvPr/>
              </p:nvPicPr>
              <p:blipFill>
                <a:blip r:embed="rId440"/>
                <a:stretch>
                  <a:fillRect/>
                </a:stretch>
              </p:blipFill>
              <p:spPr>
                <a:xfrm>
                  <a:off x="9328998" y="5659217"/>
                  <a:ext cx="197640" cy="4154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333" name="Ink 332">
                  <a:extLst>
                    <a:ext uri="{FF2B5EF4-FFF2-40B4-BE49-F238E27FC236}">
                      <a16:creationId xmlns:a16="http://schemas.microsoft.com/office/drawing/2014/main" id="{EA003130-23CA-E737-66BC-2EB9B351B0DA}"/>
                    </a:ext>
                  </a:extLst>
                </p14:cNvPr>
                <p14:cNvContentPartPr/>
                <p14:nvPr/>
              </p14:nvContentPartPr>
              <p14:xfrm>
                <a:off x="9340158" y="5638337"/>
                <a:ext cx="304560" cy="317880"/>
              </p14:xfrm>
            </p:contentPart>
          </mc:Choice>
          <mc:Fallback>
            <p:pic>
              <p:nvPicPr>
                <p:cNvPr id="333" name="Ink 332">
                  <a:extLst>
                    <a:ext uri="{FF2B5EF4-FFF2-40B4-BE49-F238E27FC236}">
                      <a16:creationId xmlns:a16="http://schemas.microsoft.com/office/drawing/2014/main" id="{EA003130-23CA-E737-66BC-2EB9B351B0DA}"/>
                    </a:ext>
                  </a:extLst>
                </p:cNvPr>
                <p:cNvPicPr/>
                <p:nvPr/>
              </p:nvPicPr>
              <p:blipFill>
                <a:blip r:embed="rId442"/>
                <a:stretch>
                  <a:fillRect/>
                </a:stretch>
              </p:blipFill>
              <p:spPr>
                <a:xfrm>
                  <a:off x="9322518" y="5620697"/>
                  <a:ext cx="340200" cy="3535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334" name="Ink 333">
                  <a:extLst>
                    <a:ext uri="{FF2B5EF4-FFF2-40B4-BE49-F238E27FC236}">
                      <a16:creationId xmlns:a16="http://schemas.microsoft.com/office/drawing/2014/main" id="{196B56B5-3508-6DC3-BF85-46F8C3C9C111}"/>
                    </a:ext>
                  </a:extLst>
                </p14:cNvPr>
                <p14:cNvContentPartPr/>
                <p14:nvPr/>
              </p14:nvContentPartPr>
              <p14:xfrm>
                <a:off x="9740838" y="5772977"/>
                <a:ext cx="125280" cy="195840"/>
              </p14:xfrm>
            </p:contentPart>
          </mc:Choice>
          <mc:Fallback>
            <p:pic>
              <p:nvPicPr>
                <p:cNvPr id="334" name="Ink 333">
                  <a:extLst>
                    <a:ext uri="{FF2B5EF4-FFF2-40B4-BE49-F238E27FC236}">
                      <a16:creationId xmlns:a16="http://schemas.microsoft.com/office/drawing/2014/main" id="{196B56B5-3508-6DC3-BF85-46F8C3C9C111}"/>
                    </a:ext>
                  </a:extLst>
                </p:cNvPr>
                <p:cNvPicPr/>
                <p:nvPr/>
              </p:nvPicPr>
              <p:blipFill>
                <a:blip r:embed="rId444"/>
                <a:stretch>
                  <a:fillRect/>
                </a:stretch>
              </p:blipFill>
              <p:spPr>
                <a:xfrm>
                  <a:off x="9722838" y="5755337"/>
                  <a:ext cx="1609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335" name="Ink 334">
                  <a:extLst>
                    <a:ext uri="{FF2B5EF4-FFF2-40B4-BE49-F238E27FC236}">
                      <a16:creationId xmlns:a16="http://schemas.microsoft.com/office/drawing/2014/main" id="{72BD7DD8-0D74-91B8-030D-D8CD3C6B8507}"/>
                    </a:ext>
                  </a:extLst>
                </p14:cNvPr>
                <p14:cNvContentPartPr/>
                <p14:nvPr/>
              </p14:nvContentPartPr>
              <p14:xfrm>
                <a:off x="9936678" y="5654897"/>
                <a:ext cx="20520" cy="311760"/>
              </p14:xfrm>
            </p:contentPart>
          </mc:Choice>
          <mc:Fallback>
            <p:pic>
              <p:nvPicPr>
                <p:cNvPr id="335" name="Ink 334">
                  <a:extLst>
                    <a:ext uri="{FF2B5EF4-FFF2-40B4-BE49-F238E27FC236}">
                      <a16:creationId xmlns:a16="http://schemas.microsoft.com/office/drawing/2014/main" id="{72BD7DD8-0D74-91B8-030D-D8CD3C6B8507}"/>
                    </a:ext>
                  </a:extLst>
                </p:cNvPr>
                <p:cNvPicPr/>
                <p:nvPr/>
              </p:nvPicPr>
              <p:blipFill>
                <a:blip r:embed="rId446"/>
                <a:stretch>
                  <a:fillRect/>
                </a:stretch>
              </p:blipFill>
              <p:spPr>
                <a:xfrm>
                  <a:off x="9919038" y="5637257"/>
                  <a:ext cx="56160" cy="3474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336" name="Ink 335">
                  <a:extLst>
                    <a:ext uri="{FF2B5EF4-FFF2-40B4-BE49-F238E27FC236}">
                      <a16:creationId xmlns:a16="http://schemas.microsoft.com/office/drawing/2014/main" id="{2977F701-0E11-604E-8BBB-ECB79D7B8B62}"/>
                    </a:ext>
                  </a:extLst>
                </p14:cNvPr>
                <p14:cNvContentPartPr/>
                <p14:nvPr/>
              </p14:nvContentPartPr>
              <p14:xfrm>
                <a:off x="9808878" y="5684417"/>
                <a:ext cx="193320" cy="179280"/>
              </p14:xfrm>
            </p:contentPart>
          </mc:Choice>
          <mc:Fallback>
            <p:pic>
              <p:nvPicPr>
                <p:cNvPr id="336" name="Ink 335">
                  <a:extLst>
                    <a:ext uri="{FF2B5EF4-FFF2-40B4-BE49-F238E27FC236}">
                      <a16:creationId xmlns:a16="http://schemas.microsoft.com/office/drawing/2014/main" id="{2977F701-0E11-604E-8BBB-ECB79D7B8B62}"/>
                    </a:ext>
                  </a:extLst>
                </p:cNvPr>
                <p:cNvPicPr/>
                <p:nvPr/>
              </p:nvPicPr>
              <p:blipFill>
                <a:blip r:embed="rId448"/>
                <a:stretch>
                  <a:fillRect/>
                </a:stretch>
              </p:blipFill>
              <p:spPr>
                <a:xfrm>
                  <a:off x="9790878" y="5666417"/>
                  <a:ext cx="228960" cy="214920"/>
                </a:xfrm>
                <a:prstGeom prst="rect">
                  <a:avLst/>
                </a:prstGeom>
              </p:spPr>
            </p:pic>
          </mc:Fallback>
        </mc:AlternateContent>
      </p:grpSp>
    </p:spTree>
    <p:extLst>
      <p:ext uri="{BB962C8B-B14F-4D97-AF65-F5344CB8AC3E}">
        <p14:creationId xmlns:p14="http://schemas.microsoft.com/office/powerpoint/2010/main" val="3373910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6F76E5-165B-72A5-6CDF-1F992F727881}"/>
              </a:ext>
            </a:extLst>
          </p:cNvPr>
          <p:cNvSpPr txBox="1"/>
          <p:nvPr/>
        </p:nvSpPr>
        <p:spPr>
          <a:xfrm>
            <a:off x="1337102" y="138223"/>
            <a:ext cx="9517793" cy="830997"/>
          </a:xfrm>
          <a:prstGeom prst="rect">
            <a:avLst/>
          </a:prstGeom>
          <a:noFill/>
        </p:spPr>
        <p:txBody>
          <a:bodyPr wrap="square" rtlCol="0">
            <a:spAutoFit/>
          </a:bodyPr>
          <a:lstStyle/>
          <a:p>
            <a:pPr algn="ctr"/>
            <a:r>
              <a:rPr lang="en-US" sz="4800" b="1" u="sng" dirty="0">
                <a:effectLst>
                  <a:outerShdw blurRad="38100" dist="38100" dir="2700000" algn="tl">
                    <a:srgbClr val="000000">
                      <a:alpha val="43137"/>
                    </a:srgbClr>
                  </a:outerShdw>
                </a:effectLst>
              </a:rPr>
              <a:t>Increasing and Decreasing Functions</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B317F577-BA28-9744-0117-30B88014BC71}"/>
                  </a:ext>
                </a:extLst>
              </p:cNvPr>
              <p:cNvSpPr txBox="1"/>
              <p:nvPr/>
            </p:nvSpPr>
            <p:spPr>
              <a:xfrm>
                <a:off x="408963" y="1228397"/>
                <a:ext cx="11374070" cy="4401205"/>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A function is </a:t>
                </a:r>
                <a:r>
                  <a:rPr lang="en-US" sz="4000" b="1" u="sng" dirty="0">
                    <a:effectLst>
                      <a:outerShdw blurRad="38100" dist="38100" dir="2700000" algn="tl">
                        <a:srgbClr val="000000">
                          <a:alpha val="43137"/>
                        </a:srgbClr>
                      </a:outerShdw>
                    </a:effectLst>
                  </a:rPr>
                  <a:t>increasing</a:t>
                </a:r>
                <a:r>
                  <a:rPr lang="en-US" sz="4000" b="1" dirty="0">
                    <a:effectLst>
                      <a:outerShdw blurRad="38100" dist="38100" dir="2700000" algn="tl">
                        <a:srgbClr val="000000">
                          <a:alpha val="43137"/>
                        </a:srgbClr>
                      </a:outerShdw>
                    </a:effectLst>
                  </a:rPr>
                  <a:t> on an interval if for any two numbers </a:t>
                </a:r>
                <a14:m>
                  <m:oMath xmlns:m="http://schemas.openxmlformats.org/officeDocument/2006/math">
                    <m:sSub>
                      <m:sSubPr>
                        <m:ctrlPr>
                          <a:rPr lang="en-US" sz="4000" b="1" i="1" smtClean="0">
                            <a:effectLst>
                              <a:outerShdw blurRad="38100" dist="38100" dir="2700000" algn="tl">
                                <a:srgbClr val="000000">
                                  <a:alpha val="43137"/>
                                </a:srgbClr>
                              </a:outerShdw>
                            </a:effectLst>
                            <a:latin typeface="Cambria Math" panose="02040503050406030204" pitchFamily="18" charset="0"/>
                          </a:rPr>
                        </m:ctrlPr>
                      </m:sSubPr>
                      <m:e>
                        <m:r>
                          <a:rPr lang="en-US" sz="4000" b="1" i="1" smtClean="0">
                            <a:effectLst>
                              <a:outerShdw blurRad="38100" dist="38100" dir="2700000" algn="tl">
                                <a:srgbClr val="000000">
                                  <a:alpha val="43137"/>
                                </a:srgbClr>
                              </a:outerShdw>
                            </a:effectLst>
                            <a:latin typeface="Cambria Math" panose="02040503050406030204" pitchFamily="18" charset="0"/>
                          </a:rPr>
                          <m:t>𝒙</m:t>
                        </m:r>
                      </m:e>
                      <m:sub>
                        <m:r>
                          <a:rPr lang="en-US" sz="4000" b="1" i="1" smtClean="0">
                            <a:effectLst>
                              <a:outerShdw blurRad="38100" dist="38100" dir="2700000" algn="tl">
                                <a:srgbClr val="000000">
                                  <a:alpha val="43137"/>
                                </a:srgbClr>
                              </a:outerShdw>
                            </a:effectLst>
                            <a:latin typeface="Cambria Math" panose="02040503050406030204" pitchFamily="18" charset="0"/>
                          </a:rPr>
                          <m:t>𝟏</m:t>
                        </m:r>
                      </m:sub>
                    </m:sSub>
                  </m:oMath>
                </a14:m>
                <a:r>
                  <a:rPr lang="en-US" sz="4000" b="1" dirty="0">
                    <a:effectLst>
                      <a:outerShdw blurRad="38100" dist="38100" dir="2700000" algn="tl">
                        <a:srgbClr val="000000">
                          <a:alpha val="43137"/>
                        </a:srgbClr>
                      </a:outerShdw>
                    </a:effectLst>
                  </a:rPr>
                  <a:t> and </a:t>
                </a:r>
                <a14:m>
                  <m:oMath xmlns:m="http://schemas.openxmlformats.org/officeDocument/2006/math">
                    <m:sSub>
                      <m:sSubPr>
                        <m:ctrlPr>
                          <a:rPr lang="en-US" sz="4000" b="1" i="1" smtClean="0">
                            <a:effectLst>
                              <a:outerShdw blurRad="38100" dist="38100" dir="2700000" algn="tl">
                                <a:srgbClr val="000000">
                                  <a:alpha val="43137"/>
                                </a:srgbClr>
                              </a:outerShdw>
                            </a:effectLst>
                            <a:latin typeface="Cambria Math" panose="02040503050406030204" pitchFamily="18" charset="0"/>
                          </a:rPr>
                        </m:ctrlPr>
                      </m:sSubPr>
                      <m:e>
                        <m:r>
                          <a:rPr lang="en-US" sz="4000" b="1" i="1" smtClean="0">
                            <a:effectLst>
                              <a:outerShdw blurRad="38100" dist="38100" dir="2700000" algn="tl">
                                <a:srgbClr val="000000">
                                  <a:alpha val="43137"/>
                                </a:srgbClr>
                              </a:outerShdw>
                            </a:effectLst>
                            <a:latin typeface="Cambria Math" panose="02040503050406030204" pitchFamily="18" charset="0"/>
                          </a:rPr>
                          <m:t>𝒙</m:t>
                        </m:r>
                      </m:e>
                      <m:sub>
                        <m:r>
                          <a:rPr lang="en-US" sz="4000" b="1" i="1" smtClean="0">
                            <a:effectLst>
                              <a:outerShdw blurRad="38100" dist="38100" dir="2700000" algn="tl">
                                <a:srgbClr val="000000">
                                  <a:alpha val="43137"/>
                                </a:srgbClr>
                              </a:outerShdw>
                            </a:effectLst>
                            <a:latin typeface="Cambria Math" panose="02040503050406030204" pitchFamily="18" charset="0"/>
                          </a:rPr>
                          <m:t>𝟐</m:t>
                        </m:r>
                      </m:sub>
                    </m:sSub>
                  </m:oMath>
                </a14:m>
                <a:r>
                  <a:rPr lang="en-US" sz="4000" b="1" dirty="0">
                    <a:effectLst>
                      <a:outerShdw blurRad="38100" dist="38100" dir="2700000" algn="tl">
                        <a:srgbClr val="000000">
                          <a:alpha val="43137"/>
                        </a:srgbClr>
                      </a:outerShdw>
                    </a:effectLst>
                  </a:rPr>
                  <a:t> in the interval </a:t>
                </a:r>
                <a14:m>
                  <m:oMath xmlns:m="http://schemas.openxmlformats.org/officeDocument/2006/math">
                    <m:sSub>
                      <m:sSubPr>
                        <m:ctrlPr>
                          <a:rPr lang="en-US" sz="4000" b="1" i="1" smtClean="0">
                            <a:effectLst>
                              <a:outerShdw blurRad="38100" dist="38100" dir="2700000" algn="tl">
                                <a:srgbClr val="000000">
                                  <a:alpha val="43137"/>
                                </a:srgbClr>
                              </a:outerShdw>
                            </a:effectLst>
                            <a:latin typeface="Cambria Math" panose="02040503050406030204" pitchFamily="18" charset="0"/>
                          </a:rPr>
                        </m:ctrlPr>
                      </m:sSubPr>
                      <m:e>
                        <m:r>
                          <a:rPr lang="en-US" sz="4000" b="1" i="1" smtClean="0">
                            <a:effectLst>
                              <a:outerShdw blurRad="38100" dist="38100" dir="2700000" algn="tl">
                                <a:srgbClr val="000000">
                                  <a:alpha val="43137"/>
                                </a:srgbClr>
                              </a:outerShdw>
                            </a:effectLst>
                            <a:latin typeface="Cambria Math" panose="02040503050406030204" pitchFamily="18" charset="0"/>
                          </a:rPr>
                          <m:t>𝒙</m:t>
                        </m:r>
                      </m:e>
                      <m:sub>
                        <m:r>
                          <a:rPr lang="en-US" sz="4000" b="1" i="1" smtClean="0">
                            <a:effectLst>
                              <a:outerShdw blurRad="38100" dist="38100" dir="2700000" algn="tl">
                                <a:srgbClr val="000000">
                                  <a:alpha val="43137"/>
                                </a:srgbClr>
                              </a:outerShdw>
                            </a:effectLst>
                            <a:latin typeface="Cambria Math" panose="02040503050406030204" pitchFamily="18" charset="0"/>
                          </a:rPr>
                          <m:t>𝟏</m:t>
                        </m:r>
                      </m:sub>
                    </m:sSub>
                    <m:r>
                      <a:rPr lang="en-US" sz="4000" b="1" i="1" smtClean="0">
                        <a:effectLst>
                          <a:outerShdw blurRad="38100" dist="38100" dir="2700000" algn="tl">
                            <a:srgbClr val="000000">
                              <a:alpha val="43137"/>
                            </a:srgbClr>
                          </a:outerShdw>
                        </a:effectLst>
                        <a:latin typeface="Cambria Math" panose="02040503050406030204" pitchFamily="18" charset="0"/>
                      </a:rPr>
                      <m:t>&lt;</m:t>
                    </m:r>
                    <m:sSub>
                      <m:sSubPr>
                        <m:ctrlPr>
                          <a:rPr lang="en-US" sz="4000" b="1" i="1" smtClean="0">
                            <a:effectLst>
                              <a:outerShdw blurRad="38100" dist="38100" dir="2700000" algn="tl">
                                <a:srgbClr val="000000">
                                  <a:alpha val="43137"/>
                                </a:srgbClr>
                              </a:outerShdw>
                            </a:effectLst>
                            <a:latin typeface="Cambria Math" panose="02040503050406030204" pitchFamily="18" charset="0"/>
                          </a:rPr>
                        </m:ctrlPr>
                      </m:sSubPr>
                      <m:e>
                        <m:r>
                          <a:rPr lang="en-US" sz="4000" b="1" i="1" smtClean="0">
                            <a:effectLst>
                              <a:outerShdw blurRad="38100" dist="38100" dir="2700000" algn="tl">
                                <a:srgbClr val="000000">
                                  <a:alpha val="43137"/>
                                </a:srgbClr>
                              </a:outerShdw>
                            </a:effectLst>
                            <a:latin typeface="Cambria Math" panose="02040503050406030204" pitchFamily="18" charset="0"/>
                          </a:rPr>
                          <m:t>𝒙</m:t>
                        </m:r>
                      </m:e>
                      <m:sub>
                        <m:r>
                          <a:rPr lang="en-US" sz="4000" b="1" i="1" smtClean="0">
                            <a:effectLst>
                              <a:outerShdw blurRad="38100" dist="38100" dir="2700000" algn="tl">
                                <a:srgbClr val="000000">
                                  <a:alpha val="43137"/>
                                </a:srgbClr>
                              </a:outerShdw>
                            </a:effectLst>
                            <a:latin typeface="Cambria Math" panose="02040503050406030204" pitchFamily="18" charset="0"/>
                          </a:rPr>
                          <m:t>𝟐</m:t>
                        </m:r>
                      </m:sub>
                    </m:sSub>
                  </m:oMath>
                </a14:m>
                <a:r>
                  <a:rPr lang="en-US" sz="4000" b="1" dirty="0">
                    <a:effectLst>
                      <a:outerShdw blurRad="38100" dist="38100" dir="2700000" algn="tl">
                        <a:srgbClr val="000000">
                          <a:alpha val="43137"/>
                        </a:srgbClr>
                      </a:outerShdw>
                    </a:effectLst>
                  </a:rPr>
                  <a:t> implies </a:t>
                </a:r>
                <a14:m>
                  <m:oMath xmlns:m="http://schemas.openxmlformats.org/officeDocument/2006/math">
                    <m:r>
                      <a:rPr lang="en-US" sz="4000" b="1" i="1" smtClean="0">
                        <a:effectLst>
                          <a:outerShdw blurRad="38100" dist="38100" dir="2700000" algn="tl">
                            <a:srgbClr val="000000">
                              <a:alpha val="43137"/>
                            </a:srgbClr>
                          </a:outerShdw>
                        </a:effectLst>
                        <a:latin typeface="Cambria Math" panose="02040503050406030204" pitchFamily="18" charset="0"/>
                      </a:rPr>
                      <m:t>𝒇</m:t>
                    </m:r>
                    <m:d>
                      <m:dPr>
                        <m:ctrlPr>
                          <a:rPr lang="en-US" sz="4000" b="1" i="1" smtClean="0">
                            <a:effectLst>
                              <a:outerShdw blurRad="38100" dist="38100" dir="2700000" algn="tl">
                                <a:srgbClr val="000000">
                                  <a:alpha val="43137"/>
                                </a:srgbClr>
                              </a:outerShdw>
                            </a:effectLst>
                            <a:latin typeface="Cambria Math" panose="02040503050406030204" pitchFamily="18" charset="0"/>
                          </a:rPr>
                        </m:ctrlPr>
                      </m:dPr>
                      <m:e>
                        <m:sSub>
                          <m:sSubPr>
                            <m:ctrlPr>
                              <a:rPr lang="en-US" sz="4000" b="1" i="1" smtClean="0">
                                <a:effectLst>
                                  <a:outerShdw blurRad="38100" dist="38100" dir="2700000" algn="tl">
                                    <a:srgbClr val="000000">
                                      <a:alpha val="43137"/>
                                    </a:srgbClr>
                                  </a:outerShdw>
                                </a:effectLst>
                                <a:latin typeface="Cambria Math" panose="02040503050406030204" pitchFamily="18" charset="0"/>
                              </a:rPr>
                            </m:ctrlPr>
                          </m:sSubPr>
                          <m:e>
                            <m:r>
                              <a:rPr lang="en-US" sz="4000" b="1" i="1" smtClean="0">
                                <a:effectLst>
                                  <a:outerShdw blurRad="38100" dist="38100" dir="2700000" algn="tl">
                                    <a:srgbClr val="000000">
                                      <a:alpha val="43137"/>
                                    </a:srgbClr>
                                  </a:outerShdw>
                                </a:effectLst>
                                <a:latin typeface="Cambria Math" panose="02040503050406030204" pitchFamily="18" charset="0"/>
                              </a:rPr>
                              <m:t>𝒙</m:t>
                            </m:r>
                          </m:e>
                          <m:sub>
                            <m:r>
                              <a:rPr lang="en-US" sz="4000" b="1" i="1" smtClean="0">
                                <a:effectLst>
                                  <a:outerShdw blurRad="38100" dist="38100" dir="2700000" algn="tl">
                                    <a:srgbClr val="000000">
                                      <a:alpha val="43137"/>
                                    </a:srgbClr>
                                  </a:outerShdw>
                                </a:effectLst>
                                <a:latin typeface="Cambria Math" panose="02040503050406030204" pitchFamily="18" charset="0"/>
                              </a:rPr>
                              <m:t>𝟏</m:t>
                            </m:r>
                          </m:sub>
                        </m:sSub>
                      </m:e>
                    </m:d>
                    <m:r>
                      <a:rPr lang="en-US" sz="4000" b="1" i="1" smtClean="0">
                        <a:effectLst>
                          <a:outerShdw blurRad="38100" dist="38100" dir="2700000" algn="tl">
                            <a:srgbClr val="000000">
                              <a:alpha val="43137"/>
                            </a:srgbClr>
                          </a:outerShdw>
                        </a:effectLst>
                        <a:latin typeface="Cambria Math" panose="02040503050406030204" pitchFamily="18" charset="0"/>
                      </a:rPr>
                      <m:t>&lt;</m:t>
                    </m:r>
                    <m:r>
                      <a:rPr lang="en-US" sz="4000" b="1" i="1" smtClean="0">
                        <a:effectLst>
                          <a:outerShdw blurRad="38100" dist="38100" dir="2700000" algn="tl">
                            <a:srgbClr val="000000">
                              <a:alpha val="43137"/>
                            </a:srgbClr>
                          </a:outerShdw>
                        </a:effectLst>
                        <a:latin typeface="Cambria Math" panose="02040503050406030204" pitchFamily="18" charset="0"/>
                      </a:rPr>
                      <m:t>𝒇</m:t>
                    </m:r>
                    <m:r>
                      <a:rPr lang="en-US" sz="4000" b="1" i="1" smtClean="0">
                        <a:effectLst>
                          <a:outerShdw blurRad="38100" dist="38100" dir="2700000" algn="tl">
                            <a:srgbClr val="000000">
                              <a:alpha val="43137"/>
                            </a:srgbClr>
                          </a:outerShdw>
                        </a:effectLst>
                        <a:latin typeface="Cambria Math" panose="02040503050406030204" pitchFamily="18" charset="0"/>
                      </a:rPr>
                      <m:t>(</m:t>
                    </m:r>
                    <m:sSub>
                      <m:sSubPr>
                        <m:ctrlPr>
                          <a:rPr lang="en-US" sz="4000" b="1" i="1" smtClean="0">
                            <a:effectLst>
                              <a:outerShdw blurRad="38100" dist="38100" dir="2700000" algn="tl">
                                <a:srgbClr val="000000">
                                  <a:alpha val="43137"/>
                                </a:srgbClr>
                              </a:outerShdw>
                            </a:effectLst>
                            <a:latin typeface="Cambria Math" panose="02040503050406030204" pitchFamily="18" charset="0"/>
                          </a:rPr>
                        </m:ctrlPr>
                      </m:sSubPr>
                      <m:e>
                        <m:r>
                          <a:rPr lang="en-US" sz="4000" b="1" i="1" smtClean="0">
                            <a:effectLst>
                              <a:outerShdw blurRad="38100" dist="38100" dir="2700000" algn="tl">
                                <a:srgbClr val="000000">
                                  <a:alpha val="43137"/>
                                </a:srgbClr>
                              </a:outerShdw>
                            </a:effectLst>
                            <a:latin typeface="Cambria Math" panose="02040503050406030204" pitchFamily="18" charset="0"/>
                          </a:rPr>
                          <m:t>𝒙</m:t>
                        </m:r>
                      </m:e>
                      <m:sub>
                        <m:r>
                          <a:rPr lang="en-US" sz="4000" b="1" i="1" smtClean="0">
                            <a:effectLst>
                              <a:outerShdw blurRad="38100" dist="38100" dir="2700000" algn="tl">
                                <a:srgbClr val="000000">
                                  <a:alpha val="43137"/>
                                </a:srgbClr>
                              </a:outerShdw>
                            </a:effectLst>
                            <a:latin typeface="Cambria Math" panose="02040503050406030204" pitchFamily="18" charset="0"/>
                          </a:rPr>
                          <m:t>𝟐</m:t>
                        </m:r>
                      </m:sub>
                    </m:sSub>
                    <m:r>
                      <a:rPr lang="en-US" sz="4000" b="1" i="1" smtClean="0">
                        <a:effectLst>
                          <a:outerShdw blurRad="38100" dist="38100" dir="2700000" algn="tl">
                            <a:srgbClr val="000000">
                              <a:alpha val="43137"/>
                            </a:srgbClr>
                          </a:outerShdw>
                        </a:effectLst>
                        <a:latin typeface="Cambria Math" panose="02040503050406030204" pitchFamily="18" charset="0"/>
                      </a:rPr>
                      <m:t>)</m:t>
                    </m:r>
                  </m:oMath>
                </a14:m>
                <a:r>
                  <a:rPr lang="en-US" sz="4000" b="1" dirty="0">
                    <a:effectLst>
                      <a:outerShdw blurRad="38100" dist="38100" dir="2700000" algn="tl">
                        <a:srgbClr val="000000">
                          <a:alpha val="43137"/>
                        </a:srgbClr>
                      </a:outerShdw>
                    </a:effectLst>
                  </a:rPr>
                  <a:t>.</a:t>
                </a:r>
              </a:p>
              <a:p>
                <a:endParaRPr lang="en-US" sz="4000" b="1" dirty="0">
                  <a:effectLst>
                    <a:outerShdw blurRad="38100" dist="38100" dir="2700000" algn="tl">
                      <a:srgbClr val="000000">
                        <a:alpha val="43137"/>
                      </a:srgbClr>
                    </a:outerShdw>
                  </a:effectLst>
                </a:endParaRPr>
              </a:p>
              <a:p>
                <a:r>
                  <a:rPr lang="en-US" sz="4000" b="1" dirty="0">
                    <a:effectLst>
                      <a:outerShdw blurRad="38100" dist="38100" dir="2700000" algn="tl">
                        <a:srgbClr val="000000">
                          <a:alpha val="43137"/>
                        </a:srgbClr>
                      </a:outerShdw>
                    </a:effectLst>
                  </a:rPr>
                  <a:t>A function is </a:t>
                </a:r>
                <a:r>
                  <a:rPr lang="en-US" sz="4000" b="1" u="sng" dirty="0">
                    <a:effectLst>
                      <a:outerShdw blurRad="38100" dist="38100" dir="2700000" algn="tl">
                        <a:srgbClr val="000000">
                          <a:alpha val="43137"/>
                        </a:srgbClr>
                      </a:outerShdw>
                    </a:effectLst>
                  </a:rPr>
                  <a:t>decreasing</a:t>
                </a:r>
                <a:r>
                  <a:rPr lang="en-US" sz="4000" b="1" dirty="0">
                    <a:effectLst>
                      <a:outerShdw blurRad="38100" dist="38100" dir="2700000" algn="tl">
                        <a:srgbClr val="000000">
                          <a:alpha val="43137"/>
                        </a:srgbClr>
                      </a:outerShdw>
                    </a:effectLst>
                  </a:rPr>
                  <a:t> on an interval if for any two numbers </a:t>
                </a:r>
                <a14:m>
                  <m:oMath xmlns:m="http://schemas.openxmlformats.org/officeDocument/2006/math">
                    <m:sSub>
                      <m:sSubPr>
                        <m:ctrlPr>
                          <a:rPr lang="en-US" sz="4000" b="1" i="1" smtClean="0">
                            <a:effectLst>
                              <a:outerShdw blurRad="38100" dist="38100" dir="2700000" algn="tl">
                                <a:srgbClr val="000000">
                                  <a:alpha val="43137"/>
                                </a:srgbClr>
                              </a:outerShdw>
                            </a:effectLst>
                            <a:latin typeface="Cambria Math" panose="02040503050406030204" pitchFamily="18" charset="0"/>
                          </a:rPr>
                        </m:ctrlPr>
                      </m:sSubPr>
                      <m:e>
                        <m:r>
                          <a:rPr lang="en-US" sz="4000" b="1" i="1" smtClean="0">
                            <a:effectLst>
                              <a:outerShdw blurRad="38100" dist="38100" dir="2700000" algn="tl">
                                <a:srgbClr val="000000">
                                  <a:alpha val="43137"/>
                                </a:srgbClr>
                              </a:outerShdw>
                            </a:effectLst>
                            <a:latin typeface="Cambria Math" panose="02040503050406030204" pitchFamily="18" charset="0"/>
                          </a:rPr>
                          <m:t>𝒙</m:t>
                        </m:r>
                      </m:e>
                      <m:sub>
                        <m:r>
                          <a:rPr lang="en-US" sz="4000" b="1" i="1" smtClean="0">
                            <a:effectLst>
                              <a:outerShdw blurRad="38100" dist="38100" dir="2700000" algn="tl">
                                <a:srgbClr val="000000">
                                  <a:alpha val="43137"/>
                                </a:srgbClr>
                              </a:outerShdw>
                            </a:effectLst>
                            <a:latin typeface="Cambria Math" panose="02040503050406030204" pitchFamily="18" charset="0"/>
                          </a:rPr>
                          <m:t>𝟏</m:t>
                        </m:r>
                      </m:sub>
                    </m:sSub>
                  </m:oMath>
                </a14:m>
                <a:r>
                  <a:rPr lang="en-US" sz="4000" b="1" dirty="0">
                    <a:effectLst>
                      <a:outerShdw blurRad="38100" dist="38100" dir="2700000" algn="tl">
                        <a:srgbClr val="000000">
                          <a:alpha val="43137"/>
                        </a:srgbClr>
                      </a:outerShdw>
                    </a:effectLst>
                  </a:rPr>
                  <a:t> and </a:t>
                </a:r>
                <a14:m>
                  <m:oMath xmlns:m="http://schemas.openxmlformats.org/officeDocument/2006/math">
                    <m:sSub>
                      <m:sSubPr>
                        <m:ctrlPr>
                          <a:rPr lang="en-US" sz="4000" b="1" i="1" smtClean="0">
                            <a:effectLst>
                              <a:outerShdw blurRad="38100" dist="38100" dir="2700000" algn="tl">
                                <a:srgbClr val="000000">
                                  <a:alpha val="43137"/>
                                </a:srgbClr>
                              </a:outerShdw>
                            </a:effectLst>
                            <a:latin typeface="Cambria Math" panose="02040503050406030204" pitchFamily="18" charset="0"/>
                          </a:rPr>
                        </m:ctrlPr>
                      </m:sSubPr>
                      <m:e>
                        <m:r>
                          <a:rPr lang="en-US" sz="4000" b="1" i="1" smtClean="0">
                            <a:effectLst>
                              <a:outerShdw blurRad="38100" dist="38100" dir="2700000" algn="tl">
                                <a:srgbClr val="000000">
                                  <a:alpha val="43137"/>
                                </a:srgbClr>
                              </a:outerShdw>
                            </a:effectLst>
                            <a:latin typeface="Cambria Math" panose="02040503050406030204" pitchFamily="18" charset="0"/>
                          </a:rPr>
                          <m:t>𝒙</m:t>
                        </m:r>
                      </m:e>
                      <m:sub>
                        <m:r>
                          <a:rPr lang="en-US" sz="4000" b="1" i="1" smtClean="0">
                            <a:effectLst>
                              <a:outerShdw blurRad="38100" dist="38100" dir="2700000" algn="tl">
                                <a:srgbClr val="000000">
                                  <a:alpha val="43137"/>
                                </a:srgbClr>
                              </a:outerShdw>
                            </a:effectLst>
                            <a:latin typeface="Cambria Math" panose="02040503050406030204" pitchFamily="18" charset="0"/>
                          </a:rPr>
                          <m:t>𝟐</m:t>
                        </m:r>
                      </m:sub>
                    </m:sSub>
                  </m:oMath>
                </a14:m>
                <a:r>
                  <a:rPr lang="en-US" sz="4000" b="1" dirty="0">
                    <a:effectLst>
                      <a:outerShdw blurRad="38100" dist="38100" dir="2700000" algn="tl">
                        <a:srgbClr val="000000">
                          <a:alpha val="43137"/>
                        </a:srgbClr>
                      </a:outerShdw>
                    </a:effectLst>
                  </a:rPr>
                  <a:t> in the interval </a:t>
                </a:r>
                <a14:m>
                  <m:oMath xmlns:m="http://schemas.openxmlformats.org/officeDocument/2006/math">
                    <m:sSub>
                      <m:sSubPr>
                        <m:ctrlPr>
                          <a:rPr lang="en-US" sz="4000" b="1" i="1" smtClean="0">
                            <a:effectLst>
                              <a:outerShdw blurRad="38100" dist="38100" dir="2700000" algn="tl">
                                <a:srgbClr val="000000">
                                  <a:alpha val="43137"/>
                                </a:srgbClr>
                              </a:outerShdw>
                            </a:effectLst>
                            <a:latin typeface="Cambria Math" panose="02040503050406030204" pitchFamily="18" charset="0"/>
                          </a:rPr>
                        </m:ctrlPr>
                      </m:sSubPr>
                      <m:e>
                        <m:r>
                          <a:rPr lang="en-US" sz="4000" b="1" i="1" smtClean="0">
                            <a:effectLst>
                              <a:outerShdw blurRad="38100" dist="38100" dir="2700000" algn="tl">
                                <a:srgbClr val="000000">
                                  <a:alpha val="43137"/>
                                </a:srgbClr>
                              </a:outerShdw>
                            </a:effectLst>
                            <a:latin typeface="Cambria Math" panose="02040503050406030204" pitchFamily="18" charset="0"/>
                          </a:rPr>
                          <m:t>𝒙</m:t>
                        </m:r>
                      </m:e>
                      <m:sub>
                        <m:r>
                          <a:rPr lang="en-US" sz="4000" b="1" i="1" smtClean="0">
                            <a:effectLst>
                              <a:outerShdw blurRad="38100" dist="38100" dir="2700000" algn="tl">
                                <a:srgbClr val="000000">
                                  <a:alpha val="43137"/>
                                </a:srgbClr>
                              </a:outerShdw>
                            </a:effectLst>
                            <a:latin typeface="Cambria Math" panose="02040503050406030204" pitchFamily="18" charset="0"/>
                          </a:rPr>
                          <m:t>𝟏</m:t>
                        </m:r>
                      </m:sub>
                    </m:sSub>
                    <m:r>
                      <a:rPr lang="en-US" sz="4000" b="1" i="1" smtClean="0">
                        <a:effectLst>
                          <a:outerShdw blurRad="38100" dist="38100" dir="2700000" algn="tl">
                            <a:srgbClr val="000000">
                              <a:alpha val="43137"/>
                            </a:srgbClr>
                          </a:outerShdw>
                        </a:effectLst>
                        <a:latin typeface="Cambria Math" panose="02040503050406030204" pitchFamily="18" charset="0"/>
                      </a:rPr>
                      <m:t>&lt;</m:t>
                    </m:r>
                    <m:sSub>
                      <m:sSubPr>
                        <m:ctrlPr>
                          <a:rPr lang="en-US" sz="4000" b="1" i="1" smtClean="0">
                            <a:effectLst>
                              <a:outerShdw blurRad="38100" dist="38100" dir="2700000" algn="tl">
                                <a:srgbClr val="000000">
                                  <a:alpha val="43137"/>
                                </a:srgbClr>
                              </a:outerShdw>
                            </a:effectLst>
                            <a:latin typeface="Cambria Math" panose="02040503050406030204" pitchFamily="18" charset="0"/>
                          </a:rPr>
                        </m:ctrlPr>
                      </m:sSubPr>
                      <m:e>
                        <m:r>
                          <a:rPr lang="en-US" sz="4000" b="1" i="1" smtClean="0">
                            <a:effectLst>
                              <a:outerShdw blurRad="38100" dist="38100" dir="2700000" algn="tl">
                                <a:srgbClr val="000000">
                                  <a:alpha val="43137"/>
                                </a:srgbClr>
                              </a:outerShdw>
                            </a:effectLst>
                            <a:latin typeface="Cambria Math" panose="02040503050406030204" pitchFamily="18" charset="0"/>
                          </a:rPr>
                          <m:t>𝒙</m:t>
                        </m:r>
                      </m:e>
                      <m:sub>
                        <m:r>
                          <a:rPr lang="en-US" sz="4000" b="1" i="1" smtClean="0">
                            <a:effectLst>
                              <a:outerShdw blurRad="38100" dist="38100" dir="2700000" algn="tl">
                                <a:srgbClr val="000000">
                                  <a:alpha val="43137"/>
                                </a:srgbClr>
                              </a:outerShdw>
                            </a:effectLst>
                            <a:latin typeface="Cambria Math" panose="02040503050406030204" pitchFamily="18" charset="0"/>
                          </a:rPr>
                          <m:t>𝟐</m:t>
                        </m:r>
                      </m:sub>
                    </m:sSub>
                  </m:oMath>
                </a14:m>
                <a:r>
                  <a:rPr lang="en-US" sz="4000" b="1" dirty="0">
                    <a:effectLst>
                      <a:outerShdw blurRad="38100" dist="38100" dir="2700000" algn="tl">
                        <a:srgbClr val="000000">
                          <a:alpha val="43137"/>
                        </a:srgbClr>
                      </a:outerShdw>
                    </a:effectLst>
                  </a:rPr>
                  <a:t> implies </a:t>
                </a:r>
                <a14:m>
                  <m:oMath xmlns:m="http://schemas.openxmlformats.org/officeDocument/2006/math">
                    <m:r>
                      <a:rPr lang="en-US" sz="4000" b="1" i="1" smtClean="0">
                        <a:effectLst>
                          <a:outerShdw blurRad="38100" dist="38100" dir="2700000" algn="tl">
                            <a:srgbClr val="000000">
                              <a:alpha val="43137"/>
                            </a:srgbClr>
                          </a:outerShdw>
                        </a:effectLst>
                        <a:latin typeface="Cambria Math" panose="02040503050406030204" pitchFamily="18" charset="0"/>
                      </a:rPr>
                      <m:t>𝒇</m:t>
                    </m:r>
                    <m:d>
                      <m:dPr>
                        <m:ctrlPr>
                          <a:rPr lang="en-US" sz="4000" b="1" i="1" smtClean="0">
                            <a:effectLst>
                              <a:outerShdw blurRad="38100" dist="38100" dir="2700000" algn="tl">
                                <a:srgbClr val="000000">
                                  <a:alpha val="43137"/>
                                </a:srgbClr>
                              </a:outerShdw>
                            </a:effectLst>
                            <a:latin typeface="Cambria Math" panose="02040503050406030204" pitchFamily="18" charset="0"/>
                          </a:rPr>
                        </m:ctrlPr>
                      </m:dPr>
                      <m:e>
                        <m:sSub>
                          <m:sSubPr>
                            <m:ctrlPr>
                              <a:rPr lang="en-US" sz="4000" b="1" i="1" smtClean="0">
                                <a:effectLst>
                                  <a:outerShdw blurRad="38100" dist="38100" dir="2700000" algn="tl">
                                    <a:srgbClr val="000000">
                                      <a:alpha val="43137"/>
                                    </a:srgbClr>
                                  </a:outerShdw>
                                </a:effectLst>
                                <a:latin typeface="Cambria Math" panose="02040503050406030204" pitchFamily="18" charset="0"/>
                              </a:rPr>
                            </m:ctrlPr>
                          </m:sSubPr>
                          <m:e>
                            <m:r>
                              <a:rPr lang="en-US" sz="4000" b="1" i="1" smtClean="0">
                                <a:effectLst>
                                  <a:outerShdw blurRad="38100" dist="38100" dir="2700000" algn="tl">
                                    <a:srgbClr val="000000">
                                      <a:alpha val="43137"/>
                                    </a:srgbClr>
                                  </a:outerShdw>
                                </a:effectLst>
                                <a:latin typeface="Cambria Math" panose="02040503050406030204" pitchFamily="18" charset="0"/>
                              </a:rPr>
                              <m:t>𝒙</m:t>
                            </m:r>
                          </m:e>
                          <m:sub>
                            <m:r>
                              <a:rPr lang="en-US" sz="4000" b="1" i="1" smtClean="0">
                                <a:effectLst>
                                  <a:outerShdw blurRad="38100" dist="38100" dir="2700000" algn="tl">
                                    <a:srgbClr val="000000">
                                      <a:alpha val="43137"/>
                                    </a:srgbClr>
                                  </a:outerShdw>
                                </a:effectLst>
                                <a:latin typeface="Cambria Math" panose="02040503050406030204" pitchFamily="18" charset="0"/>
                              </a:rPr>
                              <m:t>𝟏</m:t>
                            </m:r>
                          </m:sub>
                        </m:sSub>
                      </m:e>
                    </m:d>
                    <m:r>
                      <a:rPr lang="en-US" sz="4000" b="1" i="1" smtClean="0">
                        <a:effectLst>
                          <a:outerShdw blurRad="38100" dist="38100" dir="2700000" algn="tl">
                            <a:srgbClr val="000000">
                              <a:alpha val="43137"/>
                            </a:srgbClr>
                          </a:outerShdw>
                        </a:effectLst>
                        <a:latin typeface="Cambria Math" panose="02040503050406030204" pitchFamily="18" charset="0"/>
                      </a:rPr>
                      <m:t>&gt;</m:t>
                    </m:r>
                    <m:r>
                      <a:rPr lang="en-US" sz="4000" b="1" i="1" smtClean="0">
                        <a:effectLst>
                          <a:outerShdw blurRad="38100" dist="38100" dir="2700000" algn="tl">
                            <a:srgbClr val="000000">
                              <a:alpha val="43137"/>
                            </a:srgbClr>
                          </a:outerShdw>
                        </a:effectLst>
                        <a:latin typeface="Cambria Math" panose="02040503050406030204" pitchFamily="18" charset="0"/>
                      </a:rPr>
                      <m:t>𝒇</m:t>
                    </m:r>
                    <m:r>
                      <a:rPr lang="en-US" sz="4000" b="1" i="1" smtClean="0">
                        <a:effectLst>
                          <a:outerShdw blurRad="38100" dist="38100" dir="2700000" algn="tl">
                            <a:srgbClr val="000000">
                              <a:alpha val="43137"/>
                            </a:srgbClr>
                          </a:outerShdw>
                        </a:effectLst>
                        <a:latin typeface="Cambria Math" panose="02040503050406030204" pitchFamily="18" charset="0"/>
                      </a:rPr>
                      <m:t>(</m:t>
                    </m:r>
                    <m:sSub>
                      <m:sSubPr>
                        <m:ctrlPr>
                          <a:rPr lang="en-US" sz="4000" b="1" i="1" smtClean="0">
                            <a:effectLst>
                              <a:outerShdw blurRad="38100" dist="38100" dir="2700000" algn="tl">
                                <a:srgbClr val="000000">
                                  <a:alpha val="43137"/>
                                </a:srgbClr>
                              </a:outerShdw>
                            </a:effectLst>
                            <a:latin typeface="Cambria Math" panose="02040503050406030204" pitchFamily="18" charset="0"/>
                          </a:rPr>
                        </m:ctrlPr>
                      </m:sSubPr>
                      <m:e>
                        <m:r>
                          <a:rPr lang="en-US" sz="4000" b="1" i="1" smtClean="0">
                            <a:effectLst>
                              <a:outerShdw blurRad="38100" dist="38100" dir="2700000" algn="tl">
                                <a:srgbClr val="000000">
                                  <a:alpha val="43137"/>
                                </a:srgbClr>
                              </a:outerShdw>
                            </a:effectLst>
                            <a:latin typeface="Cambria Math" panose="02040503050406030204" pitchFamily="18" charset="0"/>
                          </a:rPr>
                          <m:t>𝒙</m:t>
                        </m:r>
                      </m:e>
                      <m:sub>
                        <m:r>
                          <a:rPr lang="en-US" sz="4000" b="1" i="1" smtClean="0">
                            <a:effectLst>
                              <a:outerShdw blurRad="38100" dist="38100" dir="2700000" algn="tl">
                                <a:srgbClr val="000000">
                                  <a:alpha val="43137"/>
                                </a:srgbClr>
                              </a:outerShdw>
                            </a:effectLst>
                            <a:latin typeface="Cambria Math" panose="02040503050406030204" pitchFamily="18" charset="0"/>
                          </a:rPr>
                          <m:t>𝟐</m:t>
                        </m:r>
                      </m:sub>
                    </m:sSub>
                    <m:r>
                      <a:rPr lang="en-US" sz="4000" b="1" i="1" smtClean="0">
                        <a:effectLst>
                          <a:outerShdw blurRad="38100" dist="38100" dir="2700000" algn="tl">
                            <a:srgbClr val="000000">
                              <a:alpha val="43137"/>
                            </a:srgbClr>
                          </a:outerShdw>
                        </a:effectLst>
                        <a:latin typeface="Cambria Math" panose="02040503050406030204" pitchFamily="18" charset="0"/>
                      </a:rPr>
                      <m:t>)</m:t>
                    </m:r>
                  </m:oMath>
                </a14:m>
                <a:r>
                  <a:rPr lang="en-US" sz="4000" b="1" dirty="0">
                    <a:effectLst>
                      <a:outerShdw blurRad="38100" dist="38100" dir="2700000" algn="tl">
                        <a:srgbClr val="000000">
                          <a:alpha val="43137"/>
                        </a:srgbClr>
                      </a:outerShdw>
                    </a:effectLst>
                  </a:rPr>
                  <a:t>.</a:t>
                </a:r>
              </a:p>
            </p:txBody>
          </p:sp>
        </mc:Choice>
        <mc:Fallback>
          <p:sp>
            <p:nvSpPr>
              <p:cNvPr id="8" name="TextBox 7">
                <a:extLst>
                  <a:ext uri="{FF2B5EF4-FFF2-40B4-BE49-F238E27FC236}">
                    <a16:creationId xmlns:a16="http://schemas.microsoft.com/office/drawing/2014/main" id="{B317F577-BA28-9744-0117-30B88014BC71}"/>
                  </a:ext>
                </a:extLst>
              </p:cNvPr>
              <p:cNvSpPr txBox="1">
                <a:spLocks noRot="1" noChangeAspect="1" noMove="1" noResize="1" noEditPoints="1" noAdjustHandles="1" noChangeArrowheads="1" noChangeShapeType="1" noTextEdit="1"/>
              </p:cNvSpPr>
              <p:nvPr/>
            </p:nvSpPr>
            <p:spPr>
              <a:xfrm>
                <a:off x="408963" y="1228397"/>
                <a:ext cx="11374070" cy="4401205"/>
              </a:xfrm>
              <a:prstGeom prst="rect">
                <a:avLst/>
              </a:prstGeom>
              <a:blipFill>
                <a:blip r:embed="rId2"/>
                <a:stretch>
                  <a:fillRect l="-1983" t="-2774" r="-1340" b="-6103"/>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1C4F1185-58D7-C5B5-0120-BC8805C62B60}"/>
                  </a:ext>
                </a:extLst>
              </p14:cNvPr>
              <p14:cNvContentPartPr/>
              <p14:nvPr/>
            </p14:nvContentPartPr>
            <p14:xfrm>
              <a:off x="3265518" y="1423097"/>
              <a:ext cx="2270880" cy="349560"/>
            </p14:xfrm>
          </p:contentPart>
        </mc:Choice>
        <mc:Fallback>
          <p:pic>
            <p:nvPicPr>
              <p:cNvPr id="2" name="Ink 1">
                <a:extLst>
                  <a:ext uri="{FF2B5EF4-FFF2-40B4-BE49-F238E27FC236}">
                    <a16:creationId xmlns:a16="http://schemas.microsoft.com/office/drawing/2014/main" id="{1C4F1185-58D7-C5B5-0120-BC8805C62B60}"/>
                  </a:ext>
                </a:extLst>
              </p:cNvPr>
              <p:cNvPicPr/>
              <p:nvPr/>
            </p:nvPicPr>
            <p:blipFill>
              <a:blip r:embed="rId4"/>
              <a:stretch>
                <a:fillRect/>
              </a:stretch>
            </p:blipFill>
            <p:spPr>
              <a:xfrm>
                <a:off x="3211878" y="1315457"/>
                <a:ext cx="2378520" cy="565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BC5428C8-3B40-37FD-63DA-F40263F281C3}"/>
                  </a:ext>
                </a:extLst>
              </p14:cNvPr>
              <p14:cNvContentPartPr/>
              <p14:nvPr/>
            </p14:nvContentPartPr>
            <p14:xfrm>
              <a:off x="7762278" y="2043377"/>
              <a:ext cx="1668240" cy="421200"/>
            </p14:xfrm>
          </p:contentPart>
        </mc:Choice>
        <mc:Fallback>
          <p:pic>
            <p:nvPicPr>
              <p:cNvPr id="4" name="Ink 3">
                <a:extLst>
                  <a:ext uri="{FF2B5EF4-FFF2-40B4-BE49-F238E27FC236}">
                    <a16:creationId xmlns:a16="http://schemas.microsoft.com/office/drawing/2014/main" id="{BC5428C8-3B40-37FD-63DA-F40263F281C3}"/>
                  </a:ext>
                </a:extLst>
              </p:cNvPr>
              <p:cNvPicPr/>
              <p:nvPr/>
            </p:nvPicPr>
            <p:blipFill>
              <a:blip r:embed="rId6"/>
              <a:stretch>
                <a:fillRect/>
              </a:stretch>
            </p:blipFill>
            <p:spPr>
              <a:xfrm>
                <a:off x="7708278" y="1935737"/>
                <a:ext cx="1775880" cy="636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84B5B436-C850-DB01-A47D-1E415B715693}"/>
                  </a:ext>
                </a:extLst>
              </p14:cNvPr>
              <p14:cNvContentPartPr/>
              <p14:nvPr/>
            </p14:nvContentPartPr>
            <p14:xfrm>
              <a:off x="405318" y="2653577"/>
              <a:ext cx="3240360" cy="397080"/>
            </p14:xfrm>
          </p:contentPart>
        </mc:Choice>
        <mc:Fallback>
          <p:pic>
            <p:nvPicPr>
              <p:cNvPr id="6" name="Ink 5">
                <a:extLst>
                  <a:ext uri="{FF2B5EF4-FFF2-40B4-BE49-F238E27FC236}">
                    <a16:creationId xmlns:a16="http://schemas.microsoft.com/office/drawing/2014/main" id="{84B5B436-C850-DB01-A47D-1E415B715693}"/>
                  </a:ext>
                </a:extLst>
              </p:cNvPr>
              <p:cNvPicPr/>
              <p:nvPr/>
            </p:nvPicPr>
            <p:blipFill>
              <a:blip r:embed="rId8"/>
              <a:stretch>
                <a:fillRect/>
              </a:stretch>
            </p:blipFill>
            <p:spPr>
              <a:xfrm>
                <a:off x="351318" y="2545577"/>
                <a:ext cx="3348000" cy="612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F6B30EC2-3D36-B85F-DA60-511A2878F590}"/>
                  </a:ext>
                </a:extLst>
              </p14:cNvPr>
              <p14:cNvContentPartPr/>
              <p14:nvPr/>
            </p14:nvContentPartPr>
            <p14:xfrm>
              <a:off x="3207558" y="3841937"/>
              <a:ext cx="2336040" cy="427320"/>
            </p14:xfrm>
          </p:contentPart>
        </mc:Choice>
        <mc:Fallback>
          <p:pic>
            <p:nvPicPr>
              <p:cNvPr id="7" name="Ink 6">
                <a:extLst>
                  <a:ext uri="{FF2B5EF4-FFF2-40B4-BE49-F238E27FC236}">
                    <a16:creationId xmlns:a16="http://schemas.microsoft.com/office/drawing/2014/main" id="{F6B30EC2-3D36-B85F-DA60-511A2878F590}"/>
                  </a:ext>
                </a:extLst>
              </p:cNvPr>
              <p:cNvPicPr/>
              <p:nvPr/>
            </p:nvPicPr>
            <p:blipFill>
              <a:blip r:embed="rId10"/>
              <a:stretch>
                <a:fillRect/>
              </a:stretch>
            </p:blipFill>
            <p:spPr>
              <a:xfrm>
                <a:off x="3153558" y="3733937"/>
                <a:ext cx="2443680" cy="642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C54DA7D6-B234-C639-ACCA-73FFF673992E}"/>
                  </a:ext>
                </a:extLst>
              </p14:cNvPr>
              <p14:cNvContentPartPr/>
              <p14:nvPr/>
            </p14:nvContentPartPr>
            <p14:xfrm>
              <a:off x="7791798" y="4523777"/>
              <a:ext cx="1736640" cy="390600"/>
            </p14:xfrm>
          </p:contentPart>
        </mc:Choice>
        <mc:Fallback>
          <p:pic>
            <p:nvPicPr>
              <p:cNvPr id="9" name="Ink 8">
                <a:extLst>
                  <a:ext uri="{FF2B5EF4-FFF2-40B4-BE49-F238E27FC236}">
                    <a16:creationId xmlns:a16="http://schemas.microsoft.com/office/drawing/2014/main" id="{C54DA7D6-B234-C639-ACCA-73FFF673992E}"/>
                  </a:ext>
                </a:extLst>
              </p:cNvPr>
              <p:cNvPicPr/>
              <p:nvPr/>
            </p:nvPicPr>
            <p:blipFill>
              <a:blip r:embed="rId12"/>
              <a:stretch>
                <a:fillRect/>
              </a:stretch>
            </p:blipFill>
            <p:spPr>
              <a:xfrm>
                <a:off x="7738158" y="4416137"/>
                <a:ext cx="1844280" cy="606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Ink 9">
                <a:extLst>
                  <a:ext uri="{FF2B5EF4-FFF2-40B4-BE49-F238E27FC236}">
                    <a16:creationId xmlns:a16="http://schemas.microsoft.com/office/drawing/2014/main" id="{10A9FF40-4B92-CA57-4E0F-B112FC1DCF70}"/>
                  </a:ext>
                </a:extLst>
              </p14:cNvPr>
              <p14:cNvContentPartPr/>
              <p14:nvPr/>
            </p14:nvContentPartPr>
            <p14:xfrm>
              <a:off x="385158" y="5082137"/>
              <a:ext cx="3269520" cy="465480"/>
            </p14:xfrm>
          </p:contentPart>
        </mc:Choice>
        <mc:Fallback>
          <p:pic>
            <p:nvPicPr>
              <p:cNvPr id="10" name="Ink 9">
                <a:extLst>
                  <a:ext uri="{FF2B5EF4-FFF2-40B4-BE49-F238E27FC236}">
                    <a16:creationId xmlns:a16="http://schemas.microsoft.com/office/drawing/2014/main" id="{10A9FF40-4B92-CA57-4E0F-B112FC1DCF70}"/>
                  </a:ext>
                </a:extLst>
              </p:cNvPr>
              <p:cNvPicPr/>
              <p:nvPr/>
            </p:nvPicPr>
            <p:blipFill>
              <a:blip r:embed="rId14"/>
              <a:stretch>
                <a:fillRect/>
              </a:stretch>
            </p:blipFill>
            <p:spPr>
              <a:xfrm>
                <a:off x="331158" y="4974137"/>
                <a:ext cx="3377160" cy="681120"/>
              </a:xfrm>
              <a:prstGeom prst="rect">
                <a:avLst/>
              </a:prstGeom>
            </p:spPr>
          </p:pic>
        </mc:Fallback>
      </mc:AlternateContent>
    </p:spTree>
    <p:extLst>
      <p:ext uri="{BB962C8B-B14F-4D97-AF65-F5344CB8AC3E}">
        <p14:creationId xmlns:p14="http://schemas.microsoft.com/office/powerpoint/2010/main" val="1046749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72D75861-10CC-77A8-1366-0D3F8CFC3074}"/>
                  </a:ext>
                </a:extLst>
              </p:cNvPr>
              <p:cNvSpPr txBox="1"/>
              <p:nvPr/>
            </p:nvSpPr>
            <p:spPr>
              <a:xfrm>
                <a:off x="109441" y="0"/>
                <a:ext cx="11973117" cy="6217087"/>
              </a:xfrm>
              <a:prstGeom prst="rect">
                <a:avLst/>
              </a:prstGeom>
              <a:noFill/>
            </p:spPr>
            <p:txBody>
              <a:bodyPr wrap="square" rtlCol="0">
                <a:spAutoFit/>
              </a:bodyPr>
              <a:lstStyle/>
              <a:p>
                <a:pPr marL="742950" indent="-742950">
                  <a:buFont typeface="+mj-lt"/>
                  <a:buAutoNum type="arabicPeriod"/>
                </a:pPr>
                <a:r>
                  <a:rPr lang="en-US" sz="3600" b="1" dirty="0">
                    <a:effectLst>
                      <a:outerShdw blurRad="38100" dist="38100" dir="2700000" algn="tl">
                        <a:srgbClr val="000000">
                          <a:alpha val="43137"/>
                        </a:srgbClr>
                      </a:outerShdw>
                    </a:effectLst>
                  </a:rPr>
                  <a:t>To find the open intervals on which </a:t>
                </a:r>
                <a:r>
                  <a:rPr lang="en-US" sz="3600" b="1" i="1" dirty="0">
                    <a:effectLst>
                      <a:outerShdw blurRad="38100" dist="38100" dir="2700000" algn="tl">
                        <a:srgbClr val="000000">
                          <a:alpha val="43137"/>
                        </a:srgbClr>
                      </a:outerShdw>
                    </a:effectLst>
                  </a:rPr>
                  <a:t>f</a:t>
                </a:r>
                <a:r>
                  <a:rPr lang="en-US" sz="3600" b="1" dirty="0">
                    <a:effectLst>
                      <a:outerShdw blurRad="38100" dist="38100" dir="2700000" algn="tl">
                        <a:srgbClr val="000000">
                          <a:alpha val="43137"/>
                        </a:srgbClr>
                      </a:outerShdw>
                    </a:effectLst>
                  </a:rPr>
                  <a:t> is increasing or decreasing, locate the CRITICAL NUMBERS in (a, b) and use them to determine the TEST INTERVALS.</a:t>
                </a:r>
              </a:p>
              <a:p>
                <a:pPr marL="742950" indent="-742950">
                  <a:buFont typeface="+mj-lt"/>
                  <a:buAutoNum type="arabicPeriod"/>
                </a:pPr>
                <a:endParaRPr lang="en-US" sz="3600" b="1" dirty="0">
                  <a:effectLst>
                    <a:outerShdw blurRad="38100" dist="38100" dir="2700000" algn="tl">
                      <a:srgbClr val="000000">
                        <a:alpha val="43137"/>
                      </a:srgbClr>
                    </a:outerShdw>
                  </a:effectLst>
                </a:endParaRPr>
              </a:p>
              <a:p>
                <a:pPr marL="742950" indent="-742950">
                  <a:buFont typeface="+mj-lt"/>
                  <a:buAutoNum type="arabicPeriod"/>
                </a:pPr>
                <a:r>
                  <a:rPr lang="en-US" sz="3600" b="1" dirty="0">
                    <a:effectLst>
                      <a:outerShdw blurRad="38100" dist="38100" dir="2700000" algn="tl">
                        <a:srgbClr val="000000">
                          <a:alpha val="43137"/>
                        </a:srgbClr>
                      </a:outerShdw>
                    </a:effectLst>
                  </a:rPr>
                  <a:t>Then determine the sign of </a:t>
                </a:r>
                <a14:m>
                  <m:oMath xmlns:m="http://schemas.openxmlformats.org/officeDocument/2006/math">
                    <m:r>
                      <a:rPr lang="en-US" sz="3600" b="1" i="1" smtClean="0">
                        <a:effectLst>
                          <a:outerShdw blurRad="38100" dist="38100" dir="2700000" algn="tl">
                            <a:srgbClr val="000000">
                              <a:alpha val="43137"/>
                            </a:srgbClr>
                          </a:outerShdw>
                        </a:effectLst>
                        <a:latin typeface="Cambria Math" panose="02040503050406030204" pitchFamily="18" charset="0"/>
                      </a:rPr>
                      <m:t>𝒇</m:t>
                    </m:r>
                    <m:r>
                      <a:rPr lang="en-US" sz="3600" b="1" i="1" smtClean="0">
                        <a:effectLst>
                          <a:outerShdw blurRad="38100" dist="38100" dir="2700000" algn="tl">
                            <a:srgbClr val="000000">
                              <a:alpha val="43137"/>
                            </a:srgbClr>
                          </a:outerShdw>
                        </a:effectLst>
                        <a:latin typeface="Cambria Math" panose="02040503050406030204" pitchFamily="18" charset="0"/>
                      </a:rPr>
                      <m:t>′(</m:t>
                    </m:r>
                    <m:r>
                      <a:rPr lang="en-US" sz="3600" b="1" i="1" smtClean="0">
                        <a:effectLst>
                          <a:outerShdw blurRad="38100" dist="38100" dir="2700000" algn="tl">
                            <a:srgbClr val="000000">
                              <a:alpha val="43137"/>
                            </a:srgbClr>
                          </a:outerShdw>
                        </a:effectLst>
                        <a:latin typeface="Cambria Math" panose="02040503050406030204" pitchFamily="18" charset="0"/>
                      </a:rPr>
                      <m:t>𝒙</m:t>
                    </m:r>
                    <m:r>
                      <a:rPr lang="en-US" sz="3600" b="1" i="1" smtClean="0">
                        <a:effectLst>
                          <a:outerShdw blurRad="38100" dist="38100" dir="2700000" algn="tl">
                            <a:srgbClr val="000000">
                              <a:alpha val="43137"/>
                            </a:srgbClr>
                          </a:outerShdw>
                        </a:effectLst>
                        <a:latin typeface="Cambria Math" panose="02040503050406030204" pitchFamily="18" charset="0"/>
                      </a:rPr>
                      <m:t>)</m:t>
                    </m:r>
                  </m:oMath>
                </a14:m>
                <a:r>
                  <a:rPr lang="en-US" sz="3600" b="1" dirty="0">
                    <a:effectLst>
                      <a:outerShdw blurRad="38100" dist="38100" dir="2700000" algn="tl">
                        <a:srgbClr val="000000">
                          <a:alpha val="43137"/>
                        </a:srgbClr>
                      </a:outerShdw>
                    </a:effectLst>
                  </a:rPr>
                  <a:t> at one value in each of the test intervals. Use the following guidelines to determine where </a:t>
                </a:r>
                <a:r>
                  <a:rPr lang="en-US" sz="3600" b="1" i="1" dirty="0">
                    <a:effectLst>
                      <a:outerShdw blurRad="38100" dist="38100" dir="2700000" algn="tl">
                        <a:srgbClr val="000000">
                          <a:alpha val="43137"/>
                        </a:srgbClr>
                      </a:outerShdw>
                    </a:effectLst>
                  </a:rPr>
                  <a:t>f </a:t>
                </a:r>
                <a:r>
                  <a:rPr lang="en-US" sz="3600" b="1" dirty="0">
                    <a:effectLst>
                      <a:outerShdw blurRad="38100" dist="38100" dir="2700000" algn="tl">
                        <a:srgbClr val="000000">
                          <a:alpha val="43137"/>
                        </a:srgbClr>
                      </a:outerShdw>
                    </a:effectLst>
                  </a:rPr>
                  <a:t>is increasing or decreasing:</a:t>
                </a:r>
              </a:p>
              <a:p>
                <a:pPr marL="742950" indent="-742950">
                  <a:buFont typeface="+mj-lt"/>
                  <a:buAutoNum type="arabicPeriod"/>
                </a:pPr>
                <a:endParaRPr lang="en-US" sz="1400" b="1" dirty="0">
                  <a:effectLst>
                    <a:outerShdw blurRad="38100" dist="38100" dir="2700000" algn="tl">
                      <a:srgbClr val="000000">
                        <a:alpha val="43137"/>
                      </a:srgbClr>
                    </a:outerShdw>
                  </a:effectLst>
                </a:endParaRPr>
              </a:p>
              <a:p>
                <a:pPr marL="1028700" lvl="1" indent="-571500">
                  <a:buFont typeface="Arial" panose="020B0604020202020204" pitchFamily="34" charset="0"/>
                  <a:buChar char="•"/>
                </a:pPr>
                <a:r>
                  <a:rPr lang="en-US" sz="3600" b="1" dirty="0">
                    <a:effectLst>
                      <a:outerShdw blurRad="38100" dist="38100" dir="2700000" algn="tl">
                        <a:srgbClr val="000000">
                          <a:alpha val="43137"/>
                        </a:srgbClr>
                      </a:outerShdw>
                    </a:effectLst>
                  </a:rPr>
                  <a:t>If </a:t>
                </a:r>
                <a14:m>
                  <m:oMath xmlns:m="http://schemas.openxmlformats.org/officeDocument/2006/math">
                    <m:sSup>
                      <m:sSupPr>
                        <m:ctrlPr>
                          <a:rPr lang="en-US" sz="3600" b="1" i="1" smtClean="0">
                            <a:effectLst>
                              <a:outerShdw blurRad="38100" dist="38100" dir="2700000" algn="tl">
                                <a:srgbClr val="000000">
                                  <a:alpha val="43137"/>
                                </a:srgbClr>
                              </a:outerShdw>
                            </a:effectLst>
                            <a:latin typeface="Cambria Math" panose="02040503050406030204" pitchFamily="18" charset="0"/>
                          </a:rPr>
                        </m:ctrlPr>
                      </m:sSupPr>
                      <m:e>
                        <m:r>
                          <a:rPr lang="en-US" sz="3600" b="1" i="1" smtClean="0">
                            <a:effectLst>
                              <a:outerShdw blurRad="38100" dist="38100" dir="2700000" algn="tl">
                                <a:srgbClr val="000000">
                                  <a:alpha val="43137"/>
                                </a:srgbClr>
                              </a:outerShdw>
                            </a:effectLst>
                            <a:latin typeface="Cambria Math" panose="02040503050406030204" pitchFamily="18" charset="0"/>
                          </a:rPr>
                          <m:t>𝒇</m:t>
                        </m:r>
                      </m:e>
                      <m:sup>
                        <m:r>
                          <a:rPr lang="en-US" sz="3600" b="1" i="1" smtClean="0">
                            <a:effectLst>
                              <a:outerShdw blurRad="38100" dist="38100" dir="2700000" algn="tl">
                                <a:srgbClr val="000000">
                                  <a:alpha val="43137"/>
                                </a:srgbClr>
                              </a:outerShdw>
                            </a:effectLst>
                            <a:latin typeface="Cambria Math" panose="02040503050406030204" pitchFamily="18" charset="0"/>
                          </a:rPr>
                          <m:t>′</m:t>
                        </m:r>
                      </m:sup>
                    </m:sSup>
                    <m:d>
                      <m:dPr>
                        <m:ctrlPr>
                          <a:rPr lang="en-US" sz="3600" b="1" i="1" smtClean="0">
                            <a:effectLst>
                              <a:outerShdw blurRad="38100" dist="38100" dir="2700000" algn="tl">
                                <a:srgbClr val="000000">
                                  <a:alpha val="43137"/>
                                </a:srgbClr>
                              </a:outerShdw>
                            </a:effectLst>
                            <a:latin typeface="Cambria Math" panose="02040503050406030204" pitchFamily="18" charset="0"/>
                          </a:rPr>
                        </m:ctrlPr>
                      </m:dPr>
                      <m:e>
                        <m:r>
                          <a:rPr lang="en-US" sz="3600" b="1" i="1" smtClean="0">
                            <a:effectLst>
                              <a:outerShdw blurRad="38100" dist="38100" dir="2700000" algn="tl">
                                <a:srgbClr val="000000">
                                  <a:alpha val="43137"/>
                                </a:srgbClr>
                              </a:outerShdw>
                            </a:effectLst>
                            <a:latin typeface="Cambria Math" panose="02040503050406030204" pitchFamily="18" charset="0"/>
                          </a:rPr>
                          <m:t>𝒙</m:t>
                        </m:r>
                      </m:e>
                    </m:d>
                    <m:r>
                      <a:rPr lang="en-US" sz="3600" b="1" i="1" smtClean="0">
                        <a:effectLst>
                          <a:outerShdw blurRad="38100" dist="38100" dir="2700000" algn="tl">
                            <a:srgbClr val="000000">
                              <a:alpha val="43137"/>
                            </a:srgbClr>
                          </a:outerShdw>
                        </a:effectLst>
                        <a:latin typeface="Cambria Math" panose="02040503050406030204" pitchFamily="18" charset="0"/>
                      </a:rPr>
                      <m:t>&gt;</m:t>
                    </m:r>
                    <m:r>
                      <a:rPr lang="en-US" sz="3600" b="1" i="1" smtClean="0">
                        <a:effectLst>
                          <a:outerShdw blurRad="38100" dist="38100" dir="2700000" algn="tl">
                            <a:srgbClr val="000000">
                              <a:alpha val="43137"/>
                            </a:srgbClr>
                          </a:outerShdw>
                        </a:effectLst>
                        <a:latin typeface="Cambria Math" panose="02040503050406030204" pitchFamily="18" charset="0"/>
                      </a:rPr>
                      <m:t>𝟎</m:t>
                    </m:r>
                    <m:r>
                      <a:rPr lang="en-US" sz="3600" b="1" i="1" smtClean="0">
                        <a:effectLst>
                          <a:outerShdw blurRad="38100" dist="38100" dir="2700000" algn="tl">
                            <a:srgbClr val="000000">
                              <a:alpha val="43137"/>
                            </a:srgbClr>
                          </a:outerShdw>
                        </a:effectLst>
                        <a:latin typeface="Cambria Math" panose="02040503050406030204" pitchFamily="18" charset="0"/>
                      </a:rPr>
                      <m:t> ∀ </m:t>
                    </m:r>
                    <m: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𝒙</m:t>
                    </m:r>
                    <m: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d>
                      <m:dPr>
                        <m:ctrlP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𝒂</m:t>
                        </m:r>
                        <m: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𝒃</m:t>
                        </m:r>
                      </m:e>
                    </m:d>
                    <m: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𝒕𝒉𝒆𝒏</m:t>
                    </m:r>
                    <m: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𝒇</m:t>
                    </m:r>
                    <m: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oMath>
                </a14:m>
                <a:r>
                  <a:rPr lang="en-US" sz="3600" b="1" i="0" dirty="0">
                    <a:effectLst>
                      <a:outerShdw blurRad="38100" dist="38100" dir="2700000" algn="tl">
                        <a:srgbClr val="000000">
                          <a:alpha val="43137"/>
                        </a:srgbClr>
                      </a:outerShdw>
                    </a:effectLst>
                    <a:latin typeface="+mj-lt"/>
                    <a:ea typeface="Cambria Math" panose="02040503050406030204" pitchFamily="18" charset="0"/>
                  </a:rPr>
                  <a:t>is </a:t>
                </a:r>
                <a:r>
                  <a:rPr lang="en-US" sz="3600" b="1" i="0" u="sng" dirty="0">
                    <a:effectLst>
                      <a:outerShdw blurRad="38100" dist="38100" dir="2700000" algn="tl">
                        <a:srgbClr val="000000">
                          <a:alpha val="43137"/>
                        </a:srgbClr>
                      </a:outerShdw>
                    </a:effectLst>
                    <a:latin typeface="+mj-lt"/>
                    <a:ea typeface="Cambria Math" panose="02040503050406030204" pitchFamily="18" charset="0"/>
                  </a:rPr>
                  <a:t>increasing</a:t>
                </a:r>
                <a:r>
                  <a:rPr lang="en-US" sz="3600" b="1" i="0" dirty="0">
                    <a:effectLst>
                      <a:outerShdw blurRad="38100" dist="38100" dir="2700000" algn="tl">
                        <a:srgbClr val="000000">
                          <a:alpha val="43137"/>
                        </a:srgbClr>
                      </a:outerShdw>
                    </a:effectLst>
                    <a:latin typeface="+mj-lt"/>
                    <a:ea typeface="Cambria Math" panose="02040503050406030204" pitchFamily="18" charset="0"/>
                  </a:rPr>
                  <a:t> on </a:t>
                </a:r>
                <a14:m>
                  <m:oMath xmlns:m="http://schemas.openxmlformats.org/officeDocument/2006/math">
                    <m:d>
                      <m:dPr>
                        <m:ctrlP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𝒂</m:t>
                        </m:r>
                        <m: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𝒃</m:t>
                        </m:r>
                      </m:e>
                    </m:d>
                    <m: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a14:m>
                <a:endParaRPr lang="en-US" sz="3600" b="1" dirty="0">
                  <a:effectLst>
                    <a:outerShdw blurRad="38100" dist="38100" dir="2700000" algn="tl">
                      <a:srgbClr val="000000">
                        <a:alpha val="43137"/>
                      </a:srgbClr>
                    </a:outerShdw>
                  </a:effectLst>
                </a:endParaRPr>
              </a:p>
              <a:p>
                <a:pPr marL="1200150" lvl="1" indent="-742950">
                  <a:buFont typeface="Arial" panose="020B0604020202020204" pitchFamily="34" charset="0"/>
                  <a:buChar char="•"/>
                </a:pPr>
                <a:endParaRPr lang="en-US" sz="1200" b="1" dirty="0">
                  <a:effectLst>
                    <a:outerShdw blurRad="38100" dist="38100" dir="2700000" algn="tl">
                      <a:srgbClr val="000000">
                        <a:alpha val="43137"/>
                      </a:srgbClr>
                    </a:outerShdw>
                  </a:effectLst>
                </a:endParaRPr>
              </a:p>
              <a:p>
                <a:pPr marL="1028700" lvl="1" indent="-571500">
                  <a:buFont typeface="Arial" panose="020B0604020202020204" pitchFamily="34" charset="0"/>
                  <a:buChar char="•"/>
                </a:pPr>
                <a:r>
                  <a:rPr lang="en-US" sz="3600" b="1" dirty="0">
                    <a:effectLst>
                      <a:outerShdw blurRad="38100" dist="38100" dir="2700000" algn="tl">
                        <a:srgbClr val="000000">
                          <a:alpha val="43137"/>
                        </a:srgbClr>
                      </a:outerShdw>
                    </a:effectLst>
                  </a:rPr>
                  <a:t>If </a:t>
                </a:r>
                <a14:m>
                  <m:oMath xmlns:m="http://schemas.openxmlformats.org/officeDocument/2006/math">
                    <m:sSup>
                      <m:sSupPr>
                        <m:ctrlPr>
                          <a:rPr lang="en-US" sz="3600" b="1" i="1" smtClean="0">
                            <a:effectLst>
                              <a:outerShdw blurRad="38100" dist="38100" dir="2700000" algn="tl">
                                <a:srgbClr val="000000">
                                  <a:alpha val="43137"/>
                                </a:srgbClr>
                              </a:outerShdw>
                            </a:effectLst>
                            <a:latin typeface="Cambria Math" panose="02040503050406030204" pitchFamily="18" charset="0"/>
                          </a:rPr>
                        </m:ctrlPr>
                      </m:sSupPr>
                      <m:e>
                        <m:r>
                          <a:rPr lang="en-US" sz="3600" b="1" i="1" smtClean="0">
                            <a:effectLst>
                              <a:outerShdw blurRad="38100" dist="38100" dir="2700000" algn="tl">
                                <a:srgbClr val="000000">
                                  <a:alpha val="43137"/>
                                </a:srgbClr>
                              </a:outerShdw>
                            </a:effectLst>
                            <a:latin typeface="Cambria Math" panose="02040503050406030204" pitchFamily="18" charset="0"/>
                          </a:rPr>
                          <m:t>𝒇</m:t>
                        </m:r>
                      </m:e>
                      <m:sup>
                        <m:r>
                          <a:rPr lang="en-US" sz="3600" b="1" i="1" smtClean="0">
                            <a:effectLst>
                              <a:outerShdw blurRad="38100" dist="38100" dir="2700000" algn="tl">
                                <a:srgbClr val="000000">
                                  <a:alpha val="43137"/>
                                </a:srgbClr>
                              </a:outerShdw>
                            </a:effectLst>
                            <a:latin typeface="Cambria Math" panose="02040503050406030204" pitchFamily="18" charset="0"/>
                          </a:rPr>
                          <m:t>′</m:t>
                        </m:r>
                      </m:sup>
                    </m:sSup>
                    <m:d>
                      <m:dPr>
                        <m:ctrlPr>
                          <a:rPr lang="en-US" sz="3600" b="1" i="1" smtClean="0">
                            <a:effectLst>
                              <a:outerShdw blurRad="38100" dist="38100" dir="2700000" algn="tl">
                                <a:srgbClr val="000000">
                                  <a:alpha val="43137"/>
                                </a:srgbClr>
                              </a:outerShdw>
                            </a:effectLst>
                            <a:latin typeface="Cambria Math" panose="02040503050406030204" pitchFamily="18" charset="0"/>
                          </a:rPr>
                        </m:ctrlPr>
                      </m:dPr>
                      <m:e>
                        <m:r>
                          <a:rPr lang="en-US" sz="3600" b="1" i="1" smtClean="0">
                            <a:effectLst>
                              <a:outerShdw blurRad="38100" dist="38100" dir="2700000" algn="tl">
                                <a:srgbClr val="000000">
                                  <a:alpha val="43137"/>
                                </a:srgbClr>
                              </a:outerShdw>
                            </a:effectLst>
                            <a:latin typeface="Cambria Math" panose="02040503050406030204" pitchFamily="18" charset="0"/>
                          </a:rPr>
                          <m:t>𝒙</m:t>
                        </m:r>
                      </m:e>
                    </m:d>
                    <m:r>
                      <a:rPr lang="en-US" sz="3600" b="1" i="1" smtClean="0">
                        <a:effectLst>
                          <a:outerShdw blurRad="38100" dist="38100" dir="2700000" algn="tl">
                            <a:srgbClr val="000000">
                              <a:alpha val="43137"/>
                            </a:srgbClr>
                          </a:outerShdw>
                        </a:effectLst>
                        <a:latin typeface="Cambria Math" panose="02040503050406030204" pitchFamily="18" charset="0"/>
                      </a:rPr>
                      <m:t>&lt;</m:t>
                    </m:r>
                    <m:r>
                      <a:rPr lang="en-US" sz="3600" b="1" i="1" smtClean="0">
                        <a:effectLst>
                          <a:outerShdw blurRad="38100" dist="38100" dir="2700000" algn="tl">
                            <a:srgbClr val="000000">
                              <a:alpha val="43137"/>
                            </a:srgbClr>
                          </a:outerShdw>
                        </a:effectLst>
                        <a:latin typeface="Cambria Math" panose="02040503050406030204" pitchFamily="18" charset="0"/>
                      </a:rPr>
                      <m:t>𝟎</m:t>
                    </m:r>
                    <m:r>
                      <a:rPr lang="en-US" sz="3600" b="1" i="1" smtClean="0">
                        <a:effectLst>
                          <a:outerShdw blurRad="38100" dist="38100" dir="2700000" algn="tl">
                            <a:srgbClr val="000000">
                              <a:alpha val="43137"/>
                            </a:srgbClr>
                          </a:outerShdw>
                        </a:effectLst>
                        <a:latin typeface="Cambria Math" panose="02040503050406030204" pitchFamily="18" charset="0"/>
                      </a:rPr>
                      <m:t> ∀ </m:t>
                    </m:r>
                    <m: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𝒙</m:t>
                    </m:r>
                    <m: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d>
                      <m:dPr>
                        <m:ctrlP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𝒂</m:t>
                        </m:r>
                        <m: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𝒃</m:t>
                        </m:r>
                      </m:e>
                    </m:d>
                    <m: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𝒕𝒉𝒆𝒏</m:t>
                    </m:r>
                    <m: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𝒇</m:t>
                    </m:r>
                    <m: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oMath>
                </a14:m>
                <a:r>
                  <a:rPr lang="en-US" sz="3600" b="1" i="0" dirty="0">
                    <a:effectLst>
                      <a:outerShdw blurRad="38100" dist="38100" dir="2700000" algn="tl">
                        <a:srgbClr val="000000">
                          <a:alpha val="43137"/>
                        </a:srgbClr>
                      </a:outerShdw>
                    </a:effectLst>
                    <a:latin typeface="+mj-lt"/>
                    <a:ea typeface="Cambria Math" panose="02040503050406030204" pitchFamily="18" charset="0"/>
                  </a:rPr>
                  <a:t>is </a:t>
                </a:r>
                <a:r>
                  <a:rPr lang="en-US" sz="3600" b="1" i="0" u="sng" dirty="0">
                    <a:effectLst>
                      <a:outerShdw blurRad="38100" dist="38100" dir="2700000" algn="tl">
                        <a:srgbClr val="000000">
                          <a:alpha val="43137"/>
                        </a:srgbClr>
                      </a:outerShdw>
                    </a:effectLst>
                    <a:latin typeface="+mj-lt"/>
                    <a:ea typeface="Cambria Math" panose="02040503050406030204" pitchFamily="18" charset="0"/>
                  </a:rPr>
                  <a:t>decreasing</a:t>
                </a:r>
                <a:r>
                  <a:rPr lang="en-US" sz="3600" b="1" i="0" dirty="0">
                    <a:effectLst>
                      <a:outerShdw blurRad="38100" dist="38100" dir="2700000" algn="tl">
                        <a:srgbClr val="000000">
                          <a:alpha val="43137"/>
                        </a:srgbClr>
                      </a:outerShdw>
                    </a:effectLst>
                    <a:latin typeface="+mj-lt"/>
                    <a:ea typeface="Cambria Math" panose="02040503050406030204" pitchFamily="18" charset="0"/>
                  </a:rPr>
                  <a:t> on </a:t>
                </a:r>
                <a14:m>
                  <m:oMath xmlns:m="http://schemas.openxmlformats.org/officeDocument/2006/math">
                    <m:d>
                      <m:dPr>
                        <m:ctrlP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𝒂</m:t>
                        </m:r>
                        <m: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𝒃</m:t>
                        </m:r>
                      </m:e>
                    </m:d>
                    <m: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a14:m>
                <a:endParaRPr lang="en-US" sz="3600" b="1" dirty="0">
                  <a:effectLst>
                    <a:outerShdw blurRad="38100" dist="38100" dir="2700000" algn="tl">
                      <a:srgbClr val="000000">
                        <a:alpha val="43137"/>
                      </a:srgbClr>
                    </a:outerShdw>
                  </a:effectLst>
                </a:endParaRPr>
              </a:p>
              <a:p>
                <a:pPr marL="1200150" lvl="1" indent="-742950">
                  <a:buFont typeface="Arial" panose="020B0604020202020204" pitchFamily="34" charset="0"/>
                  <a:buChar char="•"/>
                </a:pPr>
                <a:endParaRPr lang="en-US" sz="1200" b="1" dirty="0">
                  <a:effectLst>
                    <a:outerShdw blurRad="38100" dist="38100" dir="2700000" algn="tl">
                      <a:srgbClr val="000000">
                        <a:alpha val="43137"/>
                      </a:srgbClr>
                    </a:outerShdw>
                  </a:effectLst>
                </a:endParaRPr>
              </a:p>
              <a:p>
                <a:pPr marL="1028700" lvl="1" indent="-571500">
                  <a:buFont typeface="Arial" panose="020B0604020202020204" pitchFamily="34" charset="0"/>
                  <a:buChar char="•"/>
                </a:pPr>
                <a:r>
                  <a:rPr lang="en-US" sz="3600" b="1" dirty="0">
                    <a:effectLst>
                      <a:outerShdw blurRad="38100" dist="38100" dir="2700000" algn="tl">
                        <a:srgbClr val="000000">
                          <a:alpha val="43137"/>
                        </a:srgbClr>
                      </a:outerShdw>
                    </a:effectLst>
                  </a:rPr>
                  <a:t>If </a:t>
                </a:r>
                <a14:m>
                  <m:oMath xmlns:m="http://schemas.openxmlformats.org/officeDocument/2006/math">
                    <m:sSup>
                      <m:sSupPr>
                        <m:ctrlPr>
                          <a:rPr lang="en-US" sz="3600" b="1" i="1" smtClean="0">
                            <a:effectLst>
                              <a:outerShdw blurRad="38100" dist="38100" dir="2700000" algn="tl">
                                <a:srgbClr val="000000">
                                  <a:alpha val="43137"/>
                                </a:srgbClr>
                              </a:outerShdw>
                            </a:effectLst>
                            <a:latin typeface="Cambria Math" panose="02040503050406030204" pitchFamily="18" charset="0"/>
                          </a:rPr>
                        </m:ctrlPr>
                      </m:sSupPr>
                      <m:e>
                        <m:r>
                          <a:rPr lang="en-US" sz="3600" b="1" i="1" smtClean="0">
                            <a:effectLst>
                              <a:outerShdw blurRad="38100" dist="38100" dir="2700000" algn="tl">
                                <a:srgbClr val="000000">
                                  <a:alpha val="43137"/>
                                </a:srgbClr>
                              </a:outerShdw>
                            </a:effectLst>
                            <a:latin typeface="Cambria Math" panose="02040503050406030204" pitchFamily="18" charset="0"/>
                          </a:rPr>
                          <m:t>𝒇</m:t>
                        </m:r>
                      </m:e>
                      <m:sup>
                        <m:r>
                          <a:rPr lang="en-US" sz="3600" b="1" i="1" smtClean="0">
                            <a:effectLst>
                              <a:outerShdw blurRad="38100" dist="38100" dir="2700000" algn="tl">
                                <a:srgbClr val="000000">
                                  <a:alpha val="43137"/>
                                </a:srgbClr>
                              </a:outerShdw>
                            </a:effectLst>
                            <a:latin typeface="Cambria Math" panose="02040503050406030204" pitchFamily="18" charset="0"/>
                          </a:rPr>
                          <m:t>′</m:t>
                        </m:r>
                      </m:sup>
                    </m:sSup>
                    <m:d>
                      <m:dPr>
                        <m:ctrlPr>
                          <a:rPr lang="en-US" sz="3600" b="1" i="1" smtClean="0">
                            <a:effectLst>
                              <a:outerShdw blurRad="38100" dist="38100" dir="2700000" algn="tl">
                                <a:srgbClr val="000000">
                                  <a:alpha val="43137"/>
                                </a:srgbClr>
                              </a:outerShdw>
                            </a:effectLst>
                            <a:latin typeface="Cambria Math" panose="02040503050406030204" pitchFamily="18" charset="0"/>
                          </a:rPr>
                        </m:ctrlPr>
                      </m:dPr>
                      <m:e>
                        <m:r>
                          <a:rPr lang="en-US" sz="3600" b="1" i="1" smtClean="0">
                            <a:effectLst>
                              <a:outerShdw blurRad="38100" dist="38100" dir="2700000" algn="tl">
                                <a:srgbClr val="000000">
                                  <a:alpha val="43137"/>
                                </a:srgbClr>
                              </a:outerShdw>
                            </a:effectLst>
                            <a:latin typeface="Cambria Math" panose="02040503050406030204" pitchFamily="18" charset="0"/>
                          </a:rPr>
                          <m:t>𝒙</m:t>
                        </m:r>
                      </m:e>
                    </m:d>
                    <m:r>
                      <a:rPr lang="en-US" sz="3600" b="1" i="1" smtClean="0">
                        <a:effectLst>
                          <a:outerShdw blurRad="38100" dist="38100" dir="2700000" algn="tl">
                            <a:srgbClr val="000000">
                              <a:alpha val="43137"/>
                            </a:srgbClr>
                          </a:outerShdw>
                        </a:effectLst>
                        <a:latin typeface="Cambria Math" panose="02040503050406030204" pitchFamily="18" charset="0"/>
                      </a:rPr>
                      <m:t>=</m:t>
                    </m:r>
                    <m:r>
                      <a:rPr lang="en-US" sz="3600" b="1" i="1" smtClean="0">
                        <a:effectLst>
                          <a:outerShdw blurRad="38100" dist="38100" dir="2700000" algn="tl">
                            <a:srgbClr val="000000">
                              <a:alpha val="43137"/>
                            </a:srgbClr>
                          </a:outerShdw>
                        </a:effectLst>
                        <a:latin typeface="Cambria Math" panose="02040503050406030204" pitchFamily="18" charset="0"/>
                      </a:rPr>
                      <m:t>𝟎</m:t>
                    </m:r>
                    <m:r>
                      <a:rPr lang="en-US" sz="3600" b="1" i="1" smtClean="0">
                        <a:effectLst>
                          <a:outerShdw blurRad="38100" dist="38100" dir="2700000" algn="tl">
                            <a:srgbClr val="000000">
                              <a:alpha val="43137"/>
                            </a:srgbClr>
                          </a:outerShdw>
                        </a:effectLst>
                        <a:latin typeface="Cambria Math" panose="02040503050406030204" pitchFamily="18" charset="0"/>
                      </a:rPr>
                      <m:t> ∀ </m:t>
                    </m:r>
                    <m: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𝒙</m:t>
                    </m:r>
                    <m: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d>
                      <m:dPr>
                        <m:ctrlP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𝒂</m:t>
                        </m:r>
                        <m: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𝒃</m:t>
                        </m:r>
                      </m:e>
                    </m:d>
                    <m: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𝒕𝒉𝒆𝒏</m:t>
                    </m:r>
                    <m: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𝒇</m:t>
                    </m:r>
                    <m: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oMath>
                </a14:m>
                <a:r>
                  <a:rPr lang="en-US" sz="3600" b="1" i="0" dirty="0">
                    <a:effectLst>
                      <a:outerShdw blurRad="38100" dist="38100" dir="2700000" algn="tl">
                        <a:srgbClr val="000000">
                          <a:alpha val="43137"/>
                        </a:srgbClr>
                      </a:outerShdw>
                    </a:effectLst>
                    <a:latin typeface="+mj-lt"/>
                    <a:ea typeface="Cambria Math" panose="02040503050406030204" pitchFamily="18" charset="0"/>
                  </a:rPr>
                  <a:t>is </a:t>
                </a:r>
                <a:r>
                  <a:rPr lang="en-US" sz="3600" b="1" i="0" u="sng" dirty="0">
                    <a:effectLst>
                      <a:outerShdw blurRad="38100" dist="38100" dir="2700000" algn="tl">
                        <a:srgbClr val="000000">
                          <a:alpha val="43137"/>
                        </a:srgbClr>
                      </a:outerShdw>
                    </a:effectLst>
                    <a:latin typeface="+mj-lt"/>
                    <a:ea typeface="Cambria Math" panose="02040503050406030204" pitchFamily="18" charset="0"/>
                  </a:rPr>
                  <a:t>constant</a:t>
                </a:r>
                <a:r>
                  <a:rPr lang="en-US" sz="3600" b="1" i="0" dirty="0">
                    <a:effectLst>
                      <a:outerShdw blurRad="38100" dist="38100" dir="2700000" algn="tl">
                        <a:srgbClr val="000000">
                          <a:alpha val="43137"/>
                        </a:srgbClr>
                      </a:outerShdw>
                    </a:effectLst>
                    <a:latin typeface="+mj-lt"/>
                    <a:ea typeface="Cambria Math" panose="02040503050406030204" pitchFamily="18" charset="0"/>
                  </a:rPr>
                  <a:t> on </a:t>
                </a:r>
                <a14:m>
                  <m:oMath xmlns:m="http://schemas.openxmlformats.org/officeDocument/2006/math">
                    <m:d>
                      <m:dPr>
                        <m:ctrlP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𝒂</m:t>
                        </m:r>
                        <m: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𝒃</m:t>
                        </m:r>
                      </m:e>
                    </m:d>
                    <m:r>
                      <a:rPr lang="en-US" sz="3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a14:m>
                <a:endParaRPr lang="en-US" sz="3600" b="1" dirty="0">
                  <a:effectLst>
                    <a:outerShdw blurRad="38100" dist="38100" dir="2700000" algn="tl">
                      <a:srgbClr val="000000">
                        <a:alpha val="43137"/>
                      </a:srgbClr>
                    </a:outerShdw>
                  </a:effectLst>
                </a:endParaRPr>
              </a:p>
            </p:txBody>
          </p:sp>
        </mc:Choice>
        <mc:Fallback>
          <p:sp>
            <p:nvSpPr>
              <p:cNvPr id="2" name="TextBox 1">
                <a:extLst>
                  <a:ext uri="{FF2B5EF4-FFF2-40B4-BE49-F238E27FC236}">
                    <a16:creationId xmlns:a16="http://schemas.microsoft.com/office/drawing/2014/main" id="{72D75861-10CC-77A8-1366-0D3F8CFC3074}"/>
                  </a:ext>
                </a:extLst>
              </p:cNvPr>
              <p:cNvSpPr txBox="1">
                <a:spLocks noRot="1" noChangeAspect="1" noMove="1" noResize="1" noEditPoints="1" noAdjustHandles="1" noChangeArrowheads="1" noChangeShapeType="1" noTextEdit="1"/>
              </p:cNvSpPr>
              <p:nvPr/>
            </p:nvSpPr>
            <p:spPr>
              <a:xfrm>
                <a:off x="109441" y="0"/>
                <a:ext cx="11973117" cy="6217087"/>
              </a:xfrm>
              <a:prstGeom prst="rect">
                <a:avLst/>
              </a:prstGeom>
              <a:blipFill>
                <a:blip r:embed="rId2"/>
                <a:stretch>
                  <a:fillRect l="-1629" t="-1765" b="-3431"/>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8D0541C3-DABC-8616-C8A5-1E8CD1A98ED6}"/>
                  </a:ext>
                </a:extLst>
              </p14:cNvPr>
              <p14:cNvContentPartPr/>
              <p14:nvPr/>
            </p14:nvContentPartPr>
            <p14:xfrm>
              <a:off x="5240118" y="734417"/>
              <a:ext cx="3652200" cy="230040"/>
            </p14:xfrm>
          </p:contentPart>
        </mc:Choice>
        <mc:Fallback>
          <p:pic>
            <p:nvPicPr>
              <p:cNvPr id="3" name="Ink 2">
                <a:extLst>
                  <a:ext uri="{FF2B5EF4-FFF2-40B4-BE49-F238E27FC236}">
                    <a16:creationId xmlns:a16="http://schemas.microsoft.com/office/drawing/2014/main" id="{8D0541C3-DABC-8616-C8A5-1E8CD1A98ED6}"/>
                  </a:ext>
                </a:extLst>
              </p:cNvPr>
              <p:cNvPicPr/>
              <p:nvPr/>
            </p:nvPicPr>
            <p:blipFill>
              <a:blip r:embed="rId4"/>
              <a:stretch>
                <a:fillRect/>
              </a:stretch>
            </p:blipFill>
            <p:spPr>
              <a:xfrm>
                <a:off x="5150478" y="554417"/>
                <a:ext cx="3831840" cy="589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15FC2487-277A-EBF2-54FE-B6C8D56B4F05}"/>
                  </a:ext>
                </a:extLst>
              </p14:cNvPr>
              <p14:cNvContentPartPr/>
              <p14:nvPr/>
            </p14:nvContentPartPr>
            <p14:xfrm>
              <a:off x="6190878" y="1387817"/>
              <a:ext cx="2954160" cy="110880"/>
            </p14:xfrm>
          </p:contentPart>
        </mc:Choice>
        <mc:Fallback>
          <p:pic>
            <p:nvPicPr>
              <p:cNvPr id="4" name="Ink 3">
                <a:extLst>
                  <a:ext uri="{FF2B5EF4-FFF2-40B4-BE49-F238E27FC236}">
                    <a16:creationId xmlns:a16="http://schemas.microsoft.com/office/drawing/2014/main" id="{15FC2487-277A-EBF2-54FE-B6C8D56B4F05}"/>
                  </a:ext>
                </a:extLst>
              </p:cNvPr>
              <p:cNvPicPr/>
              <p:nvPr/>
            </p:nvPicPr>
            <p:blipFill>
              <a:blip r:embed="rId6"/>
              <a:stretch>
                <a:fillRect/>
              </a:stretch>
            </p:blipFill>
            <p:spPr>
              <a:xfrm>
                <a:off x="6100878" y="1208177"/>
                <a:ext cx="3133800" cy="470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Ink 4">
                <a:extLst>
                  <a:ext uri="{FF2B5EF4-FFF2-40B4-BE49-F238E27FC236}">
                    <a16:creationId xmlns:a16="http://schemas.microsoft.com/office/drawing/2014/main" id="{737F69EF-DEE9-49B4-607A-844439C67934}"/>
                  </a:ext>
                </a:extLst>
              </p14:cNvPr>
              <p14:cNvContentPartPr/>
              <p14:nvPr/>
            </p14:nvContentPartPr>
            <p14:xfrm>
              <a:off x="4879038" y="2507057"/>
              <a:ext cx="2302200" cy="24480"/>
            </p14:xfrm>
          </p:contentPart>
        </mc:Choice>
        <mc:Fallback>
          <p:pic>
            <p:nvPicPr>
              <p:cNvPr id="5" name="Ink 4">
                <a:extLst>
                  <a:ext uri="{FF2B5EF4-FFF2-40B4-BE49-F238E27FC236}">
                    <a16:creationId xmlns:a16="http://schemas.microsoft.com/office/drawing/2014/main" id="{737F69EF-DEE9-49B4-607A-844439C67934}"/>
                  </a:ext>
                </a:extLst>
              </p:cNvPr>
              <p:cNvPicPr/>
              <p:nvPr/>
            </p:nvPicPr>
            <p:blipFill>
              <a:blip r:embed="rId8"/>
              <a:stretch>
                <a:fillRect/>
              </a:stretch>
            </p:blipFill>
            <p:spPr>
              <a:xfrm>
                <a:off x="4789038" y="2327057"/>
                <a:ext cx="2481840" cy="384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Ink 5">
                <a:extLst>
                  <a:ext uri="{FF2B5EF4-FFF2-40B4-BE49-F238E27FC236}">
                    <a16:creationId xmlns:a16="http://schemas.microsoft.com/office/drawing/2014/main" id="{6FCE0CEC-7756-36DE-3FF3-D2A1C050FDF1}"/>
                  </a:ext>
                </a:extLst>
              </p14:cNvPr>
              <p14:cNvContentPartPr/>
              <p14:nvPr/>
            </p14:nvContentPartPr>
            <p14:xfrm>
              <a:off x="1527078" y="4277537"/>
              <a:ext cx="1927440" cy="248040"/>
            </p14:xfrm>
          </p:contentPart>
        </mc:Choice>
        <mc:Fallback>
          <p:pic>
            <p:nvPicPr>
              <p:cNvPr id="6" name="Ink 5">
                <a:extLst>
                  <a:ext uri="{FF2B5EF4-FFF2-40B4-BE49-F238E27FC236}">
                    <a16:creationId xmlns:a16="http://schemas.microsoft.com/office/drawing/2014/main" id="{6FCE0CEC-7756-36DE-3FF3-D2A1C050FDF1}"/>
                  </a:ext>
                </a:extLst>
              </p:cNvPr>
              <p:cNvPicPr/>
              <p:nvPr/>
            </p:nvPicPr>
            <p:blipFill>
              <a:blip r:embed="rId10"/>
              <a:stretch>
                <a:fillRect/>
              </a:stretch>
            </p:blipFill>
            <p:spPr>
              <a:xfrm>
                <a:off x="1437438" y="4097897"/>
                <a:ext cx="2107080" cy="607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Ink 6">
                <a:extLst>
                  <a:ext uri="{FF2B5EF4-FFF2-40B4-BE49-F238E27FC236}">
                    <a16:creationId xmlns:a16="http://schemas.microsoft.com/office/drawing/2014/main" id="{376E0006-4945-7A0A-949E-C83680F00F74}"/>
                  </a:ext>
                </a:extLst>
              </p14:cNvPr>
              <p14:cNvContentPartPr/>
              <p14:nvPr/>
            </p14:nvContentPartPr>
            <p14:xfrm>
              <a:off x="7961358" y="4246577"/>
              <a:ext cx="1829880" cy="303480"/>
            </p14:xfrm>
          </p:contentPart>
        </mc:Choice>
        <mc:Fallback>
          <p:pic>
            <p:nvPicPr>
              <p:cNvPr id="7" name="Ink 6">
                <a:extLst>
                  <a:ext uri="{FF2B5EF4-FFF2-40B4-BE49-F238E27FC236}">
                    <a16:creationId xmlns:a16="http://schemas.microsoft.com/office/drawing/2014/main" id="{376E0006-4945-7A0A-949E-C83680F00F74}"/>
                  </a:ext>
                </a:extLst>
              </p:cNvPr>
              <p:cNvPicPr/>
              <p:nvPr/>
            </p:nvPicPr>
            <p:blipFill>
              <a:blip r:embed="rId12"/>
              <a:stretch>
                <a:fillRect/>
              </a:stretch>
            </p:blipFill>
            <p:spPr>
              <a:xfrm>
                <a:off x="7871358" y="4066577"/>
                <a:ext cx="2009520" cy="6631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Ink 7">
                <a:extLst>
                  <a:ext uri="{FF2B5EF4-FFF2-40B4-BE49-F238E27FC236}">
                    <a16:creationId xmlns:a16="http://schemas.microsoft.com/office/drawing/2014/main" id="{39B6903F-5DD2-B6B5-44B8-568C2D4070A3}"/>
                  </a:ext>
                </a:extLst>
              </p14:cNvPr>
              <p14:cNvContentPartPr/>
              <p14:nvPr/>
            </p14:nvContentPartPr>
            <p14:xfrm>
              <a:off x="1556238" y="5022737"/>
              <a:ext cx="1930680" cy="272880"/>
            </p14:xfrm>
          </p:contentPart>
        </mc:Choice>
        <mc:Fallback>
          <p:pic>
            <p:nvPicPr>
              <p:cNvPr id="8" name="Ink 7">
                <a:extLst>
                  <a:ext uri="{FF2B5EF4-FFF2-40B4-BE49-F238E27FC236}">
                    <a16:creationId xmlns:a16="http://schemas.microsoft.com/office/drawing/2014/main" id="{39B6903F-5DD2-B6B5-44B8-568C2D4070A3}"/>
                  </a:ext>
                </a:extLst>
              </p:cNvPr>
              <p:cNvPicPr/>
              <p:nvPr/>
            </p:nvPicPr>
            <p:blipFill>
              <a:blip r:embed="rId14"/>
              <a:stretch>
                <a:fillRect/>
              </a:stretch>
            </p:blipFill>
            <p:spPr>
              <a:xfrm>
                <a:off x="1466238" y="4842737"/>
                <a:ext cx="2110320" cy="632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Ink 8">
                <a:extLst>
                  <a:ext uri="{FF2B5EF4-FFF2-40B4-BE49-F238E27FC236}">
                    <a16:creationId xmlns:a16="http://schemas.microsoft.com/office/drawing/2014/main" id="{08E12BB8-D341-B5D6-3CB2-2A70D9D0EB09}"/>
                  </a:ext>
                </a:extLst>
              </p14:cNvPr>
              <p14:cNvContentPartPr/>
              <p14:nvPr/>
            </p14:nvContentPartPr>
            <p14:xfrm>
              <a:off x="7932918" y="5040017"/>
              <a:ext cx="1931040" cy="177120"/>
            </p14:xfrm>
          </p:contentPart>
        </mc:Choice>
        <mc:Fallback>
          <p:pic>
            <p:nvPicPr>
              <p:cNvPr id="9" name="Ink 8">
                <a:extLst>
                  <a:ext uri="{FF2B5EF4-FFF2-40B4-BE49-F238E27FC236}">
                    <a16:creationId xmlns:a16="http://schemas.microsoft.com/office/drawing/2014/main" id="{08E12BB8-D341-B5D6-3CB2-2A70D9D0EB09}"/>
                  </a:ext>
                </a:extLst>
              </p:cNvPr>
              <p:cNvPicPr/>
              <p:nvPr/>
            </p:nvPicPr>
            <p:blipFill>
              <a:blip r:embed="rId16"/>
              <a:stretch>
                <a:fillRect/>
              </a:stretch>
            </p:blipFill>
            <p:spPr>
              <a:xfrm>
                <a:off x="7842918" y="4860377"/>
                <a:ext cx="2110680" cy="536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Ink 9">
                <a:extLst>
                  <a:ext uri="{FF2B5EF4-FFF2-40B4-BE49-F238E27FC236}">
                    <a16:creationId xmlns:a16="http://schemas.microsoft.com/office/drawing/2014/main" id="{AA4A1F34-4697-BEFE-28A2-B5E2DE7A4345}"/>
                  </a:ext>
                </a:extLst>
              </p14:cNvPr>
              <p14:cNvContentPartPr/>
              <p14:nvPr/>
            </p14:nvContentPartPr>
            <p14:xfrm>
              <a:off x="7963158" y="5867657"/>
              <a:ext cx="1537560" cy="39600"/>
            </p14:xfrm>
          </p:contentPart>
        </mc:Choice>
        <mc:Fallback>
          <p:pic>
            <p:nvPicPr>
              <p:cNvPr id="10" name="Ink 9">
                <a:extLst>
                  <a:ext uri="{FF2B5EF4-FFF2-40B4-BE49-F238E27FC236}">
                    <a16:creationId xmlns:a16="http://schemas.microsoft.com/office/drawing/2014/main" id="{AA4A1F34-4697-BEFE-28A2-B5E2DE7A4345}"/>
                  </a:ext>
                </a:extLst>
              </p:cNvPr>
              <p:cNvPicPr/>
              <p:nvPr/>
            </p:nvPicPr>
            <p:blipFill>
              <a:blip r:embed="rId18"/>
              <a:stretch>
                <a:fillRect/>
              </a:stretch>
            </p:blipFill>
            <p:spPr>
              <a:xfrm>
                <a:off x="7873158" y="5687657"/>
                <a:ext cx="1717200" cy="399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Ink 10">
                <a:extLst>
                  <a:ext uri="{FF2B5EF4-FFF2-40B4-BE49-F238E27FC236}">
                    <a16:creationId xmlns:a16="http://schemas.microsoft.com/office/drawing/2014/main" id="{9D3F3BBA-07B0-54D1-7BF0-5D70C226F1FC}"/>
                  </a:ext>
                </a:extLst>
              </p14:cNvPr>
              <p14:cNvContentPartPr/>
              <p14:nvPr/>
            </p14:nvContentPartPr>
            <p14:xfrm>
              <a:off x="1553358" y="5773697"/>
              <a:ext cx="1946880" cy="221400"/>
            </p14:xfrm>
          </p:contentPart>
        </mc:Choice>
        <mc:Fallback>
          <p:pic>
            <p:nvPicPr>
              <p:cNvPr id="11" name="Ink 10">
                <a:extLst>
                  <a:ext uri="{FF2B5EF4-FFF2-40B4-BE49-F238E27FC236}">
                    <a16:creationId xmlns:a16="http://schemas.microsoft.com/office/drawing/2014/main" id="{9D3F3BBA-07B0-54D1-7BF0-5D70C226F1FC}"/>
                  </a:ext>
                </a:extLst>
              </p:cNvPr>
              <p:cNvPicPr/>
              <p:nvPr/>
            </p:nvPicPr>
            <p:blipFill>
              <a:blip r:embed="rId20"/>
              <a:stretch>
                <a:fillRect/>
              </a:stretch>
            </p:blipFill>
            <p:spPr>
              <a:xfrm>
                <a:off x="1463358" y="5594057"/>
                <a:ext cx="2126520" cy="581040"/>
              </a:xfrm>
              <a:prstGeom prst="rect">
                <a:avLst/>
              </a:prstGeom>
            </p:spPr>
          </p:pic>
        </mc:Fallback>
      </mc:AlternateContent>
    </p:spTree>
    <p:extLst>
      <p:ext uri="{BB962C8B-B14F-4D97-AF65-F5344CB8AC3E}">
        <p14:creationId xmlns:p14="http://schemas.microsoft.com/office/powerpoint/2010/main" val="2614645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72D75861-10CC-77A8-1366-0D3F8CFC3074}"/>
                  </a:ext>
                </a:extLst>
              </p:cNvPr>
              <p:cNvSpPr txBox="1"/>
              <p:nvPr/>
            </p:nvSpPr>
            <p:spPr>
              <a:xfrm>
                <a:off x="218883" y="0"/>
                <a:ext cx="11973117" cy="889924"/>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Ex. 1) </a:t>
                </a:r>
                <a14:m>
                  <m:oMath xmlns:m="http://schemas.openxmlformats.org/officeDocument/2006/math">
                    <m:r>
                      <a:rPr lang="en-US" sz="3600" b="1" i="1" smtClean="0">
                        <a:effectLst>
                          <a:outerShdw blurRad="38100" dist="38100" dir="2700000" algn="tl">
                            <a:srgbClr val="000000">
                              <a:alpha val="43137"/>
                            </a:srgbClr>
                          </a:outerShdw>
                        </a:effectLst>
                        <a:latin typeface="Cambria Math" panose="02040503050406030204" pitchFamily="18" charset="0"/>
                      </a:rPr>
                      <m:t>𝒇</m:t>
                    </m:r>
                    <m:d>
                      <m:dPr>
                        <m:ctrlPr>
                          <a:rPr lang="en-US" sz="3600" b="1" i="1" smtClean="0">
                            <a:effectLst>
                              <a:outerShdw blurRad="38100" dist="38100" dir="2700000" algn="tl">
                                <a:srgbClr val="000000">
                                  <a:alpha val="43137"/>
                                </a:srgbClr>
                              </a:outerShdw>
                            </a:effectLst>
                            <a:latin typeface="Cambria Math" panose="02040503050406030204" pitchFamily="18" charset="0"/>
                          </a:rPr>
                        </m:ctrlPr>
                      </m:dPr>
                      <m:e>
                        <m:r>
                          <a:rPr lang="en-US" sz="3600" b="1" i="1" smtClean="0">
                            <a:effectLst>
                              <a:outerShdw blurRad="38100" dist="38100" dir="2700000" algn="tl">
                                <a:srgbClr val="000000">
                                  <a:alpha val="43137"/>
                                </a:srgbClr>
                              </a:outerShdw>
                            </a:effectLst>
                            <a:latin typeface="Cambria Math" panose="02040503050406030204" pitchFamily="18" charset="0"/>
                          </a:rPr>
                          <m:t>𝒙</m:t>
                        </m:r>
                      </m:e>
                    </m:d>
                    <m:r>
                      <a:rPr lang="en-US" sz="3600" b="1" i="1" smtClean="0">
                        <a:effectLst>
                          <a:outerShdw blurRad="38100" dist="38100" dir="2700000" algn="tl">
                            <a:srgbClr val="000000">
                              <a:alpha val="43137"/>
                            </a:srgbClr>
                          </a:outerShdw>
                        </a:effectLst>
                        <a:latin typeface="Cambria Math" panose="02040503050406030204" pitchFamily="18" charset="0"/>
                      </a:rPr>
                      <m:t>=</m:t>
                    </m:r>
                    <m:sSup>
                      <m:sSupPr>
                        <m:ctrlPr>
                          <a:rPr lang="en-US" sz="3600" b="1" i="1" smtClean="0">
                            <a:effectLst>
                              <a:outerShdw blurRad="38100" dist="38100" dir="2700000" algn="tl">
                                <a:srgbClr val="000000">
                                  <a:alpha val="43137"/>
                                </a:srgbClr>
                              </a:outerShdw>
                            </a:effectLst>
                            <a:latin typeface="Cambria Math" panose="02040503050406030204" pitchFamily="18" charset="0"/>
                          </a:rPr>
                        </m:ctrlPr>
                      </m:sSupPr>
                      <m:e>
                        <m:r>
                          <a:rPr lang="en-US" sz="3600" b="1" i="1" smtClean="0">
                            <a:effectLst>
                              <a:outerShdw blurRad="38100" dist="38100" dir="2700000" algn="tl">
                                <a:srgbClr val="000000">
                                  <a:alpha val="43137"/>
                                </a:srgbClr>
                              </a:outerShdw>
                            </a:effectLst>
                            <a:latin typeface="Cambria Math" panose="02040503050406030204" pitchFamily="18" charset="0"/>
                          </a:rPr>
                          <m:t>𝒙</m:t>
                        </m:r>
                      </m:e>
                      <m:sup>
                        <m:r>
                          <a:rPr lang="en-US" sz="3600" b="1" i="1" smtClean="0">
                            <a:effectLst>
                              <a:outerShdw blurRad="38100" dist="38100" dir="2700000" algn="tl">
                                <a:srgbClr val="000000">
                                  <a:alpha val="43137"/>
                                </a:srgbClr>
                              </a:outerShdw>
                            </a:effectLst>
                            <a:latin typeface="Cambria Math" panose="02040503050406030204" pitchFamily="18" charset="0"/>
                          </a:rPr>
                          <m:t>𝟑</m:t>
                        </m:r>
                      </m:sup>
                    </m:sSup>
                    <m:r>
                      <a:rPr lang="en-US" sz="3600" b="1" i="1" smtClean="0">
                        <a:effectLst>
                          <a:outerShdw blurRad="38100" dist="38100" dir="2700000" algn="tl">
                            <a:srgbClr val="000000">
                              <a:alpha val="43137"/>
                            </a:srgbClr>
                          </a:outerShdw>
                        </a:effectLst>
                        <a:latin typeface="Cambria Math" panose="02040503050406030204" pitchFamily="18" charset="0"/>
                      </a:rPr>
                      <m:t>−</m:t>
                    </m:r>
                    <m:f>
                      <m:fPr>
                        <m:ctrlPr>
                          <a:rPr lang="en-US" sz="3600" b="1" i="1" smtClean="0">
                            <a:effectLst>
                              <a:outerShdw blurRad="38100" dist="38100" dir="2700000" algn="tl">
                                <a:srgbClr val="000000">
                                  <a:alpha val="43137"/>
                                </a:srgbClr>
                              </a:outerShdw>
                            </a:effectLst>
                            <a:latin typeface="Cambria Math" panose="02040503050406030204" pitchFamily="18" charset="0"/>
                          </a:rPr>
                        </m:ctrlPr>
                      </m:fPr>
                      <m:num>
                        <m:r>
                          <a:rPr lang="en-US" sz="3600" b="1" i="1" smtClean="0">
                            <a:effectLst>
                              <a:outerShdw blurRad="38100" dist="38100" dir="2700000" algn="tl">
                                <a:srgbClr val="000000">
                                  <a:alpha val="43137"/>
                                </a:srgbClr>
                              </a:outerShdw>
                            </a:effectLst>
                            <a:latin typeface="Cambria Math" panose="02040503050406030204" pitchFamily="18" charset="0"/>
                          </a:rPr>
                          <m:t>𝟑</m:t>
                        </m:r>
                      </m:num>
                      <m:den>
                        <m:r>
                          <a:rPr lang="en-US" sz="3600" b="1" i="1" smtClean="0">
                            <a:effectLst>
                              <a:outerShdw blurRad="38100" dist="38100" dir="2700000" algn="tl">
                                <a:srgbClr val="000000">
                                  <a:alpha val="43137"/>
                                </a:srgbClr>
                              </a:outerShdw>
                            </a:effectLst>
                            <a:latin typeface="Cambria Math" panose="02040503050406030204" pitchFamily="18" charset="0"/>
                          </a:rPr>
                          <m:t>𝟐</m:t>
                        </m:r>
                      </m:den>
                    </m:f>
                    <m:sSup>
                      <m:sSupPr>
                        <m:ctrlPr>
                          <a:rPr lang="en-US" sz="3600" b="1" i="1" smtClean="0">
                            <a:effectLst>
                              <a:outerShdw blurRad="38100" dist="38100" dir="2700000" algn="tl">
                                <a:srgbClr val="000000">
                                  <a:alpha val="43137"/>
                                </a:srgbClr>
                              </a:outerShdw>
                            </a:effectLst>
                            <a:latin typeface="Cambria Math" panose="02040503050406030204" pitchFamily="18" charset="0"/>
                          </a:rPr>
                        </m:ctrlPr>
                      </m:sSupPr>
                      <m:e>
                        <m:r>
                          <a:rPr lang="en-US" sz="3600" b="1" i="1" smtClean="0">
                            <a:effectLst>
                              <a:outerShdw blurRad="38100" dist="38100" dir="2700000" algn="tl">
                                <a:srgbClr val="000000">
                                  <a:alpha val="43137"/>
                                </a:srgbClr>
                              </a:outerShdw>
                            </a:effectLst>
                            <a:latin typeface="Cambria Math" panose="02040503050406030204" pitchFamily="18" charset="0"/>
                          </a:rPr>
                          <m:t>𝒙</m:t>
                        </m:r>
                      </m:e>
                      <m:sup>
                        <m:r>
                          <a:rPr lang="en-US" sz="3600" b="1" i="1" smtClean="0">
                            <a:effectLst>
                              <a:outerShdw blurRad="38100" dist="38100" dir="2700000" algn="tl">
                                <a:srgbClr val="000000">
                                  <a:alpha val="43137"/>
                                </a:srgbClr>
                              </a:outerShdw>
                            </a:effectLst>
                            <a:latin typeface="Cambria Math" panose="02040503050406030204" pitchFamily="18" charset="0"/>
                          </a:rPr>
                          <m:t>𝟐</m:t>
                        </m:r>
                      </m:sup>
                    </m:sSup>
                  </m:oMath>
                </a14:m>
                <a:endParaRPr lang="en-US" sz="3600" b="1" dirty="0">
                  <a:effectLst>
                    <a:outerShdw blurRad="38100" dist="38100" dir="2700000" algn="tl">
                      <a:srgbClr val="000000">
                        <a:alpha val="43137"/>
                      </a:srgbClr>
                    </a:outerShdw>
                  </a:effectLst>
                </a:endParaRPr>
              </a:p>
            </p:txBody>
          </p:sp>
        </mc:Choice>
        <mc:Fallback>
          <p:sp>
            <p:nvSpPr>
              <p:cNvPr id="2" name="TextBox 1">
                <a:extLst>
                  <a:ext uri="{FF2B5EF4-FFF2-40B4-BE49-F238E27FC236}">
                    <a16:creationId xmlns:a16="http://schemas.microsoft.com/office/drawing/2014/main" id="{72D75861-10CC-77A8-1366-0D3F8CFC3074}"/>
                  </a:ext>
                </a:extLst>
              </p:cNvPr>
              <p:cNvSpPr txBox="1">
                <a:spLocks noRot="1" noChangeAspect="1" noMove="1" noResize="1" noEditPoints="1" noAdjustHandles="1" noChangeArrowheads="1" noChangeShapeType="1" noTextEdit="1"/>
              </p:cNvSpPr>
              <p:nvPr/>
            </p:nvSpPr>
            <p:spPr>
              <a:xfrm>
                <a:off x="218883" y="0"/>
                <a:ext cx="11973117" cy="889924"/>
              </a:xfrm>
              <a:prstGeom prst="rect">
                <a:avLst/>
              </a:prstGeom>
              <a:blipFill>
                <a:blip r:embed="rId2"/>
                <a:stretch>
                  <a:fillRect l="-1884" t="-3425" b="-23288"/>
                </a:stretch>
              </a:blipFill>
            </p:spPr>
            <p:txBody>
              <a:bodyPr/>
              <a:lstStyle/>
              <a:p>
                <a:r>
                  <a:rPr lang="en-US">
                    <a:noFill/>
                  </a:rPr>
                  <a:t> </a:t>
                </a:r>
              </a:p>
            </p:txBody>
          </p:sp>
        </mc:Fallback>
      </mc:AlternateContent>
      <p:grpSp>
        <p:nvGrpSpPr>
          <p:cNvPr id="73" name="Group 72">
            <a:extLst>
              <a:ext uri="{FF2B5EF4-FFF2-40B4-BE49-F238E27FC236}">
                <a16:creationId xmlns:a16="http://schemas.microsoft.com/office/drawing/2014/main" id="{A0EA4E00-B7C9-BE06-0241-7CF942DF3DEF}"/>
              </a:ext>
            </a:extLst>
          </p:cNvPr>
          <p:cNvGrpSpPr/>
          <p:nvPr/>
        </p:nvGrpSpPr>
        <p:grpSpPr>
          <a:xfrm>
            <a:off x="9261678" y="1618217"/>
            <a:ext cx="1663560" cy="805680"/>
            <a:chOff x="9261678" y="1618217"/>
            <a:chExt cx="1663560" cy="805680"/>
          </a:xfrm>
        </p:grpSpPr>
        <mc:AlternateContent xmlns:mc="http://schemas.openxmlformats.org/markup-compatibility/2006">
          <mc:Choice xmlns:p14="http://schemas.microsoft.com/office/powerpoint/2010/main" Requires="p14">
            <p:contentPart p14:bwMode="auto" r:id="rId3">
              <p14:nvContentPartPr>
                <p14:cNvPr id="58" name="Ink 57">
                  <a:extLst>
                    <a:ext uri="{FF2B5EF4-FFF2-40B4-BE49-F238E27FC236}">
                      <a16:creationId xmlns:a16="http://schemas.microsoft.com/office/drawing/2014/main" id="{D30AD7F0-FB72-8BB2-C57E-55E4845BC73A}"/>
                    </a:ext>
                  </a:extLst>
                </p14:cNvPr>
                <p14:cNvContentPartPr/>
                <p14:nvPr/>
              </p14:nvContentPartPr>
              <p14:xfrm>
                <a:off x="9261678" y="2055257"/>
                <a:ext cx="119160" cy="368640"/>
              </p14:xfrm>
            </p:contentPart>
          </mc:Choice>
          <mc:Fallback>
            <p:pic>
              <p:nvPicPr>
                <p:cNvPr id="58" name="Ink 57">
                  <a:extLst>
                    <a:ext uri="{FF2B5EF4-FFF2-40B4-BE49-F238E27FC236}">
                      <a16:creationId xmlns:a16="http://schemas.microsoft.com/office/drawing/2014/main" id="{D30AD7F0-FB72-8BB2-C57E-55E4845BC73A}"/>
                    </a:ext>
                  </a:extLst>
                </p:cNvPr>
                <p:cNvPicPr/>
                <p:nvPr/>
              </p:nvPicPr>
              <p:blipFill>
                <a:blip r:embed="rId4"/>
                <a:stretch>
                  <a:fillRect/>
                </a:stretch>
              </p:blipFill>
              <p:spPr>
                <a:xfrm>
                  <a:off x="9244038" y="2037617"/>
                  <a:ext cx="154800" cy="404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9" name="Ink 58">
                  <a:extLst>
                    <a:ext uri="{FF2B5EF4-FFF2-40B4-BE49-F238E27FC236}">
                      <a16:creationId xmlns:a16="http://schemas.microsoft.com/office/drawing/2014/main" id="{69139E6F-7F0D-E714-1668-4F4F72AF3F83}"/>
                    </a:ext>
                  </a:extLst>
                </p14:cNvPr>
                <p14:cNvContentPartPr/>
                <p14:nvPr/>
              </p14:nvContentPartPr>
              <p14:xfrm>
                <a:off x="9392358" y="2143457"/>
                <a:ext cx="151200" cy="161280"/>
              </p14:xfrm>
            </p:contentPart>
          </mc:Choice>
          <mc:Fallback>
            <p:pic>
              <p:nvPicPr>
                <p:cNvPr id="59" name="Ink 58">
                  <a:extLst>
                    <a:ext uri="{FF2B5EF4-FFF2-40B4-BE49-F238E27FC236}">
                      <a16:creationId xmlns:a16="http://schemas.microsoft.com/office/drawing/2014/main" id="{69139E6F-7F0D-E714-1668-4F4F72AF3F83}"/>
                    </a:ext>
                  </a:extLst>
                </p:cNvPr>
                <p:cNvPicPr/>
                <p:nvPr/>
              </p:nvPicPr>
              <p:blipFill>
                <a:blip r:embed="rId6"/>
                <a:stretch>
                  <a:fillRect/>
                </a:stretch>
              </p:blipFill>
              <p:spPr>
                <a:xfrm>
                  <a:off x="9374358" y="2125817"/>
                  <a:ext cx="1868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0" name="Ink 59">
                  <a:extLst>
                    <a:ext uri="{FF2B5EF4-FFF2-40B4-BE49-F238E27FC236}">
                      <a16:creationId xmlns:a16="http://schemas.microsoft.com/office/drawing/2014/main" id="{8BC3407E-2307-D5C3-6226-576882C2A31A}"/>
                    </a:ext>
                  </a:extLst>
                </p14:cNvPr>
                <p14:cNvContentPartPr/>
                <p14:nvPr/>
              </p14:nvContentPartPr>
              <p14:xfrm>
                <a:off x="9578478" y="2175857"/>
                <a:ext cx="33120" cy="96480"/>
              </p14:xfrm>
            </p:contentPart>
          </mc:Choice>
          <mc:Fallback>
            <p:pic>
              <p:nvPicPr>
                <p:cNvPr id="60" name="Ink 59">
                  <a:extLst>
                    <a:ext uri="{FF2B5EF4-FFF2-40B4-BE49-F238E27FC236}">
                      <a16:creationId xmlns:a16="http://schemas.microsoft.com/office/drawing/2014/main" id="{8BC3407E-2307-D5C3-6226-576882C2A31A}"/>
                    </a:ext>
                  </a:extLst>
                </p:cNvPr>
                <p:cNvPicPr/>
                <p:nvPr/>
              </p:nvPicPr>
              <p:blipFill>
                <a:blip r:embed="rId8"/>
                <a:stretch>
                  <a:fillRect/>
                </a:stretch>
              </p:blipFill>
              <p:spPr>
                <a:xfrm>
                  <a:off x="9560838" y="2158217"/>
                  <a:ext cx="687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1" name="Ink 60">
                  <a:extLst>
                    <a:ext uri="{FF2B5EF4-FFF2-40B4-BE49-F238E27FC236}">
                      <a16:creationId xmlns:a16="http://schemas.microsoft.com/office/drawing/2014/main" id="{826DC527-0D49-3064-7B25-6ECDF42DBAF8}"/>
                    </a:ext>
                  </a:extLst>
                </p14:cNvPr>
                <p14:cNvContentPartPr/>
                <p14:nvPr/>
              </p14:nvContentPartPr>
              <p14:xfrm>
                <a:off x="9699078" y="2195657"/>
                <a:ext cx="35640" cy="72360"/>
              </p14:xfrm>
            </p:contentPart>
          </mc:Choice>
          <mc:Fallback>
            <p:pic>
              <p:nvPicPr>
                <p:cNvPr id="61" name="Ink 60">
                  <a:extLst>
                    <a:ext uri="{FF2B5EF4-FFF2-40B4-BE49-F238E27FC236}">
                      <a16:creationId xmlns:a16="http://schemas.microsoft.com/office/drawing/2014/main" id="{826DC527-0D49-3064-7B25-6ECDF42DBAF8}"/>
                    </a:ext>
                  </a:extLst>
                </p:cNvPr>
                <p:cNvPicPr/>
                <p:nvPr/>
              </p:nvPicPr>
              <p:blipFill>
                <a:blip r:embed="rId10"/>
                <a:stretch>
                  <a:fillRect/>
                </a:stretch>
              </p:blipFill>
              <p:spPr>
                <a:xfrm>
                  <a:off x="9681438" y="2177657"/>
                  <a:ext cx="712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2" name="Ink 61">
                  <a:extLst>
                    <a:ext uri="{FF2B5EF4-FFF2-40B4-BE49-F238E27FC236}">
                      <a16:creationId xmlns:a16="http://schemas.microsoft.com/office/drawing/2014/main" id="{BD6AE2B3-B175-536D-07A0-3AC242214B12}"/>
                    </a:ext>
                  </a:extLst>
                </p14:cNvPr>
                <p14:cNvContentPartPr/>
                <p14:nvPr/>
              </p14:nvContentPartPr>
              <p14:xfrm>
                <a:off x="9623118" y="1949057"/>
                <a:ext cx="224640" cy="254160"/>
              </p14:xfrm>
            </p:contentPart>
          </mc:Choice>
          <mc:Fallback>
            <p:pic>
              <p:nvPicPr>
                <p:cNvPr id="62" name="Ink 61">
                  <a:extLst>
                    <a:ext uri="{FF2B5EF4-FFF2-40B4-BE49-F238E27FC236}">
                      <a16:creationId xmlns:a16="http://schemas.microsoft.com/office/drawing/2014/main" id="{BD6AE2B3-B175-536D-07A0-3AC242214B12}"/>
                    </a:ext>
                  </a:extLst>
                </p:cNvPr>
                <p:cNvPicPr/>
                <p:nvPr/>
              </p:nvPicPr>
              <p:blipFill>
                <a:blip r:embed="rId12"/>
                <a:stretch>
                  <a:fillRect/>
                </a:stretch>
              </p:blipFill>
              <p:spPr>
                <a:xfrm>
                  <a:off x="9605478" y="1931417"/>
                  <a:ext cx="26028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63" name="Ink 62">
                  <a:extLst>
                    <a:ext uri="{FF2B5EF4-FFF2-40B4-BE49-F238E27FC236}">
                      <a16:creationId xmlns:a16="http://schemas.microsoft.com/office/drawing/2014/main" id="{51FBD29C-4445-E7E5-C833-606F5A5137D7}"/>
                    </a:ext>
                  </a:extLst>
                </p14:cNvPr>
                <p14:cNvContentPartPr/>
                <p14:nvPr/>
              </p14:nvContentPartPr>
              <p14:xfrm>
                <a:off x="9702678" y="2100977"/>
                <a:ext cx="290880" cy="112320"/>
              </p14:xfrm>
            </p:contentPart>
          </mc:Choice>
          <mc:Fallback>
            <p:pic>
              <p:nvPicPr>
                <p:cNvPr id="63" name="Ink 62">
                  <a:extLst>
                    <a:ext uri="{FF2B5EF4-FFF2-40B4-BE49-F238E27FC236}">
                      <a16:creationId xmlns:a16="http://schemas.microsoft.com/office/drawing/2014/main" id="{51FBD29C-4445-E7E5-C833-606F5A5137D7}"/>
                    </a:ext>
                  </a:extLst>
                </p:cNvPr>
                <p:cNvPicPr/>
                <p:nvPr/>
              </p:nvPicPr>
              <p:blipFill>
                <a:blip r:embed="rId14"/>
                <a:stretch>
                  <a:fillRect/>
                </a:stretch>
              </p:blipFill>
              <p:spPr>
                <a:xfrm>
                  <a:off x="9684678" y="2083337"/>
                  <a:ext cx="3265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64" name="Ink 63">
                  <a:extLst>
                    <a:ext uri="{FF2B5EF4-FFF2-40B4-BE49-F238E27FC236}">
                      <a16:creationId xmlns:a16="http://schemas.microsoft.com/office/drawing/2014/main" id="{53DDF829-B782-13DB-CDD9-8927B1719846}"/>
                    </a:ext>
                  </a:extLst>
                </p14:cNvPr>
                <p14:cNvContentPartPr/>
                <p14:nvPr/>
              </p14:nvContentPartPr>
              <p14:xfrm>
                <a:off x="9918678" y="2039057"/>
                <a:ext cx="197640" cy="156240"/>
              </p14:xfrm>
            </p:contentPart>
          </mc:Choice>
          <mc:Fallback>
            <p:pic>
              <p:nvPicPr>
                <p:cNvPr id="64" name="Ink 63">
                  <a:extLst>
                    <a:ext uri="{FF2B5EF4-FFF2-40B4-BE49-F238E27FC236}">
                      <a16:creationId xmlns:a16="http://schemas.microsoft.com/office/drawing/2014/main" id="{53DDF829-B782-13DB-CDD9-8927B1719846}"/>
                    </a:ext>
                  </a:extLst>
                </p:cNvPr>
                <p:cNvPicPr/>
                <p:nvPr/>
              </p:nvPicPr>
              <p:blipFill>
                <a:blip r:embed="rId16"/>
                <a:stretch>
                  <a:fillRect/>
                </a:stretch>
              </p:blipFill>
              <p:spPr>
                <a:xfrm>
                  <a:off x="9901038" y="2021417"/>
                  <a:ext cx="2332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65" name="Ink 64">
                  <a:extLst>
                    <a:ext uri="{FF2B5EF4-FFF2-40B4-BE49-F238E27FC236}">
                      <a16:creationId xmlns:a16="http://schemas.microsoft.com/office/drawing/2014/main" id="{515BEC1C-0A18-2540-3759-732DFD52E70B}"/>
                    </a:ext>
                  </a:extLst>
                </p14:cNvPr>
                <p14:cNvContentPartPr/>
                <p14:nvPr/>
              </p14:nvContentPartPr>
              <p14:xfrm>
                <a:off x="10134678" y="2061017"/>
                <a:ext cx="75240" cy="75600"/>
              </p14:xfrm>
            </p:contentPart>
          </mc:Choice>
          <mc:Fallback>
            <p:pic>
              <p:nvPicPr>
                <p:cNvPr id="65" name="Ink 64">
                  <a:extLst>
                    <a:ext uri="{FF2B5EF4-FFF2-40B4-BE49-F238E27FC236}">
                      <a16:creationId xmlns:a16="http://schemas.microsoft.com/office/drawing/2014/main" id="{515BEC1C-0A18-2540-3759-732DFD52E70B}"/>
                    </a:ext>
                  </a:extLst>
                </p:cNvPr>
                <p:cNvPicPr/>
                <p:nvPr/>
              </p:nvPicPr>
              <p:blipFill>
                <a:blip r:embed="rId18"/>
                <a:stretch>
                  <a:fillRect/>
                </a:stretch>
              </p:blipFill>
              <p:spPr>
                <a:xfrm>
                  <a:off x="10116678" y="2043377"/>
                  <a:ext cx="1108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66" name="Ink 65">
                  <a:extLst>
                    <a:ext uri="{FF2B5EF4-FFF2-40B4-BE49-F238E27FC236}">
                      <a16:creationId xmlns:a16="http://schemas.microsoft.com/office/drawing/2014/main" id="{067EDCDA-4C13-DF78-DA9B-B9427D4FA11A}"/>
                    </a:ext>
                  </a:extLst>
                </p14:cNvPr>
                <p14:cNvContentPartPr/>
                <p14:nvPr/>
              </p14:nvContentPartPr>
              <p14:xfrm>
                <a:off x="10157358" y="1847537"/>
                <a:ext cx="126720" cy="300960"/>
              </p14:xfrm>
            </p:contentPart>
          </mc:Choice>
          <mc:Fallback>
            <p:pic>
              <p:nvPicPr>
                <p:cNvPr id="66" name="Ink 65">
                  <a:extLst>
                    <a:ext uri="{FF2B5EF4-FFF2-40B4-BE49-F238E27FC236}">
                      <a16:creationId xmlns:a16="http://schemas.microsoft.com/office/drawing/2014/main" id="{067EDCDA-4C13-DF78-DA9B-B9427D4FA11A}"/>
                    </a:ext>
                  </a:extLst>
                </p:cNvPr>
                <p:cNvPicPr/>
                <p:nvPr/>
              </p:nvPicPr>
              <p:blipFill>
                <a:blip r:embed="rId20"/>
                <a:stretch>
                  <a:fillRect/>
                </a:stretch>
              </p:blipFill>
              <p:spPr>
                <a:xfrm>
                  <a:off x="10139358" y="1829897"/>
                  <a:ext cx="16236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67" name="Ink 66">
                  <a:extLst>
                    <a:ext uri="{FF2B5EF4-FFF2-40B4-BE49-F238E27FC236}">
                      <a16:creationId xmlns:a16="http://schemas.microsoft.com/office/drawing/2014/main" id="{B1B5B319-4570-1FDC-F45F-1B8A86A971D9}"/>
                    </a:ext>
                  </a:extLst>
                </p14:cNvPr>
                <p14:cNvContentPartPr/>
                <p14:nvPr/>
              </p14:nvContentPartPr>
              <p14:xfrm>
                <a:off x="10367238" y="1832777"/>
                <a:ext cx="131760" cy="267120"/>
              </p14:xfrm>
            </p:contentPart>
          </mc:Choice>
          <mc:Fallback>
            <p:pic>
              <p:nvPicPr>
                <p:cNvPr id="67" name="Ink 66">
                  <a:extLst>
                    <a:ext uri="{FF2B5EF4-FFF2-40B4-BE49-F238E27FC236}">
                      <a16:creationId xmlns:a16="http://schemas.microsoft.com/office/drawing/2014/main" id="{B1B5B319-4570-1FDC-F45F-1B8A86A971D9}"/>
                    </a:ext>
                  </a:extLst>
                </p:cNvPr>
                <p:cNvPicPr/>
                <p:nvPr/>
              </p:nvPicPr>
              <p:blipFill>
                <a:blip r:embed="rId22"/>
                <a:stretch>
                  <a:fillRect/>
                </a:stretch>
              </p:blipFill>
              <p:spPr>
                <a:xfrm>
                  <a:off x="10349238" y="1815137"/>
                  <a:ext cx="16740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68" name="Ink 67">
                  <a:extLst>
                    <a:ext uri="{FF2B5EF4-FFF2-40B4-BE49-F238E27FC236}">
                      <a16:creationId xmlns:a16="http://schemas.microsoft.com/office/drawing/2014/main" id="{CB9EE0D7-46B6-76BC-E181-3965E91A4932}"/>
                    </a:ext>
                  </a:extLst>
                </p14:cNvPr>
                <p14:cNvContentPartPr/>
                <p14:nvPr/>
              </p14:nvContentPartPr>
              <p14:xfrm>
                <a:off x="10276158" y="1881017"/>
                <a:ext cx="266040" cy="145080"/>
              </p14:xfrm>
            </p:contentPart>
          </mc:Choice>
          <mc:Fallback>
            <p:pic>
              <p:nvPicPr>
                <p:cNvPr id="68" name="Ink 67">
                  <a:extLst>
                    <a:ext uri="{FF2B5EF4-FFF2-40B4-BE49-F238E27FC236}">
                      <a16:creationId xmlns:a16="http://schemas.microsoft.com/office/drawing/2014/main" id="{CB9EE0D7-46B6-76BC-E181-3965E91A4932}"/>
                    </a:ext>
                  </a:extLst>
                </p:cNvPr>
                <p:cNvPicPr/>
                <p:nvPr/>
              </p:nvPicPr>
              <p:blipFill>
                <a:blip r:embed="rId24"/>
                <a:stretch>
                  <a:fillRect/>
                </a:stretch>
              </p:blipFill>
              <p:spPr>
                <a:xfrm>
                  <a:off x="10258158" y="1863017"/>
                  <a:ext cx="3016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69" name="Ink 68">
                  <a:extLst>
                    <a:ext uri="{FF2B5EF4-FFF2-40B4-BE49-F238E27FC236}">
                      <a16:creationId xmlns:a16="http://schemas.microsoft.com/office/drawing/2014/main" id="{197B9964-0B2F-6F7D-5CAC-CD9F36362E26}"/>
                    </a:ext>
                  </a:extLst>
                </p14:cNvPr>
                <p14:cNvContentPartPr/>
                <p14:nvPr/>
              </p14:nvContentPartPr>
              <p14:xfrm>
                <a:off x="10282278" y="1905857"/>
                <a:ext cx="341280" cy="199800"/>
              </p14:xfrm>
            </p:contentPart>
          </mc:Choice>
          <mc:Fallback>
            <p:pic>
              <p:nvPicPr>
                <p:cNvPr id="69" name="Ink 68">
                  <a:extLst>
                    <a:ext uri="{FF2B5EF4-FFF2-40B4-BE49-F238E27FC236}">
                      <a16:creationId xmlns:a16="http://schemas.microsoft.com/office/drawing/2014/main" id="{197B9964-0B2F-6F7D-5CAC-CD9F36362E26}"/>
                    </a:ext>
                  </a:extLst>
                </p:cNvPr>
                <p:cNvPicPr/>
                <p:nvPr/>
              </p:nvPicPr>
              <p:blipFill>
                <a:blip r:embed="rId26"/>
                <a:stretch>
                  <a:fillRect/>
                </a:stretch>
              </p:blipFill>
              <p:spPr>
                <a:xfrm>
                  <a:off x="10264278" y="1888217"/>
                  <a:ext cx="37692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70" name="Ink 69">
                  <a:extLst>
                    <a:ext uri="{FF2B5EF4-FFF2-40B4-BE49-F238E27FC236}">
                      <a16:creationId xmlns:a16="http://schemas.microsoft.com/office/drawing/2014/main" id="{DFE30F92-5361-AC8E-A6ED-E7B612AB37E4}"/>
                    </a:ext>
                  </a:extLst>
                </p14:cNvPr>
                <p14:cNvContentPartPr/>
                <p14:nvPr/>
              </p14:nvContentPartPr>
              <p14:xfrm>
                <a:off x="10546518" y="1618217"/>
                <a:ext cx="31680" cy="184680"/>
              </p14:xfrm>
            </p:contentPart>
          </mc:Choice>
          <mc:Fallback>
            <p:pic>
              <p:nvPicPr>
                <p:cNvPr id="70" name="Ink 69">
                  <a:extLst>
                    <a:ext uri="{FF2B5EF4-FFF2-40B4-BE49-F238E27FC236}">
                      <a16:creationId xmlns:a16="http://schemas.microsoft.com/office/drawing/2014/main" id="{DFE30F92-5361-AC8E-A6ED-E7B612AB37E4}"/>
                    </a:ext>
                  </a:extLst>
                </p:cNvPr>
                <p:cNvPicPr/>
                <p:nvPr/>
              </p:nvPicPr>
              <p:blipFill>
                <a:blip r:embed="rId28"/>
                <a:stretch>
                  <a:fillRect/>
                </a:stretch>
              </p:blipFill>
              <p:spPr>
                <a:xfrm>
                  <a:off x="10528878" y="1600217"/>
                  <a:ext cx="6732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71" name="Ink 70">
                  <a:extLst>
                    <a:ext uri="{FF2B5EF4-FFF2-40B4-BE49-F238E27FC236}">
                      <a16:creationId xmlns:a16="http://schemas.microsoft.com/office/drawing/2014/main" id="{D6CEA07B-EBF1-D0B2-91F0-EDF2404769D1}"/>
                    </a:ext>
                  </a:extLst>
                </p14:cNvPr>
                <p14:cNvContentPartPr/>
                <p14:nvPr/>
              </p14:nvContentPartPr>
              <p14:xfrm>
                <a:off x="10666398" y="1851497"/>
                <a:ext cx="61560" cy="190800"/>
              </p14:xfrm>
            </p:contentPart>
          </mc:Choice>
          <mc:Fallback>
            <p:pic>
              <p:nvPicPr>
                <p:cNvPr id="71" name="Ink 70">
                  <a:extLst>
                    <a:ext uri="{FF2B5EF4-FFF2-40B4-BE49-F238E27FC236}">
                      <a16:creationId xmlns:a16="http://schemas.microsoft.com/office/drawing/2014/main" id="{D6CEA07B-EBF1-D0B2-91F0-EDF2404769D1}"/>
                    </a:ext>
                  </a:extLst>
                </p:cNvPr>
                <p:cNvPicPr/>
                <p:nvPr/>
              </p:nvPicPr>
              <p:blipFill>
                <a:blip r:embed="rId30"/>
                <a:stretch>
                  <a:fillRect/>
                </a:stretch>
              </p:blipFill>
              <p:spPr>
                <a:xfrm>
                  <a:off x="10648398" y="1833857"/>
                  <a:ext cx="9720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72" name="Ink 71">
                  <a:extLst>
                    <a:ext uri="{FF2B5EF4-FFF2-40B4-BE49-F238E27FC236}">
                      <a16:creationId xmlns:a16="http://schemas.microsoft.com/office/drawing/2014/main" id="{9B488FDD-EF7D-0CEF-E570-AA66CF8D27DD}"/>
                    </a:ext>
                  </a:extLst>
                </p14:cNvPr>
                <p14:cNvContentPartPr/>
                <p14:nvPr/>
              </p14:nvContentPartPr>
              <p14:xfrm>
                <a:off x="10704198" y="1637297"/>
                <a:ext cx="221040" cy="538200"/>
              </p14:xfrm>
            </p:contentPart>
          </mc:Choice>
          <mc:Fallback>
            <p:pic>
              <p:nvPicPr>
                <p:cNvPr id="72" name="Ink 71">
                  <a:extLst>
                    <a:ext uri="{FF2B5EF4-FFF2-40B4-BE49-F238E27FC236}">
                      <a16:creationId xmlns:a16="http://schemas.microsoft.com/office/drawing/2014/main" id="{9B488FDD-EF7D-0CEF-E570-AA66CF8D27DD}"/>
                    </a:ext>
                  </a:extLst>
                </p:cNvPr>
                <p:cNvPicPr/>
                <p:nvPr/>
              </p:nvPicPr>
              <p:blipFill>
                <a:blip r:embed="rId32"/>
                <a:stretch>
                  <a:fillRect/>
                </a:stretch>
              </p:blipFill>
              <p:spPr>
                <a:xfrm>
                  <a:off x="10686558" y="1619297"/>
                  <a:ext cx="256680" cy="573840"/>
                </a:xfrm>
                <a:prstGeom prst="rect">
                  <a:avLst/>
                </a:prstGeom>
              </p:spPr>
            </p:pic>
          </mc:Fallback>
        </mc:AlternateContent>
      </p:grpSp>
      <p:grpSp>
        <p:nvGrpSpPr>
          <p:cNvPr id="136" name="Group 135">
            <a:extLst>
              <a:ext uri="{FF2B5EF4-FFF2-40B4-BE49-F238E27FC236}">
                <a16:creationId xmlns:a16="http://schemas.microsoft.com/office/drawing/2014/main" id="{95296ACE-1C77-281C-6EE3-C9ABE2B45C9F}"/>
              </a:ext>
            </a:extLst>
          </p:cNvPr>
          <p:cNvGrpSpPr/>
          <p:nvPr/>
        </p:nvGrpSpPr>
        <p:grpSpPr>
          <a:xfrm>
            <a:off x="1772598" y="1735937"/>
            <a:ext cx="326880" cy="299520"/>
            <a:chOff x="1772598" y="1735937"/>
            <a:chExt cx="326880" cy="299520"/>
          </a:xfrm>
        </p:grpSpPr>
        <mc:AlternateContent xmlns:mc="http://schemas.openxmlformats.org/markup-compatibility/2006">
          <mc:Choice xmlns:p14="http://schemas.microsoft.com/office/powerpoint/2010/main" Requires="p14">
            <p:contentPart p14:bwMode="auto" r:id="rId33">
              <p14:nvContentPartPr>
                <p14:cNvPr id="134" name="Ink 133">
                  <a:extLst>
                    <a:ext uri="{FF2B5EF4-FFF2-40B4-BE49-F238E27FC236}">
                      <a16:creationId xmlns:a16="http://schemas.microsoft.com/office/drawing/2014/main" id="{213A1EAC-AFD8-BE4F-B45B-5C6222561507}"/>
                    </a:ext>
                  </a:extLst>
                </p14:cNvPr>
                <p14:cNvContentPartPr/>
                <p14:nvPr/>
              </p14:nvContentPartPr>
              <p14:xfrm>
                <a:off x="1772598" y="1858337"/>
                <a:ext cx="149760" cy="14400"/>
              </p14:xfrm>
            </p:contentPart>
          </mc:Choice>
          <mc:Fallback>
            <p:pic>
              <p:nvPicPr>
                <p:cNvPr id="134" name="Ink 133">
                  <a:extLst>
                    <a:ext uri="{FF2B5EF4-FFF2-40B4-BE49-F238E27FC236}">
                      <a16:creationId xmlns:a16="http://schemas.microsoft.com/office/drawing/2014/main" id="{213A1EAC-AFD8-BE4F-B45B-5C6222561507}"/>
                    </a:ext>
                  </a:extLst>
                </p:cNvPr>
                <p:cNvPicPr/>
                <p:nvPr/>
              </p:nvPicPr>
              <p:blipFill>
                <a:blip r:embed="rId34"/>
                <a:stretch>
                  <a:fillRect/>
                </a:stretch>
              </p:blipFill>
              <p:spPr>
                <a:xfrm>
                  <a:off x="1754598" y="1840697"/>
                  <a:ext cx="1854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35" name="Ink 134">
                  <a:extLst>
                    <a:ext uri="{FF2B5EF4-FFF2-40B4-BE49-F238E27FC236}">
                      <a16:creationId xmlns:a16="http://schemas.microsoft.com/office/drawing/2014/main" id="{90D1C52B-29FB-9E49-8BB3-CED194D594DF}"/>
                    </a:ext>
                  </a:extLst>
                </p14:cNvPr>
                <p14:cNvContentPartPr/>
                <p14:nvPr/>
              </p14:nvContentPartPr>
              <p14:xfrm>
                <a:off x="1961598" y="1735937"/>
                <a:ext cx="137880" cy="299520"/>
              </p14:xfrm>
            </p:contentPart>
          </mc:Choice>
          <mc:Fallback>
            <p:pic>
              <p:nvPicPr>
                <p:cNvPr id="135" name="Ink 134">
                  <a:extLst>
                    <a:ext uri="{FF2B5EF4-FFF2-40B4-BE49-F238E27FC236}">
                      <a16:creationId xmlns:a16="http://schemas.microsoft.com/office/drawing/2014/main" id="{90D1C52B-29FB-9E49-8BB3-CED194D594DF}"/>
                    </a:ext>
                  </a:extLst>
                </p:cNvPr>
                <p:cNvPicPr/>
                <p:nvPr/>
              </p:nvPicPr>
              <p:blipFill>
                <a:blip r:embed="rId36"/>
                <a:stretch>
                  <a:fillRect/>
                </a:stretch>
              </p:blipFill>
              <p:spPr>
                <a:xfrm>
                  <a:off x="1943958" y="1718297"/>
                  <a:ext cx="173520" cy="335160"/>
                </a:xfrm>
                <a:prstGeom prst="rect">
                  <a:avLst/>
                </a:prstGeom>
              </p:spPr>
            </p:pic>
          </mc:Fallback>
        </mc:AlternateContent>
      </p:grpSp>
      <p:grpSp>
        <p:nvGrpSpPr>
          <p:cNvPr id="161" name="Group 160">
            <a:extLst>
              <a:ext uri="{FF2B5EF4-FFF2-40B4-BE49-F238E27FC236}">
                <a16:creationId xmlns:a16="http://schemas.microsoft.com/office/drawing/2014/main" id="{2BF156D4-0C1E-9834-29EA-DA19E24040A7}"/>
              </a:ext>
            </a:extLst>
          </p:cNvPr>
          <p:cNvGrpSpPr/>
          <p:nvPr/>
        </p:nvGrpSpPr>
        <p:grpSpPr>
          <a:xfrm>
            <a:off x="2872038" y="1606337"/>
            <a:ext cx="2337840" cy="387360"/>
            <a:chOff x="2872038" y="1606337"/>
            <a:chExt cx="2337840" cy="387360"/>
          </a:xfrm>
        </p:grpSpPr>
        <mc:AlternateContent xmlns:mc="http://schemas.openxmlformats.org/markup-compatibility/2006">
          <mc:Choice xmlns:p14="http://schemas.microsoft.com/office/powerpoint/2010/main" Requires="p14">
            <p:contentPart p14:bwMode="auto" r:id="rId37">
              <p14:nvContentPartPr>
                <p14:cNvPr id="137" name="Ink 136">
                  <a:extLst>
                    <a:ext uri="{FF2B5EF4-FFF2-40B4-BE49-F238E27FC236}">
                      <a16:creationId xmlns:a16="http://schemas.microsoft.com/office/drawing/2014/main" id="{E9F848E8-EF9D-2634-AFAA-2A94962A6FAA}"/>
                    </a:ext>
                  </a:extLst>
                </p14:cNvPr>
                <p14:cNvContentPartPr/>
                <p14:nvPr/>
              </p14:nvContentPartPr>
              <p14:xfrm>
                <a:off x="2872038" y="1663217"/>
                <a:ext cx="166320" cy="224280"/>
              </p14:xfrm>
            </p:contentPart>
          </mc:Choice>
          <mc:Fallback>
            <p:pic>
              <p:nvPicPr>
                <p:cNvPr id="137" name="Ink 136">
                  <a:extLst>
                    <a:ext uri="{FF2B5EF4-FFF2-40B4-BE49-F238E27FC236}">
                      <a16:creationId xmlns:a16="http://schemas.microsoft.com/office/drawing/2014/main" id="{E9F848E8-EF9D-2634-AFAA-2A94962A6FAA}"/>
                    </a:ext>
                  </a:extLst>
                </p:cNvPr>
                <p:cNvPicPr/>
                <p:nvPr/>
              </p:nvPicPr>
              <p:blipFill>
                <a:blip r:embed="rId38"/>
                <a:stretch>
                  <a:fillRect/>
                </a:stretch>
              </p:blipFill>
              <p:spPr>
                <a:xfrm>
                  <a:off x="2854038" y="1645577"/>
                  <a:ext cx="20196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38" name="Ink 137">
                  <a:extLst>
                    <a:ext uri="{FF2B5EF4-FFF2-40B4-BE49-F238E27FC236}">
                      <a16:creationId xmlns:a16="http://schemas.microsoft.com/office/drawing/2014/main" id="{07AC33F0-E6A0-881D-0765-1A72DC0AD5F1}"/>
                    </a:ext>
                  </a:extLst>
                </p14:cNvPr>
                <p14:cNvContentPartPr/>
                <p14:nvPr/>
              </p14:nvContentPartPr>
              <p14:xfrm>
                <a:off x="3034038" y="1630457"/>
                <a:ext cx="104040" cy="301320"/>
              </p14:xfrm>
            </p:contentPart>
          </mc:Choice>
          <mc:Fallback>
            <p:pic>
              <p:nvPicPr>
                <p:cNvPr id="138" name="Ink 137">
                  <a:extLst>
                    <a:ext uri="{FF2B5EF4-FFF2-40B4-BE49-F238E27FC236}">
                      <a16:creationId xmlns:a16="http://schemas.microsoft.com/office/drawing/2014/main" id="{07AC33F0-E6A0-881D-0765-1A72DC0AD5F1}"/>
                    </a:ext>
                  </a:extLst>
                </p:cNvPr>
                <p:cNvPicPr/>
                <p:nvPr/>
              </p:nvPicPr>
              <p:blipFill>
                <a:blip r:embed="rId40"/>
                <a:stretch>
                  <a:fillRect/>
                </a:stretch>
              </p:blipFill>
              <p:spPr>
                <a:xfrm>
                  <a:off x="3016038" y="1612457"/>
                  <a:ext cx="13968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39" name="Ink 138">
                  <a:extLst>
                    <a:ext uri="{FF2B5EF4-FFF2-40B4-BE49-F238E27FC236}">
                      <a16:creationId xmlns:a16="http://schemas.microsoft.com/office/drawing/2014/main" id="{26D25312-C510-A381-BB84-C2D0CCE1DCA9}"/>
                    </a:ext>
                  </a:extLst>
                </p14:cNvPr>
                <p14:cNvContentPartPr/>
                <p14:nvPr/>
              </p14:nvContentPartPr>
              <p14:xfrm>
                <a:off x="3099558" y="1784897"/>
                <a:ext cx="68760" cy="12240"/>
              </p14:xfrm>
            </p:contentPart>
          </mc:Choice>
          <mc:Fallback>
            <p:pic>
              <p:nvPicPr>
                <p:cNvPr id="139" name="Ink 138">
                  <a:extLst>
                    <a:ext uri="{FF2B5EF4-FFF2-40B4-BE49-F238E27FC236}">
                      <a16:creationId xmlns:a16="http://schemas.microsoft.com/office/drawing/2014/main" id="{26D25312-C510-A381-BB84-C2D0CCE1DCA9}"/>
                    </a:ext>
                  </a:extLst>
                </p:cNvPr>
                <p:cNvPicPr/>
                <p:nvPr/>
              </p:nvPicPr>
              <p:blipFill>
                <a:blip r:embed="rId42"/>
                <a:stretch>
                  <a:fillRect/>
                </a:stretch>
              </p:blipFill>
              <p:spPr>
                <a:xfrm>
                  <a:off x="3081918" y="1766897"/>
                  <a:ext cx="1044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40" name="Ink 139">
                  <a:extLst>
                    <a:ext uri="{FF2B5EF4-FFF2-40B4-BE49-F238E27FC236}">
                      <a16:creationId xmlns:a16="http://schemas.microsoft.com/office/drawing/2014/main" id="{5CE37864-DEA6-605F-674D-F57422F17CE8}"/>
                    </a:ext>
                  </a:extLst>
                </p14:cNvPr>
                <p14:cNvContentPartPr/>
                <p14:nvPr/>
              </p14:nvContentPartPr>
              <p14:xfrm>
                <a:off x="3184158" y="1724417"/>
                <a:ext cx="83520" cy="147600"/>
              </p14:xfrm>
            </p:contentPart>
          </mc:Choice>
          <mc:Fallback>
            <p:pic>
              <p:nvPicPr>
                <p:cNvPr id="140" name="Ink 139">
                  <a:extLst>
                    <a:ext uri="{FF2B5EF4-FFF2-40B4-BE49-F238E27FC236}">
                      <a16:creationId xmlns:a16="http://schemas.microsoft.com/office/drawing/2014/main" id="{5CE37864-DEA6-605F-674D-F57422F17CE8}"/>
                    </a:ext>
                  </a:extLst>
                </p:cNvPr>
                <p:cNvPicPr/>
                <p:nvPr/>
              </p:nvPicPr>
              <p:blipFill>
                <a:blip r:embed="rId44"/>
                <a:stretch>
                  <a:fillRect/>
                </a:stretch>
              </p:blipFill>
              <p:spPr>
                <a:xfrm>
                  <a:off x="3166158" y="1706417"/>
                  <a:ext cx="1191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41" name="Ink 140">
                  <a:extLst>
                    <a:ext uri="{FF2B5EF4-FFF2-40B4-BE49-F238E27FC236}">
                      <a16:creationId xmlns:a16="http://schemas.microsoft.com/office/drawing/2014/main" id="{0A535E8D-A165-D356-4A3F-53126BF173C8}"/>
                    </a:ext>
                  </a:extLst>
                </p14:cNvPr>
                <p14:cNvContentPartPr/>
                <p14:nvPr/>
              </p14:nvContentPartPr>
              <p14:xfrm>
                <a:off x="3253998" y="1696337"/>
                <a:ext cx="70200" cy="227520"/>
              </p14:xfrm>
            </p:contentPart>
          </mc:Choice>
          <mc:Fallback>
            <p:pic>
              <p:nvPicPr>
                <p:cNvPr id="141" name="Ink 140">
                  <a:extLst>
                    <a:ext uri="{FF2B5EF4-FFF2-40B4-BE49-F238E27FC236}">
                      <a16:creationId xmlns:a16="http://schemas.microsoft.com/office/drawing/2014/main" id="{0A535E8D-A165-D356-4A3F-53126BF173C8}"/>
                    </a:ext>
                  </a:extLst>
                </p:cNvPr>
                <p:cNvPicPr/>
                <p:nvPr/>
              </p:nvPicPr>
              <p:blipFill>
                <a:blip r:embed="rId46"/>
                <a:stretch>
                  <a:fillRect/>
                </a:stretch>
              </p:blipFill>
              <p:spPr>
                <a:xfrm>
                  <a:off x="3235998" y="1678697"/>
                  <a:ext cx="10584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42" name="Ink 141">
                  <a:extLst>
                    <a:ext uri="{FF2B5EF4-FFF2-40B4-BE49-F238E27FC236}">
                      <a16:creationId xmlns:a16="http://schemas.microsoft.com/office/drawing/2014/main" id="{ED5F2C78-B35A-445D-22F6-40F8EA933CA9}"/>
                    </a:ext>
                  </a:extLst>
                </p14:cNvPr>
                <p14:cNvContentPartPr/>
                <p14:nvPr/>
              </p14:nvContentPartPr>
              <p14:xfrm>
                <a:off x="3297198" y="1606337"/>
                <a:ext cx="96840" cy="131040"/>
              </p14:xfrm>
            </p:contentPart>
          </mc:Choice>
          <mc:Fallback>
            <p:pic>
              <p:nvPicPr>
                <p:cNvPr id="142" name="Ink 141">
                  <a:extLst>
                    <a:ext uri="{FF2B5EF4-FFF2-40B4-BE49-F238E27FC236}">
                      <a16:creationId xmlns:a16="http://schemas.microsoft.com/office/drawing/2014/main" id="{ED5F2C78-B35A-445D-22F6-40F8EA933CA9}"/>
                    </a:ext>
                  </a:extLst>
                </p:cNvPr>
                <p:cNvPicPr/>
                <p:nvPr/>
              </p:nvPicPr>
              <p:blipFill>
                <a:blip r:embed="rId48"/>
                <a:stretch>
                  <a:fillRect/>
                </a:stretch>
              </p:blipFill>
              <p:spPr>
                <a:xfrm>
                  <a:off x="3279558" y="1588337"/>
                  <a:ext cx="1324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44" name="Ink 143">
                  <a:extLst>
                    <a:ext uri="{FF2B5EF4-FFF2-40B4-BE49-F238E27FC236}">
                      <a16:creationId xmlns:a16="http://schemas.microsoft.com/office/drawing/2014/main" id="{436D84CD-1382-9B95-631E-03611EB372C6}"/>
                    </a:ext>
                  </a:extLst>
                </p14:cNvPr>
                <p14:cNvContentPartPr/>
                <p14:nvPr/>
              </p14:nvContentPartPr>
              <p14:xfrm>
                <a:off x="3412038" y="1802897"/>
                <a:ext cx="89640" cy="9000"/>
              </p14:xfrm>
            </p:contentPart>
          </mc:Choice>
          <mc:Fallback>
            <p:pic>
              <p:nvPicPr>
                <p:cNvPr id="144" name="Ink 143">
                  <a:extLst>
                    <a:ext uri="{FF2B5EF4-FFF2-40B4-BE49-F238E27FC236}">
                      <a16:creationId xmlns:a16="http://schemas.microsoft.com/office/drawing/2014/main" id="{436D84CD-1382-9B95-631E-03611EB372C6}"/>
                    </a:ext>
                  </a:extLst>
                </p:cNvPr>
                <p:cNvPicPr/>
                <p:nvPr/>
              </p:nvPicPr>
              <p:blipFill>
                <a:blip r:embed="rId50"/>
                <a:stretch>
                  <a:fillRect/>
                </a:stretch>
              </p:blipFill>
              <p:spPr>
                <a:xfrm>
                  <a:off x="3394398" y="1785257"/>
                  <a:ext cx="1252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46" name="Ink 145">
                  <a:extLst>
                    <a:ext uri="{FF2B5EF4-FFF2-40B4-BE49-F238E27FC236}">
                      <a16:creationId xmlns:a16="http://schemas.microsoft.com/office/drawing/2014/main" id="{8AF4B8FC-32F1-F15D-F31C-0D18177C921D}"/>
                    </a:ext>
                  </a:extLst>
                </p14:cNvPr>
                <p14:cNvContentPartPr/>
                <p14:nvPr/>
              </p14:nvContentPartPr>
              <p14:xfrm>
                <a:off x="3516438" y="1659257"/>
                <a:ext cx="160920" cy="261720"/>
              </p14:xfrm>
            </p:contentPart>
          </mc:Choice>
          <mc:Fallback>
            <p:pic>
              <p:nvPicPr>
                <p:cNvPr id="146" name="Ink 145">
                  <a:extLst>
                    <a:ext uri="{FF2B5EF4-FFF2-40B4-BE49-F238E27FC236}">
                      <a16:creationId xmlns:a16="http://schemas.microsoft.com/office/drawing/2014/main" id="{8AF4B8FC-32F1-F15D-F31C-0D18177C921D}"/>
                    </a:ext>
                  </a:extLst>
                </p:cNvPr>
                <p:cNvPicPr/>
                <p:nvPr/>
              </p:nvPicPr>
              <p:blipFill>
                <a:blip r:embed="rId52"/>
                <a:stretch>
                  <a:fillRect/>
                </a:stretch>
              </p:blipFill>
              <p:spPr>
                <a:xfrm>
                  <a:off x="3498798" y="1641257"/>
                  <a:ext cx="19656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47" name="Ink 146">
                  <a:extLst>
                    <a:ext uri="{FF2B5EF4-FFF2-40B4-BE49-F238E27FC236}">
                      <a16:creationId xmlns:a16="http://schemas.microsoft.com/office/drawing/2014/main" id="{ABF753C0-DFB3-BD69-B449-C0354930B6CB}"/>
                    </a:ext>
                  </a:extLst>
                </p14:cNvPr>
                <p14:cNvContentPartPr/>
                <p14:nvPr/>
              </p14:nvContentPartPr>
              <p14:xfrm>
                <a:off x="3692118" y="1634417"/>
                <a:ext cx="97200" cy="317520"/>
              </p14:xfrm>
            </p:contentPart>
          </mc:Choice>
          <mc:Fallback>
            <p:pic>
              <p:nvPicPr>
                <p:cNvPr id="147" name="Ink 146">
                  <a:extLst>
                    <a:ext uri="{FF2B5EF4-FFF2-40B4-BE49-F238E27FC236}">
                      <a16:creationId xmlns:a16="http://schemas.microsoft.com/office/drawing/2014/main" id="{ABF753C0-DFB3-BD69-B449-C0354930B6CB}"/>
                    </a:ext>
                  </a:extLst>
                </p:cNvPr>
                <p:cNvPicPr/>
                <p:nvPr/>
              </p:nvPicPr>
              <p:blipFill>
                <a:blip r:embed="rId54"/>
                <a:stretch>
                  <a:fillRect/>
                </a:stretch>
              </p:blipFill>
              <p:spPr>
                <a:xfrm>
                  <a:off x="3674118" y="1616417"/>
                  <a:ext cx="132840" cy="3531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48" name="Ink 147">
                  <a:extLst>
                    <a:ext uri="{FF2B5EF4-FFF2-40B4-BE49-F238E27FC236}">
                      <a16:creationId xmlns:a16="http://schemas.microsoft.com/office/drawing/2014/main" id="{868B2BFD-17AB-DDDB-93EC-9812CFA671A2}"/>
                    </a:ext>
                  </a:extLst>
                </p14:cNvPr>
                <p14:cNvContentPartPr/>
                <p14:nvPr/>
              </p14:nvContentPartPr>
              <p14:xfrm>
                <a:off x="3759078" y="1802537"/>
                <a:ext cx="65160" cy="7920"/>
              </p14:xfrm>
            </p:contentPart>
          </mc:Choice>
          <mc:Fallback>
            <p:pic>
              <p:nvPicPr>
                <p:cNvPr id="148" name="Ink 147">
                  <a:extLst>
                    <a:ext uri="{FF2B5EF4-FFF2-40B4-BE49-F238E27FC236}">
                      <a16:creationId xmlns:a16="http://schemas.microsoft.com/office/drawing/2014/main" id="{868B2BFD-17AB-DDDB-93EC-9812CFA671A2}"/>
                    </a:ext>
                  </a:extLst>
                </p:cNvPr>
                <p:cNvPicPr/>
                <p:nvPr/>
              </p:nvPicPr>
              <p:blipFill>
                <a:blip r:embed="rId56"/>
                <a:stretch>
                  <a:fillRect/>
                </a:stretch>
              </p:blipFill>
              <p:spPr>
                <a:xfrm>
                  <a:off x="3741438" y="1784897"/>
                  <a:ext cx="1008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49" name="Ink 148">
                  <a:extLst>
                    <a:ext uri="{FF2B5EF4-FFF2-40B4-BE49-F238E27FC236}">
                      <a16:creationId xmlns:a16="http://schemas.microsoft.com/office/drawing/2014/main" id="{3EF31F00-F216-4454-4425-4B7E15B2CE87}"/>
                    </a:ext>
                  </a:extLst>
                </p14:cNvPr>
                <p14:cNvContentPartPr/>
                <p14:nvPr/>
              </p14:nvContentPartPr>
              <p14:xfrm>
                <a:off x="3863478" y="1693457"/>
                <a:ext cx="81360" cy="208080"/>
              </p14:xfrm>
            </p:contentPart>
          </mc:Choice>
          <mc:Fallback>
            <p:pic>
              <p:nvPicPr>
                <p:cNvPr id="149" name="Ink 148">
                  <a:extLst>
                    <a:ext uri="{FF2B5EF4-FFF2-40B4-BE49-F238E27FC236}">
                      <a16:creationId xmlns:a16="http://schemas.microsoft.com/office/drawing/2014/main" id="{3EF31F00-F216-4454-4425-4B7E15B2CE87}"/>
                    </a:ext>
                  </a:extLst>
                </p:cNvPr>
                <p:cNvPicPr/>
                <p:nvPr/>
              </p:nvPicPr>
              <p:blipFill>
                <a:blip r:embed="rId58"/>
                <a:stretch>
                  <a:fillRect/>
                </a:stretch>
              </p:blipFill>
              <p:spPr>
                <a:xfrm>
                  <a:off x="3845838" y="1675817"/>
                  <a:ext cx="11700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50" name="Ink 149">
                  <a:extLst>
                    <a:ext uri="{FF2B5EF4-FFF2-40B4-BE49-F238E27FC236}">
                      <a16:creationId xmlns:a16="http://schemas.microsoft.com/office/drawing/2014/main" id="{B5127AAF-77C7-E775-B131-44191A1337D6}"/>
                    </a:ext>
                  </a:extLst>
                </p14:cNvPr>
                <p14:cNvContentPartPr/>
                <p14:nvPr/>
              </p14:nvContentPartPr>
              <p14:xfrm>
                <a:off x="3923598" y="1659617"/>
                <a:ext cx="90360" cy="334080"/>
              </p14:xfrm>
            </p:contentPart>
          </mc:Choice>
          <mc:Fallback>
            <p:pic>
              <p:nvPicPr>
                <p:cNvPr id="150" name="Ink 149">
                  <a:extLst>
                    <a:ext uri="{FF2B5EF4-FFF2-40B4-BE49-F238E27FC236}">
                      <a16:creationId xmlns:a16="http://schemas.microsoft.com/office/drawing/2014/main" id="{B5127AAF-77C7-E775-B131-44191A1337D6}"/>
                    </a:ext>
                  </a:extLst>
                </p:cNvPr>
                <p:cNvPicPr/>
                <p:nvPr/>
              </p:nvPicPr>
              <p:blipFill>
                <a:blip r:embed="rId60"/>
                <a:stretch>
                  <a:fillRect/>
                </a:stretch>
              </p:blipFill>
              <p:spPr>
                <a:xfrm>
                  <a:off x="3905598" y="1641617"/>
                  <a:ext cx="126000" cy="3697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52" name="Ink 151">
                  <a:extLst>
                    <a:ext uri="{FF2B5EF4-FFF2-40B4-BE49-F238E27FC236}">
                      <a16:creationId xmlns:a16="http://schemas.microsoft.com/office/drawing/2014/main" id="{EB92762A-B54F-265B-BF63-050694186373}"/>
                    </a:ext>
                  </a:extLst>
                </p14:cNvPr>
                <p14:cNvContentPartPr/>
                <p14:nvPr/>
              </p14:nvContentPartPr>
              <p14:xfrm>
                <a:off x="4107918" y="1758617"/>
                <a:ext cx="68400" cy="7560"/>
              </p14:xfrm>
            </p:contentPart>
          </mc:Choice>
          <mc:Fallback>
            <p:pic>
              <p:nvPicPr>
                <p:cNvPr id="152" name="Ink 151">
                  <a:extLst>
                    <a:ext uri="{FF2B5EF4-FFF2-40B4-BE49-F238E27FC236}">
                      <a16:creationId xmlns:a16="http://schemas.microsoft.com/office/drawing/2014/main" id="{EB92762A-B54F-265B-BF63-050694186373}"/>
                    </a:ext>
                  </a:extLst>
                </p:cNvPr>
                <p:cNvPicPr/>
                <p:nvPr/>
              </p:nvPicPr>
              <p:blipFill>
                <a:blip r:embed="rId62"/>
                <a:stretch>
                  <a:fillRect/>
                </a:stretch>
              </p:blipFill>
              <p:spPr>
                <a:xfrm>
                  <a:off x="4090278" y="1740617"/>
                  <a:ext cx="1040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53" name="Ink 152">
                  <a:extLst>
                    <a:ext uri="{FF2B5EF4-FFF2-40B4-BE49-F238E27FC236}">
                      <a16:creationId xmlns:a16="http://schemas.microsoft.com/office/drawing/2014/main" id="{93DFA2A9-7177-9A84-95EC-53F01871B5E2}"/>
                    </a:ext>
                  </a:extLst>
                </p14:cNvPr>
                <p14:cNvContentPartPr/>
                <p14:nvPr/>
              </p14:nvContentPartPr>
              <p14:xfrm>
                <a:off x="4167678" y="1848617"/>
                <a:ext cx="34920" cy="5040"/>
              </p14:xfrm>
            </p:contentPart>
          </mc:Choice>
          <mc:Fallback>
            <p:pic>
              <p:nvPicPr>
                <p:cNvPr id="153" name="Ink 152">
                  <a:extLst>
                    <a:ext uri="{FF2B5EF4-FFF2-40B4-BE49-F238E27FC236}">
                      <a16:creationId xmlns:a16="http://schemas.microsoft.com/office/drawing/2014/main" id="{93DFA2A9-7177-9A84-95EC-53F01871B5E2}"/>
                    </a:ext>
                  </a:extLst>
                </p:cNvPr>
                <p:cNvPicPr/>
                <p:nvPr/>
              </p:nvPicPr>
              <p:blipFill>
                <a:blip r:embed="rId64"/>
                <a:stretch>
                  <a:fillRect/>
                </a:stretch>
              </p:blipFill>
              <p:spPr>
                <a:xfrm>
                  <a:off x="4150038" y="1830617"/>
                  <a:ext cx="705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55" name="Ink 154">
                  <a:extLst>
                    <a:ext uri="{FF2B5EF4-FFF2-40B4-BE49-F238E27FC236}">
                      <a16:creationId xmlns:a16="http://schemas.microsoft.com/office/drawing/2014/main" id="{818C48D5-D6F2-9BB6-F9DF-1B582DE2D72F}"/>
                    </a:ext>
                  </a:extLst>
                </p14:cNvPr>
                <p14:cNvContentPartPr/>
                <p14:nvPr/>
              </p14:nvContentPartPr>
              <p14:xfrm>
                <a:off x="4312758" y="1663937"/>
                <a:ext cx="131040" cy="280800"/>
              </p14:xfrm>
            </p:contentPart>
          </mc:Choice>
          <mc:Fallback>
            <p:pic>
              <p:nvPicPr>
                <p:cNvPr id="155" name="Ink 154">
                  <a:extLst>
                    <a:ext uri="{FF2B5EF4-FFF2-40B4-BE49-F238E27FC236}">
                      <a16:creationId xmlns:a16="http://schemas.microsoft.com/office/drawing/2014/main" id="{818C48D5-D6F2-9BB6-F9DF-1B582DE2D72F}"/>
                    </a:ext>
                  </a:extLst>
                </p:cNvPr>
                <p:cNvPicPr/>
                <p:nvPr/>
              </p:nvPicPr>
              <p:blipFill>
                <a:blip r:embed="rId66"/>
                <a:stretch>
                  <a:fillRect/>
                </a:stretch>
              </p:blipFill>
              <p:spPr>
                <a:xfrm>
                  <a:off x="4294758" y="1646297"/>
                  <a:ext cx="16668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57" name="Ink 156">
                  <a:extLst>
                    <a:ext uri="{FF2B5EF4-FFF2-40B4-BE49-F238E27FC236}">
                      <a16:creationId xmlns:a16="http://schemas.microsoft.com/office/drawing/2014/main" id="{E38735B1-3482-9F15-CBE8-35F04EBD6EAC}"/>
                    </a:ext>
                  </a:extLst>
                </p14:cNvPr>
                <p14:cNvContentPartPr/>
                <p14:nvPr/>
              </p14:nvContentPartPr>
              <p14:xfrm>
                <a:off x="4542798" y="1721537"/>
                <a:ext cx="159120" cy="139320"/>
              </p14:xfrm>
            </p:contentPart>
          </mc:Choice>
          <mc:Fallback>
            <p:pic>
              <p:nvPicPr>
                <p:cNvPr id="157" name="Ink 156">
                  <a:extLst>
                    <a:ext uri="{FF2B5EF4-FFF2-40B4-BE49-F238E27FC236}">
                      <a16:creationId xmlns:a16="http://schemas.microsoft.com/office/drawing/2014/main" id="{E38735B1-3482-9F15-CBE8-35F04EBD6EAC}"/>
                    </a:ext>
                  </a:extLst>
                </p:cNvPr>
                <p:cNvPicPr/>
                <p:nvPr/>
              </p:nvPicPr>
              <p:blipFill>
                <a:blip r:embed="rId68"/>
                <a:stretch>
                  <a:fillRect/>
                </a:stretch>
              </p:blipFill>
              <p:spPr>
                <a:xfrm>
                  <a:off x="4525158" y="1703897"/>
                  <a:ext cx="1947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58" name="Ink 157">
                  <a:extLst>
                    <a:ext uri="{FF2B5EF4-FFF2-40B4-BE49-F238E27FC236}">
                      <a16:creationId xmlns:a16="http://schemas.microsoft.com/office/drawing/2014/main" id="{771A4240-DB8A-AA5D-036A-10C59F0CA5D6}"/>
                    </a:ext>
                  </a:extLst>
                </p14:cNvPr>
                <p14:cNvContentPartPr/>
                <p14:nvPr/>
              </p14:nvContentPartPr>
              <p14:xfrm>
                <a:off x="4804158" y="1693457"/>
                <a:ext cx="99360" cy="231480"/>
              </p14:xfrm>
            </p:contentPart>
          </mc:Choice>
          <mc:Fallback>
            <p:pic>
              <p:nvPicPr>
                <p:cNvPr id="158" name="Ink 157">
                  <a:extLst>
                    <a:ext uri="{FF2B5EF4-FFF2-40B4-BE49-F238E27FC236}">
                      <a16:creationId xmlns:a16="http://schemas.microsoft.com/office/drawing/2014/main" id="{771A4240-DB8A-AA5D-036A-10C59F0CA5D6}"/>
                    </a:ext>
                  </a:extLst>
                </p:cNvPr>
                <p:cNvPicPr/>
                <p:nvPr/>
              </p:nvPicPr>
              <p:blipFill>
                <a:blip r:embed="rId70"/>
                <a:stretch>
                  <a:fillRect/>
                </a:stretch>
              </p:blipFill>
              <p:spPr>
                <a:xfrm>
                  <a:off x="4786158" y="1675817"/>
                  <a:ext cx="13500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59" name="Ink 158">
                  <a:extLst>
                    <a:ext uri="{FF2B5EF4-FFF2-40B4-BE49-F238E27FC236}">
                      <a16:creationId xmlns:a16="http://schemas.microsoft.com/office/drawing/2014/main" id="{2F77A119-EEEE-95C9-E67C-306B22E0E981}"/>
                    </a:ext>
                  </a:extLst>
                </p14:cNvPr>
                <p14:cNvContentPartPr/>
                <p14:nvPr/>
              </p14:nvContentPartPr>
              <p14:xfrm>
                <a:off x="5079558" y="1697417"/>
                <a:ext cx="18720" cy="215640"/>
              </p14:xfrm>
            </p:contentPart>
          </mc:Choice>
          <mc:Fallback>
            <p:pic>
              <p:nvPicPr>
                <p:cNvPr id="159" name="Ink 158">
                  <a:extLst>
                    <a:ext uri="{FF2B5EF4-FFF2-40B4-BE49-F238E27FC236}">
                      <a16:creationId xmlns:a16="http://schemas.microsoft.com/office/drawing/2014/main" id="{2F77A119-EEEE-95C9-E67C-306B22E0E981}"/>
                    </a:ext>
                  </a:extLst>
                </p:cNvPr>
                <p:cNvPicPr/>
                <p:nvPr/>
              </p:nvPicPr>
              <p:blipFill>
                <a:blip r:embed="rId72"/>
                <a:stretch>
                  <a:fillRect/>
                </a:stretch>
              </p:blipFill>
              <p:spPr>
                <a:xfrm>
                  <a:off x="5061558" y="1679777"/>
                  <a:ext cx="5436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60" name="Ink 159">
                  <a:extLst>
                    <a:ext uri="{FF2B5EF4-FFF2-40B4-BE49-F238E27FC236}">
                      <a16:creationId xmlns:a16="http://schemas.microsoft.com/office/drawing/2014/main" id="{1886CBD7-84C9-6C67-8984-350B92370815}"/>
                    </a:ext>
                  </a:extLst>
                </p14:cNvPr>
                <p14:cNvContentPartPr/>
                <p14:nvPr/>
              </p14:nvContentPartPr>
              <p14:xfrm>
                <a:off x="5006478" y="1783457"/>
                <a:ext cx="203400" cy="26640"/>
              </p14:xfrm>
            </p:contentPart>
          </mc:Choice>
          <mc:Fallback>
            <p:pic>
              <p:nvPicPr>
                <p:cNvPr id="160" name="Ink 159">
                  <a:extLst>
                    <a:ext uri="{FF2B5EF4-FFF2-40B4-BE49-F238E27FC236}">
                      <a16:creationId xmlns:a16="http://schemas.microsoft.com/office/drawing/2014/main" id="{1886CBD7-84C9-6C67-8984-350B92370815}"/>
                    </a:ext>
                  </a:extLst>
                </p:cNvPr>
                <p:cNvPicPr/>
                <p:nvPr/>
              </p:nvPicPr>
              <p:blipFill>
                <a:blip r:embed="rId74"/>
                <a:stretch>
                  <a:fillRect/>
                </a:stretch>
              </p:blipFill>
              <p:spPr>
                <a:xfrm>
                  <a:off x="4988478" y="1765817"/>
                  <a:ext cx="239040" cy="62280"/>
                </a:xfrm>
                <a:prstGeom prst="rect">
                  <a:avLst/>
                </a:prstGeom>
              </p:spPr>
            </p:pic>
          </mc:Fallback>
        </mc:AlternateContent>
      </p:grpSp>
      <p:grpSp>
        <p:nvGrpSpPr>
          <p:cNvPr id="166" name="Group 165">
            <a:extLst>
              <a:ext uri="{FF2B5EF4-FFF2-40B4-BE49-F238E27FC236}">
                <a16:creationId xmlns:a16="http://schemas.microsoft.com/office/drawing/2014/main" id="{DF395762-C1D4-348D-E610-5D181CE976FB}"/>
              </a:ext>
            </a:extLst>
          </p:cNvPr>
          <p:cNvGrpSpPr/>
          <p:nvPr/>
        </p:nvGrpSpPr>
        <p:grpSpPr>
          <a:xfrm>
            <a:off x="115518" y="203417"/>
            <a:ext cx="9009720" cy="3728520"/>
            <a:chOff x="115518" y="203417"/>
            <a:chExt cx="9009720" cy="3728520"/>
          </a:xfrm>
        </p:grpSpPr>
        <mc:AlternateContent xmlns:mc="http://schemas.openxmlformats.org/markup-compatibility/2006">
          <mc:Choice xmlns:p14="http://schemas.microsoft.com/office/powerpoint/2010/main" Requires="p14">
            <p:contentPart p14:bwMode="auto" r:id="rId75">
              <p14:nvContentPartPr>
                <p14:cNvPr id="7" name="Ink 6">
                  <a:extLst>
                    <a:ext uri="{FF2B5EF4-FFF2-40B4-BE49-F238E27FC236}">
                      <a16:creationId xmlns:a16="http://schemas.microsoft.com/office/drawing/2014/main" id="{E6639467-56A9-BB43-2290-74C8294B733E}"/>
                    </a:ext>
                  </a:extLst>
                </p14:cNvPr>
                <p14:cNvContentPartPr/>
                <p14:nvPr/>
              </p14:nvContentPartPr>
              <p14:xfrm>
                <a:off x="5830158" y="232217"/>
                <a:ext cx="207000" cy="832680"/>
              </p14:xfrm>
            </p:contentPart>
          </mc:Choice>
          <mc:Fallback>
            <p:pic>
              <p:nvPicPr>
                <p:cNvPr id="7" name="Ink 6">
                  <a:extLst>
                    <a:ext uri="{FF2B5EF4-FFF2-40B4-BE49-F238E27FC236}">
                      <a16:creationId xmlns:a16="http://schemas.microsoft.com/office/drawing/2014/main" id="{E6639467-56A9-BB43-2290-74C8294B733E}"/>
                    </a:ext>
                  </a:extLst>
                </p:cNvPr>
                <p:cNvPicPr/>
                <p:nvPr/>
              </p:nvPicPr>
              <p:blipFill>
                <a:blip r:embed="rId76"/>
                <a:stretch>
                  <a:fillRect/>
                </a:stretch>
              </p:blipFill>
              <p:spPr>
                <a:xfrm>
                  <a:off x="5812158" y="214217"/>
                  <a:ext cx="242640" cy="8683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8" name="Ink 7">
                  <a:extLst>
                    <a:ext uri="{FF2B5EF4-FFF2-40B4-BE49-F238E27FC236}">
                      <a16:creationId xmlns:a16="http://schemas.microsoft.com/office/drawing/2014/main" id="{CA95E1AB-0260-E099-8C3A-EA02295DDBC8}"/>
                    </a:ext>
                  </a:extLst>
                </p14:cNvPr>
                <p14:cNvContentPartPr/>
                <p14:nvPr/>
              </p14:nvContentPartPr>
              <p14:xfrm>
                <a:off x="6064518" y="212777"/>
                <a:ext cx="14400" cy="227520"/>
              </p14:xfrm>
            </p:contentPart>
          </mc:Choice>
          <mc:Fallback>
            <p:pic>
              <p:nvPicPr>
                <p:cNvPr id="8" name="Ink 7">
                  <a:extLst>
                    <a:ext uri="{FF2B5EF4-FFF2-40B4-BE49-F238E27FC236}">
                      <a16:creationId xmlns:a16="http://schemas.microsoft.com/office/drawing/2014/main" id="{CA95E1AB-0260-E099-8C3A-EA02295DDBC8}"/>
                    </a:ext>
                  </a:extLst>
                </p:cNvPr>
                <p:cNvPicPr/>
                <p:nvPr/>
              </p:nvPicPr>
              <p:blipFill>
                <a:blip r:embed="rId78"/>
                <a:stretch>
                  <a:fillRect/>
                </a:stretch>
              </p:blipFill>
              <p:spPr>
                <a:xfrm>
                  <a:off x="6046518" y="194777"/>
                  <a:ext cx="5004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9" name="Ink 8">
                  <a:extLst>
                    <a:ext uri="{FF2B5EF4-FFF2-40B4-BE49-F238E27FC236}">
                      <a16:creationId xmlns:a16="http://schemas.microsoft.com/office/drawing/2014/main" id="{CE59835D-1747-4C4D-E1AE-21ECB72C6031}"/>
                    </a:ext>
                  </a:extLst>
                </p14:cNvPr>
                <p14:cNvContentPartPr/>
                <p14:nvPr/>
              </p14:nvContentPartPr>
              <p14:xfrm>
                <a:off x="6207798" y="253817"/>
                <a:ext cx="104760" cy="483120"/>
              </p14:xfrm>
            </p:contentPart>
          </mc:Choice>
          <mc:Fallback>
            <p:pic>
              <p:nvPicPr>
                <p:cNvPr id="9" name="Ink 8">
                  <a:extLst>
                    <a:ext uri="{FF2B5EF4-FFF2-40B4-BE49-F238E27FC236}">
                      <a16:creationId xmlns:a16="http://schemas.microsoft.com/office/drawing/2014/main" id="{CE59835D-1747-4C4D-E1AE-21ECB72C6031}"/>
                    </a:ext>
                  </a:extLst>
                </p:cNvPr>
                <p:cNvPicPr/>
                <p:nvPr/>
              </p:nvPicPr>
              <p:blipFill>
                <a:blip r:embed="rId80"/>
                <a:stretch>
                  <a:fillRect/>
                </a:stretch>
              </p:blipFill>
              <p:spPr>
                <a:xfrm>
                  <a:off x="6190158" y="235817"/>
                  <a:ext cx="140400" cy="5187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0" name="Ink 9">
                  <a:extLst>
                    <a:ext uri="{FF2B5EF4-FFF2-40B4-BE49-F238E27FC236}">
                      <a16:creationId xmlns:a16="http://schemas.microsoft.com/office/drawing/2014/main" id="{252A4FD7-8E9E-7B7E-7F00-685AEEC47CCE}"/>
                    </a:ext>
                  </a:extLst>
                </p14:cNvPr>
                <p14:cNvContentPartPr/>
                <p14:nvPr/>
              </p14:nvContentPartPr>
              <p14:xfrm>
                <a:off x="6383838" y="331937"/>
                <a:ext cx="68400" cy="306000"/>
              </p14:xfrm>
            </p:contentPart>
          </mc:Choice>
          <mc:Fallback>
            <p:pic>
              <p:nvPicPr>
                <p:cNvPr id="10" name="Ink 9">
                  <a:extLst>
                    <a:ext uri="{FF2B5EF4-FFF2-40B4-BE49-F238E27FC236}">
                      <a16:creationId xmlns:a16="http://schemas.microsoft.com/office/drawing/2014/main" id="{252A4FD7-8E9E-7B7E-7F00-685AEEC47CCE}"/>
                    </a:ext>
                  </a:extLst>
                </p:cNvPr>
                <p:cNvPicPr/>
                <p:nvPr/>
              </p:nvPicPr>
              <p:blipFill>
                <a:blip r:embed="rId82"/>
                <a:stretch>
                  <a:fillRect/>
                </a:stretch>
              </p:blipFill>
              <p:spPr>
                <a:xfrm>
                  <a:off x="6365838" y="313937"/>
                  <a:ext cx="10404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1" name="Ink 10">
                  <a:extLst>
                    <a:ext uri="{FF2B5EF4-FFF2-40B4-BE49-F238E27FC236}">
                      <a16:creationId xmlns:a16="http://schemas.microsoft.com/office/drawing/2014/main" id="{98D6E92E-A9AA-E20E-9DC2-08113B9D946A}"/>
                    </a:ext>
                  </a:extLst>
                </p14:cNvPr>
                <p14:cNvContentPartPr/>
                <p14:nvPr/>
              </p14:nvContentPartPr>
              <p14:xfrm>
                <a:off x="6324078" y="358577"/>
                <a:ext cx="188280" cy="301680"/>
              </p14:xfrm>
            </p:contentPart>
          </mc:Choice>
          <mc:Fallback>
            <p:pic>
              <p:nvPicPr>
                <p:cNvPr id="11" name="Ink 10">
                  <a:extLst>
                    <a:ext uri="{FF2B5EF4-FFF2-40B4-BE49-F238E27FC236}">
                      <a16:creationId xmlns:a16="http://schemas.microsoft.com/office/drawing/2014/main" id="{98D6E92E-A9AA-E20E-9DC2-08113B9D946A}"/>
                    </a:ext>
                  </a:extLst>
                </p:cNvPr>
                <p:cNvPicPr/>
                <p:nvPr/>
              </p:nvPicPr>
              <p:blipFill>
                <a:blip r:embed="rId84"/>
                <a:stretch>
                  <a:fillRect/>
                </a:stretch>
              </p:blipFill>
              <p:spPr>
                <a:xfrm>
                  <a:off x="6306078" y="340937"/>
                  <a:ext cx="223920" cy="3373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2" name="Ink 11">
                  <a:extLst>
                    <a:ext uri="{FF2B5EF4-FFF2-40B4-BE49-F238E27FC236}">
                      <a16:creationId xmlns:a16="http://schemas.microsoft.com/office/drawing/2014/main" id="{CA456E07-6ED0-8C29-871A-32EA11614959}"/>
                    </a:ext>
                  </a:extLst>
                </p14:cNvPr>
                <p14:cNvContentPartPr/>
                <p14:nvPr/>
              </p14:nvContentPartPr>
              <p14:xfrm>
                <a:off x="6529638" y="250937"/>
                <a:ext cx="124920" cy="441720"/>
              </p14:xfrm>
            </p:contentPart>
          </mc:Choice>
          <mc:Fallback>
            <p:pic>
              <p:nvPicPr>
                <p:cNvPr id="12" name="Ink 11">
                  <a:extLst>
                    <a:ext uri="{FF2B5EF4-FFF2-40B4-BE49-F238E27FC236}">
                      <a16:creationId xmlns:a16="http://schemas.microsoft.com/office/drawing/2014/main" id="{CA456E07-6ED0-8C29-871A-32EA11614959}"/>
                    </a:ext>
                  </a:extLst>
                </p:cNvPr>
                <p:cNvPicPr/>
                <p:nvPr/>
              </p:nvPicPr>
              <p:blipFill>
                <a:blip r:embed="rId86"/>
                <a:stretch>
                  <a:fillRect/>
                </a:stretch>
              </p:blipFill>
              <p:spPr>
                <a:xfrm>
                  <a:off x="6511638" y="233297"/>
                  <a:ext cx="160560" cy="4773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3" name="Ink 12">
                  <a:extLst>
                    <a:ext uri="{FF2B5EF4-FFF2-40B4-BE49-F238E27FC236}">
                      <a16:creationId xmlns:a16="http://schemas.microsoft.com/office/drawing/2014/main" id="{8228987F-FCC7-4315-F4CA-A467BF4450DA}"/>
                    </a:ext>
                  </a:extLst>
                </p14:cNvPr>
                <p14:cNvContentPartPr/>
                <p14:nvPr/>
              </p14:nvContentPartPr>
              <p14:xfrm>
                <a:off x="6765438" y="438137"/>
                <a:ext cx="119880" cy="15480"/>
              </p14:xfrm>
            </p:contentPart>
          </mc:Choice>
          <mc:Fallback>
            <p:pic>
              <p:nvPicPr>
                <p:cNvPr id="13" name="Ink 12">
                  <a:extLst>
                    <a:ext uri="{FF2B5EF4-FFF2-40B4-BE49-F238E27FC236}">
                      <a16:creationId xmlns:a16="http://schemas.microsoft.com/office/drawing/2014/main" id="{8228987F-FCC7-4315-F4CA-A467BF4450DA}"/>
                    </a:ext>
                  </a:extLst>
                </p:cNvPr>
                <p:cNvPicPr/>
                <p:nvPr/>
              </p:nvPicPr>
              <p:blipFill>
                <a:blip r:embed="rId88"/>
                <a:stretch>
                  <a:fillRect/>
                </a:stretch>
              </p:blipFill>
              <p:spPr>
                <a:xfrm>
                  <a:off x="6747798" y="420137"/>
                  <a:ext cx="1555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4" name="Ink 13">
                  <a:extLst>
                    <a:ext uri="{FF2B5EF4-FFF2-40B4-BE49-F238E27FC236}">
                      <a16:creationId xmlns:a16="http://schemas.microsoft.com/office/drawing/2014/main" id="{CEE2C3C2-2054-DB2F-F7F5-4AE834D5D954}"/>
                    </a:ext>
                  </a:extLst>
                </p14:cNvPr>
                <p14:cNvContentPartPr/>
                <p14:nvPr/>
              </p14:nvContentPartPr>
              <p14:xfrm>
                <a:off x="6807558" y="550457"/>
                <a:ext cx="124920" cy="19440"/>
              </p14:xfrm>
            </p:contentPart>
          </mc:Choice>
          <mc:Fallback>
            <p:pic>
              <p:nvPicPr>
                <p:cNvPr id="14" name="Ink 13">
                  <a:extLst>
                    <a:ext uri="{FF2B5EF4-FFF2-40B4-BE49-F238E27FC236}">
                      <a16:creationId xmlns:a16="http://schemas.microsoft.com/office/drawing/2014/main" id="{CEE2C3C2-2054-DB2F-F7F5-4AE834D5D954}"/>
                    </a:ext>
                  </a:extLst>
                </p:cNvPr>
                <p:cNvPicPr/>
                <p:nvPr/>
              </p:nvPicPr>
              <p:blipFill>
                <a:blip r:embed="rId90"/>
                <a:stretch>
                  <a:fillRect/>
                </a:stretch>
              </p:blipFill>
              <p:spPr>
                <a:xfrm>
                  <a:off x="6789558" y="532817"/>
                  <a:ext cx="1605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5" name="Ink 14">
                  <a:extLst>
                    <a:ext uri="{FF2B5EF4-FFF2-40B4-BE49-F238E27FC236}">
                      <a16:creationId xmlns:a16="http://schemas.microsoft.com/office/drawing/2014/main" id="{B8B1D79B-94EF-5DC6-54A6-52879FA03767}"/>
                    </a:ext>
                  </a:extLst>
                </p14:cNvPr>
                <p14:cNvContentPartPr/>
                <p14:nvPr/>
              </p14:nvContentPartPr>
              <p14:xfrm>
                <a:off x="7096998" y="269297"/>
                <a:ext cx="248400" cy="412920"/>
              </p14:xfrm>
            </p:contentPart>
          </mc:Choice>
          <mc:Fallback>
            <p:pic>
              <p:nvPicPr>
                <p:cNvPr id="15" name="Ink 14">
                  <a:extLst>
                    <a:ext uri="{FF2B5EF4-FFF2-40B4-BE49-F238E27FC236}">
                      <a16:creationId xmlns:a16="http://schemas.microsoft.com/office/drawing/2014/main" id="{B8B1D79B-94EF-5DC6-54A6-52879FA03767}"/>
                    </a:ext>
                  </a:extLst>
                </p:cNvPr>
                <p:cNvPicPr/>
                <p:nvPr/>
              </p:nvPicPr>
              <p:blipFill>
                <a:blip r:embed="rId92"/>
                <a:stretch>
                  <a:fillRect/>
                </a:stretch>
              </p:blipFill>
              <p:spPr>
                <a:xfrm>
                  <a:off x="7078998" y="251657"/>
                  <a:ext cx="284040" cy="4485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6" name="Ink 15">
                  <a:extLst>
                    <a:ext uri="{FF2B5EF4-FFF2-40B4-BE49-F238E27FC236}">
                      <a16:creationId xmlns:a16="http://schemas.microsoft.com/office/drawing/2014/main" id="{4E0AA4C3-4466-B83F-0C44-A423138638A8}"/>
                    </a:ext>
                  </a:extLst>
                </p14:cNvPr>
                <p14:cNvContentPartPr/>
                <p14:nvPr/>
              </p14:nvContentPartPr>
              <p14:xfrm>
                <a:off x="7443678" y="457577"/>
                <a:ext cx="123480" cy="212760"/>
              </p14:xfrm>
            </p:contentPart>
          </mc:Choice>
          <mc:Fallback>
            <p:pic>
              <p:nvPicPr>
                <p:cNvPr id="16" name="Ink 15">
                  <a:extLst>
                    <a:ext uri="{FF2B5EF4-FFF2-40B4-BE49-F238E27FC236}">
                      <a16:creationId xmlns:a16="http://schemas.microsoft.com/office/drawing/2014/main" id="{4E0AA4C3-4466-B83F-0C44-A423138638A8}"/>
                    </a:ext>
                  </a:extLst>
                </p:cNvPr>
                <p:cNvPicPr/>
                <p:nvPr/>
              </p:nvPicPr>
              <p:blipFill>
                <a:blip r:embed="rId94"/>
                <a:stretch>
                  <a:fillRect/>
                </a:stretch>
              </p:blipFill>
              <p:spPr>
                <a:xfrm>
                  <a:off x="7425678" y="439937"/>
                  <a:ext cx="15912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7" name="Ink 16">
                  <a:extLst>
                    <a:ext uri="{FF2B5EF4-FFF2-40B4-BE49-F238E27FC236}">
                      <a16:creationId xmlns:a16="http://schemas.microsoft.com/office/drawing/2014/main" id="{082427DE-8EE4-DCCC-3A4D-BDBF372E97D9}"/>
                    </a:ext>
                  </a:extLst>
                </p14:cNvPr>
                <p14:cNvContentPartPr/>
                <p14:nvPr/>
              </p14:nvContentPartPr>
              <p14:xfrm>
                <a:off x="7403718" y="470537"/>
                <a:ext cx="184320" cy="180000"/>
              </p14:xfrm>
            </p:contentPart>
          </mc:Choice>
          <mc:Fallback>
            <p:pic>
              <p:nvPicPr>
                <p:cNvPr id="17" name="Ink 16">
                  <a:extLst>
                    <a:ext uri="{FF2B5EF4-FFF2-40B4-BE49-F238E27FC236}">
                      <a16:creationId xmlns:a16="http://schemas.microsoft.com/office/drawing/2014/main" id="{082427DE-8EE4-DCCC-3A4D-BDBF372E97D9}"/>
                    </a:ext>
                  </a:extLst>
                </p:cNvPr>
                <p:cNvPicPr/>
                <p:nvPr/>
              </p:nvPicPr>
              <p:blipFill>
                <a:blip r:embed="rId96"/>
                <a:stretch>
                  <a:fillRect/>
                </a:stretch>
              </p:blipFill>
              <p:spPr>
                <a:xfrm>
                  <a:off x="7386078" y="452897"/>
                  <a:ext cx="2199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8" name="Ink 17">
                  <a:extLst>
                    <a:ext uri="{FF2B5EF4-FFF2-40B4-BE49-F238E27FC236}">
                      <a16:creationId xmlns:a16="http://schemas.microsoft.com/office/drawing/2014/main" id="{D97E9716-D298-C48A-D262-A3EB31F27505}"/>
                    </a:ext>
                  </a:extLst>
                </p14:cNvPr>
                <p14:cNvContentPartPr/>
                <p14:nvPr/>
              </p14:nvContentPartPr>
              <p14:xfrm>
                <a:off x="7589118" y="225737"/>
                <a:ext cx="186840" cy="200160"/>
              </p14:xfrm>
            </p:contentPart>
          </mc:Choice>
          <mc:Fallback>
            <p:pic>
              <p:nvPicPr>
                <p:cNvPr id="18" name="Ink 17">
                  <a:extLst>
                    <a:ext uri="{FF2B5EF4-FFF2-40B4-BE49-F238E27FC236}">
                      <a16:creationId xmlns:a16="http://schemas.microsoft.com/office/drawing/2014/main" id="{D97E9716-D298-C48A-D262-A3EB31F27505}"/>
                    </a:ext>
                  </a:extLst>
                </p:cNvPr>
                <p:cNvPicPr/>
                <p:nvPr/>
              </p:nvPicPr>
              <p:blipFill>
                <a:blip r:embed="rId98"/>
                <a:stretch>
                  <a:fillRect/>
                </a:stretch>
              </p:blipFill>
              <p:spPr>
                <a:xfrm>
                  <a:off x="7571478" y="208097"/>
                  <a:ext cx="22248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20" name="Ink 19">
                  <a:extLst>
                    <a:ext uri="{FF2B5EF4-FFF2-40B4-BE49-F238E27FC236}">
                      <a16:creationId xmlns:a16="http://schemas.microsoft.com/office/drawing/2014/main" id="{65BA383C-3813-F63C-24A4-4A7E683F42E2}"/>
                    </a:ext>
                  </a:extLst>
                </p14:cNvPr>
                <p14:cNvContentPartPr/>
                <p14:nvPr/>
              </p14:nvContentPartPr>
              <p14:xfrm>
                <a:off x="8020038" y="453257"/>
                <a:ext cx="179640" cy="7560"/>
              </p14:xfrm>
            </p:contentPart>
          </mc:Choice>
          <mc:Fallback>
            <p:pic>
              <p:nvPicPr>
                <p:cNvPr id="20" name="Ink 19">
                  <a:extLst>
                    <a:ext uri="{FF2B5EF4-FFF2-40B4-BE49-F238E27FC236}">
                      <a16:creationId xmlns:a16="http://schemas.microsoft.com/office/drawing/2014/main" id="{65BA383C-3813-F63C-24A4-4A7E683F42E2}"/>
                    </a:ext>
                  </a:extLst>
                </p:cNvPr>
                <p:cNvPicPr/>
                <p:nvPr/>
              </p:nvPicPr>
              <p:blipFill>
                <a:blip r:embed="rId100"/>
                <a:stretch>
                  <a:fillRect/>
                </a:stretch>
              </p:blipFill>
              <p:spPr>
                <a:xfrm>
                  <a:off x="8002038" y="435257"/>
                  <a:ext cx="2152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21" name="Ink 20">
                  <a:extLst>
                    <a:ext uri="{FF2B5EF4-FFF2-40B4-BE49-F238E27FC236}">
                      <a16:creationId xmlns:a16="http://schemas.microsoft.com/office/drawing/2014/main" id="{9A518C50-1DF7-104E-2B25-761EE5975142}"/>
                    </a:ext>
                  </a:extLst>
                </p14:cNvPr>
                <p14:cNvContentPartPr/>
                <p14:nvPr/>
              </p14:nvContentPartPr>
              <p14:xfrm>
                <a:off x="8353758" y="213137"/>
                <a:ext cx="293400" cy="411120"/>
              </p14:xfrm>
            </p:contentPart>
          </mc:Choice>
          <mc:Fallback>
            <p:pic>
              <p:nvPicPr>
                <p:cNvPr id="21" name="Ink 20">
                  <a:extLst>
                    <a:ext uri="{FF2B5EF4-FFF2-40B4-BE49-F238E27FC236}">
                      <a16:creationId xmlns:a16="http://schemas.microsoft.com/office/drawing/2014/main" id="{9A518C50-1DF7-104E-2B25-761EE5975142}"/>
                    </a:ext>
                  </a:extLst>
                </p:cNvPr>
                <p:cNvPicPr/>
                <p:nvPr/>
              </p:nvPicPr>
              <p:blipFill>
                <a:blip r:embed="rId102"/>
                <a:stretch>
                  <a:fillRect/>
                </a:stretch>
              </p:blipFill>
              <p:spPr>
                <a:xfrm>
                  <a:off x="8335758" y="195497"/>
                  <a:ext cx="329040" cy="4467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22" name="Ink 21">
                  <a:extLst>
                    <a:ext uri="{FF2B5EF4-FFF2-40B4-BE49-F238E27FC236}">
                      <a16:creationId xmlns:a16="http://schemas.microsoft.com/office/drawing/2014/main" id="{687B08F7-299F-2810-AC53-91CB45A7638D}"/>
                    </a:ext>
                  </a:extLst>
                </p14:cNvPr>
                <p14:cNvContentPartPr/>
                <p14:nvPr/>
              </p14:nvContentPartPr>
              <p14:xfrm>
                <a:off x="8753358" y="352457"/>
                <a:ext cx="167400" cy="252720"/>
              </p14:xfrm>
            </p:contentPart>
          </mc:Choice>
          <mc:Fallback>
            <p:pic>
              <p:nvPicPr>
                <p:cNvPr id="22" name="Ink 21">
                  <a:extLst>
                    <a:ext uri="{FF2B5EF4-FFF2-40B4-BE49-F238E27FC236}">
                      <a16:creationId xmlns:a16="http://schemas.microsoft.com/office/drawing/2014/main" id="{687B08F7-299F-2810-AC53-91CB45A7638D}"/>
                    </a:ext>
                  </a:extLst>
                </p:cNvPr>
                <p:cNvPicPr/>
                <p:nvPr/>
              </p:nvPicPr>
              <p:blipFill>
                <a:blip r:embed="rId104"/>
                <a:stretch>
                  <a:fillRect/>
                </a:stretch>
              </p:blipFill>
              <p:spPr>
                <a:xfrm>
                  <a:off x="8735718" y="334817"/>
                  <a:ext cx="20304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23" name="Ink 22">
                  <a:extLst>
                    <a:ext uri="{FF2B5EF4-FFF2-40B4-BE49-F238E27FC236}">
                      <a16:creationId xmlns:a16="http://schemas.microsoft.com/office/drawing/2014/main" id="{4A7FF2E5-8884-F74F-4F45-C59B62E8C7F6}"/>
                    </a:ext>
                  </a:extLst>
                </p14:cNvPr>
                <p14:cNvContentPartPr/>
                <p14:nvPr/>
              </p14:nvContentPartPr>
              <p14:xfrm>
                <a:off x="8762358" y="391337"/>
                <a:ext cx="181440" cy="200880"/>
              </p14:xfrm>
            </p:contentPart>
          </mc:Choice>
          <mc:Fallback>
            <p:pic>
              <p:nvPicPr>
                <p:cNvPr id="23" name="Ink 22">
                  <a:extLst>
                    <a:ext uri="{FF2B5EF4-FFF2-40B4-BE49-F238E27FC236}">
                      <a16:creationId xmlns:a16="http://schemas.microsoft.com/office/drawing/2014/main" id="{4A7FF2E5-8884-F74F-4F45-C59B62E8C7F6}"/>
                    </a:ext>
                  </a:extLst>
                </p:cNvPr>
                <p:cNvPicPr/>
                <p:nvPr/>
              </p:nvPicPr>
              <p:blipFill>
                <a:blip r:embed="rId106"/>
                <a:stretch>
                  <a:fillRect/>
                </a:stretch>
              </p:blipFill>
              <p:spPr>
                <a:xfrm>
                  <a:off x="8744358" y="373337"/>
                  <a:ext cx="21708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4" name="Ink 23">
                  <a:extLst>
                    <a:ext uri="{FF2B5EF4-FFF2-40B4-BE49-F238E27FC236}">
                      <a16:creationId xmlns:a16="http://schemas.microsoft.com/office/drawing/2014/main" id="{77028AB9-8837-E116-A11C-8449F2CA9579}"/>
                    </a:ext>
                  </a:extLst>
                </p14:cNvPr>
                <p14:cNvContentPartPr/>
                <p14:nvPr/>
              </p14:nvContentPartPr>
              <p14:xfrm>
                <a:off x="9051438" y="203417"/>
                <a:ext cx="35640" cy="209880"/>
              </p14:xfrm>
            </p:contentPart>
          </mc:Choice>
          <mc:Fallback>
            <p:pic>
              <p:nvPicPr>
                <p:cNvPr id="24" name="Ink 23">
                  <a:extLst>
                    <a:ext uri="{FF2B5EF4-FFF2-40B4-BE49-F238E27FC236}">
                      <a16:creationId xmlns:a16="http://schemas.microsoft.com/office/drawing/2014/main" id="{77028AB9-8837-E116-A11C-8449F2CA9579}"/>
                    </a:ext>
                  </a:extLst>
                </p:cNvPr>
                <p:cNvPicPr/>
                <p:nvPr/>
              </p:nvPicPr>
              <p:blipFill>
                <a:blip r:embed="rId108"/>
                <a:stretch>
                  <a:fillRect/>
                </a:stretch>
              </p:blipFill>
              <p:spPr>
                <a:xfrm>
                  <a:off x="9033438" y="185417"/>
                  <a:ext cx="7128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6" name="Ink 25">
                  <a:extLst>
                    <a:ext uri="{FF2B5EF4-FFF2-40B4-BE49-F238E27FC236}">
                      <a16:creationId xmlns:a16="http://schemas.microsoft.com/office/drawing/2014/main" id="{2E229AD7-4CBC-EEC0-D48A-8EE091F1DB9D}"/>
                    </a:ext>
                  </a:extLst>
                </p14:cNvPr>
                <p14:cNvContentPartPr/>
                <p14:nvPr/>
              </p14:nvContentPartPr>
              <p14:xfrm>
                <a:off x="6977478" y="1098377"/>
                <a:ext cx="224280" cy="342000"/>
              </p14:xfrm>
            </p:contentPart>
          </mc:Choice>
          <mc:Fallback>
            <p:pic>
              <p:nvPicPr>
                <p:cNvPr id="26" name="Ink 25">
                  <a:extLst>
                    <a:ext uri="{FF2B5EF4-FFF2-40B4-BE49-F238E27FC236}">
                      <a16:creationId xmlns:a16="http://schemas.microsoft.com/office/drawing/2014/main" id="{2E229AD7-4CBC-EEC0-D48A-8EE091F1DB9D}"/>
                    </a:ext>
                  </a:extLst>
                </p:cNvPr>
                <p:cNvPicPr/>
                <p:nvPr/>
              </p:nvPicPr>
              <p:blipFill>
                <a:blip r:embed="rId110"/>
                <a:stretch>
                  <a:fillRect/>
                </a:stretch>
              </p:blipFill>
              <p:spPr>
                <a:xfrm>
                  <a:off x="6959478" y="1080377"/>
                  <a:ext cx="259920" cy="3776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7" name="Ink 26">
                  <a:extLst>
                    <a:ext uri="{FF2B5EF4-FFF2-40B4-BE49-F238E27FC236}">
                      <a16:creationId xmlns:a16="http://schemas.microsoft.com/office/drawing/2014/main" id="{28BEA00F-BB3D-B4E2-5F93-B1CCDDF6547F}"/>
                    </a:ext>
                  </a:extLst>
                </p14:cNvPr>
                <p14:cNvContentPartPr/>
                <p14:nvPr/>
              </p14:nvContentPartPr>
              <p14:xfrm>
                <a:off x="7330638" y="1201697"/>
                <a:ext cx="53640" cy="184680"/>
              </p14:xfrm>
            </p:contentPart>
          </mc:Choice>
          <mc:Fallback>
            <p:pic>
              <p:nvPicPr>
                <p:cNvPr id="27" name="Ink 26">
                  <a:extLst>
                    <a:ext uri="{FF2B5EF4-FFF2-40B4-BE49-F238E27FC236}">
                      <a16:creationId xmlns:a16="http://schemas.microsoft.com/office/drawing/2014/main" id="{28BEA00F-BB3D-B4E2-5F93-B1CCDDF6547F}"/>
                    </a:ext>
                  </a:extLst>
                </p:cNvPr>
                <p:cNvPicPr/>
                <p:nvPr/>
              </p:nvPicPr>
              <p:blipFill>
                <a:blip r:embed="rId112"/>
                <a:stretch>
                  <a:fillRect/>
                </a:stretch>
              </p:blipFill>
              <p:spPr>
                <a:xfrm>
                  <a:off x="7312998" y="1184057"/>
                  <a:ext cx="8928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28" name="Ink 27">
                  <a:extLst>
                    <a:ext uri="{FF2B5EF4-FFF2-40B4-BE49-F238E27FC236}">
                      <a16:creationId xmlns:a16="http://schemas.microsoft.com/office/drawing/2014/main" id="{3A5A4449-EF8D-3F3A-585F-F72F80518F27}"/>
                    </a:ext>
                  </a:extLst>
                </p14:cNvPr>
                <p14:cNvContentPartPr/>
                <p14:nvPr/>
              </p14:nvContentPartPr>
              <p14:xfrm>
                <a:off x="7293918" y="1195577"/>
                <a:ext cx="119880" cy="154080"/>
              </p14:xfrm>
            </p:contentPart>
          </mc:Choice>
          <mc:Fallback>
            <p:pic>
              <p:nvPicPr>
                <p:cNvPr id="28" name="Ink 27">
                  <a:extLst>
                    <a:ext uri="{FF2B5EF4-FFF2-40B4-BE49-F238E27FC236}">
                      <a16:creationId xmlns:a16="http://schemas.microsoft.com/office/drawing/2014/main" id="{3A5A4449-EF8D-3F3A-585F-F72F80518F27}"/>
                    </a:ext>
                  </a:extLst>
                </p:cNvPr>
                <p:cNvPicPr/>
                <p:nvPr/>
              </p:nvPicPr>
              <p:blipFill>
                <a:blip r:embed="rId114"/>
                <a:stretch>
                  <a:fillRect/>
                </a:stretch>
              </p:blipFill>
              <p:spPr>
                <a:xfrm>
                  <a:off x="7275918" y="1177577"/>
                  <a:ext cx="1555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29" name="Ink 28">
                  <a:extLst>
                    <a:ext uri="{FF2B5EF4-FFF2-40B4-BE49-F238E27FC236}">
                      <a16:creationId xmlns:a16="http://schemas.microsoft.com/office/drawing/2014/main" id="{D88E7009-6B69-0BEC-764A-199C46490B02}"/>
                    </a:ext>
                  </a:extLst>
                </p14:cNvPr>
                <p14:cNvContentPartPr/>
                <p14:nvPr/>
              </p14:nvContentPartPr>
              <p14:xfrm>
                <a:off x="7414878" y="1036817"/>
                <a:ext cx="174960" cy="156240"/>
              </p14:xfrm>
            </p:contentPart>
          </mc:Choice>
          <mc:Fallback>
            <p:pic>
              <p:nvPicPr>
                <p:cNvPr id="29" name="Ink 28">
                  <a:extLst>
                    <a:ext uri="{FF2B5EF4-FFF2-40B4-BE49-F238E27FC236}">
                      <a16:creationId xmlns:a16="http://schemas.microsoft.com/office/drawing/2014/main" id="{D88E7009-6B69-0BEC-764A-199C46490B02}"/>
                    </a:ext>
                  </a:extLst>
                </p:cNvPr>
                <p:cNvPicPr/>
                <p:nvPr/>
              </p:nvPicPr>
              <p:blipFill>
                <a:blip r:embed="rId116"/>
                <a:stretch>
                  <a:fillRect/>
                </a:stretch>
              </p:blipFill>
              <p:spPr>
                <a:xfrm>
                  <a:off x="7397238" y="1018817"/>
                  <a:ext cx="2106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30" name="Ink 29">
                  <a:extLst>
                    <a:ext uri="{FF2B5EF4-FFF2-40B4-BE49-F238E27FC236}">
                      <a16:creationId xmlns:a16="http://schemas.microsoft.com/office/drawing/2014/main" id="{BE548733-79C7-ABE5-748A-55BBA03DE7B7}"/>
                    </a:ext>
                  </a:extLst>
                </p14:cNvPr>
                <p14:cNvContentPartPr/>
                <p14:nvPr/>
              </p14:nvContentPartPr>
              <p14:xfrm>
                <a:off x="7612878" y="1303577"/>
                <a:ext cx="138600" cy="23760"/>
              </p14:xfrm>
            </p:contentPart>
          </mc:Choice>
          <mc:Fallback>
            <p:pic>
              <p:nvPicPr>
                <p:cNvPr id="30" name="Ink 29">
                  <a:extLst>
                    <a:ext uri="{FF2B5EF4-FFF2-40B4-BE49-F238E27FC236}">
                      <a16:creationId xmlns:a16="http://schemas.microsoft.com/office/drawing/2014/main" id="{BE548733-79C7-ABE5-748A-55BBA03DE7B7}"/>
                    </a:ext>
                  </a:extLst>
                </p:cNvPr>
                <p:cNvPicPr/>
                <p:nvPr/>
              </p:nvPicPr>
              <p:blipFill>
                <a:blip r:embed="rId118"/>
                <a:stretch>
                  <a:fillRect/>
                </a:stretch>
              </p:blipFill>
              <p:spPr>
                <a:xfrm>
                  <a:off x="7595238" y="1285577"/>
                  <a:ext cx="1742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31" name="Ink 30">
                  <a:extLst>
                    <a:ext uri="{FF2B5EF4-FFF2-40B4-BE49-F238E27FC236}">
                      <a16:creationId xmlns:a16="http://schemas.microsoft.com/office/drawing/2014/main" id="{563528BC-ACC9-C472-9480-947B1B6CC52C}"/>
                    </a:ext>
                  </a:extLst>
                </p14:cNvPr>
                <p14:cNvContentPartPr/>
                <p14:nvPr/>
              </p14:nvContentPartPr>
              <p14:xfrm>
                <a:off x="7827078" y="1081457"/>
                <a:ext cx="184680" cy="286920"/>
              </p14:xfrm>
            </p:contentPart>
          </mc:Choice>
          <mc:Fallback>
            <p:pic>
              <p:nvPicPr>
                <p:cNvPr id="31" name="Ink 30">
                  <a:extLst>
                    <a:ext uri="{FF2B5EF4-FFF2-40B4-BE49-F238E27FC236}">
                      <a16:creationId xmlns:a16="http://schemas.microsoft.com/office/drawing/2014/main" id="{563528BC-ACC9-C472-9480-947B1B6CC52C}"/>
                    </a:ext>
                  </a:extLst>
                </p:cNvPr>
                <p:cNvPicPr/>
                <p:nvPr/>
              </p:nvPicPr>
              <p:blipFill>
                <a:blip r:embed="rId120"/>
                <a:stretch>
                  <a:fillRect/>
                </a:stretch>
              </p:blipFill>
              <p:spPr>
                <a:xfrm>
                  <a:off x="7809078" y="1063817"/>
                  <a:ext cx="22032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32" name="Ink 31">
                  <a:extLst>
                    <a:ext uri="{FF2B5EF4-FFF2-40B4-BE49-F238E27FC236}">
                      <a16:creationId xmlns:a16="http://schemas.microsoft.com/office/drawing/2014/main" id="{11FDC77E-85EA-63DC-5B7E-4093C72A7F1B}"/>
                    </a:ext>
                  </a:extLst>
                </p14:cNvPr>
                <p14:cNvContentPartPr/>
                <p14:nvPr/>
              </p14:nvContentPartPr>
              <p14:xfrm>
                <a:off x="8127678" y="1180817"/>
                <a:ext cx="90360" cy="183960"/>
              </p14:xfrm>
            </p:contentPart>
          </mc:Choice>
          <mc:Fallback>
            <p:pic>
              <p:nvPicPr>
                <p:cNvPr id="32" name="Ink 31">
                  <a:extLst>
                    <a:ext uri="{FF2B5EF4-FFF2-40B4-BE49-F238E27FC236}">
                      <a16:creationId xmlns:a16="http://schemas.microsoft.com/office/drawing/2014/main" id="{11FDC77E-85EA-63DC-5B7E-4093C72A7F1B}"/>
                    </a:ext>
                  </a:extLst>
                </p:cNvPr>
                <p:cNvPicPr/>
                <p:nvPr/>
              </p:nvPicPr>
              <p:blipFill>
                <a:blip r:embed="rId122"/>
                <a:stretch>
                  <a:fillRect/>
                </a:stretch>
              </p:blipFill>
              <p:spPr>
                <a:xfrm>
                  <a:off x="8110038" y="1162817"/>
                  <a:ext cx="1260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33" name="Ink 32">
                  <a:extLst>
                    <a:ext uri="{FF2B5EF4-FFF2-40B4-BE49-F238E27FC236}">
                      <a16:creationId xmlns:a16="http://schemas.microsoft.com/office/drawing/2014/main" id="{0F628265-46DD-570E-796A-64B38E94719A}"/>
                    </a:ext>
                  </a:extLst>
                </p14:cNvPr>
                <p14:cNvContentPartPr/>
                <p14:nvPr/>
              </p14:nvContentPartPr>
              <p14:xfrm>
                <a:off x="8089878" y="1199897"/>
                <a:ext cx="163080" cy="145080"/>
              </p14:xfrm>
            </p:contentPart>
          </mc:Choice>
          <mc:Fallback>
            <p:pic>
              <p:nvPicPr>
                <p:cNvPr id="33" name="Ink 32">
                  <a:extLst>
                    <a:ext uri="{FF2B5EF4-FFF2-40B4-BE49-F238E27FC236}">
                      <a16:creationId xmlns:a16="http://schemas.microsoft.com/office/drawing/2014/main" id="{0F628265-46DD-570E-796A-64B38E94719A}"/>
                    </a:ext>
                  </a:extLst>
                </p:cNvPr>
                <p:cNvPicPr/>
                <p:nvPr/>
              </p:nvPicPr>
              <p:blipFill>
                <a:blip r:embed="rId124"/>
                <a:stretch>
                  <a:fillRect/>
                </a:stretch>
              </p:blipFill>
              <p:spPr>
                <a:xfrm>
                  <a:off x="8071878" y="1182257"/>
                  <a:ext cx="1987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34" name="Ink 33">
                  <a:extLst>
                    <a:ext uri="{FF2B5EF4-FFF2-40B4-BE49-F238E27FC236}">
                      <a16:creationId xmlns:a16="http://schemas.microsoft.com/office/drawing/2014/main" id="{2E0D4C84-F607-C950-BC41-00A7A7590461}"/>
                    </a:ext>
                  </a:extLst>
                </p14:cNvPr>
                <p14:cNvContentPartPr/>
                <p14:nvPr/>
              </p14:nvContentPartPr>
              <p14:xfrm>
                <a:off x="8363838" y="1125017"/>
                <a:ext cx="201600" cy="129960"/>
              </p14:xfrm>
            </p:contentPart>
          </mc:Choice>
          <mc:Fallback>
            <p:pic>
              <p:nvPicPr>
                <p:cNvPr id="34" name="Ink 33">
                  <a:extLst>
                    <a:ext uri="{FF2B5EF4-FFF2-40B4-BE49-F238E27FC236}">
                      <a16:creationId xmlns:a16="http://schemas.microsoft.com/office/drawing/2014/main" id="{2E0D4C84-F607-C950-BC41-00A7A7590461}"/>
                    </a:ext>
                  </a:extLst>
                </p:cNvPr>
                <p:cNvPicPr/>
                <p:nvPr/>
              </p:nvPicPr>
              <p:blipFill>
                <a:blip r:embed="rId126"/>
                <a:stretch>
                  <a:fillRect/>
                </a:stretch>
              </p:blipFill>
              <p:spPr>
                <a:xfrm>
                  <a:off x="8345838" y="1107377"/>
                  <a:ext cx="2372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35" name="Ink 34">
                  <a:extLst>
                    <a:ext uri="{FF2B5EF4-FFF2-40B4-BE49-F238E27FC236}">
                      <a16:creationId xmlns:a16="http://schemas.microsoft.com/office/drawing/2014/main" id="{348F4055-3203-7C3C-079B-6F2AD8C86E74}"/>
                    </a:ext>
                  </a:extLst>
                </p14:cNvPr>
                <p14:cNvContentPartPr/>
                <p14:nvPr/>
              </p14:nvContentPartPr>
              <p14:xfrm>
                <a:off x="8669478" y="1003337"/>
                <a:ext cx="226440" cy="305280"/>
              </p14:xfrm>
            </p:contentPart>
          </mc:Choice>
          <mc:Fallback>
            <p:pic>
              <p:nvPicPr>
                <p:cNvPr id="35" name="Ink 34">
                  <a:extLst>
                    <a:ext uri="{FF2B5EF4-FFF2-40B4-BE49-F238E27FC236}">
                      <a16:creationId xmlns:a16="http://schemas.microsoft.com/office/drawing/2014/main" id="{348F4055-3203-7C3C-079B-6F2AD8C86E74}"/>
                    </a:ext>
                  </a:extLst>
                </p:cNvPr>
                <p:cNvPicPr/>
                <p:nvPr/>
              </p:nvPicPr>
              <p:blipFill>
                <a:blip r:embed="rId128"/>
                <a:stretch>
                  <a:fillRect/>
                </a:stretch>
              </p:blipFill>
              <p:spPr>
                <a:xfrm>
                  <a:off x="8651478" y="985697"/>
                  <a:ext cx="262080" cy="3409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37" name="Ink 36">
                  <a:extLst>
                    <a:ext uri="{FF2B5EF4-FFF2-40B4-BE49-F238E27FC236}">
                      <a16:creationId xmlns:a16="http://schemas.microsoft.com/office/drawing/2014/main" id="{0B632E35-12E6-C1BA-F85B-C7982CD2240A}"/>
                    </a:ext>
                  </a:extLst>
                </p14:cNvPr>
                <p14:cNvContentPartPr/>
                <p14:nvPr/>
              </p14:nvContentPartPr>
              <p14:xfrm>
                <a:off x="7332438" y="1715057"/>
                <a:ext cx="214920" cy="326160"/>
              </p14:xfrm>
            </p:contentPart>
          </mc:Choice>
          <mc:Fallback>
            <p:pic>
              <p:nvPicPr>
                <p:cNvPr id="37" name="Ink 36">
                  <a:extLst>
                    <a:ext uri="{FF2B5EF4-FFF2-40B4-BE49-F238E27FC236}">
                      <a16:creationId xmlns:a16="http://schemas.microsoft.com/office/drawing/2014/main" id="{0B632E35-12E6-C1BA-F85B-C7982CD2240A}"/>
                    </a:ext>
                  </a:extLst>
                </p:cNvPr>
                <p:cNvPicPr/>
                <p:nvPr/>
              </p:nvPicPr>
              <p:blipFill>
                <a:blip r:embed="rId130"/>
                <a:stretch>
                  <a:fillRect/>
                </a:stretch>
              </p:blipFill>
              <p:spPr>
                <a:xfrm>
                  <a:off x="7314798" y="1697057"/>
                  <a:ext cx="250560" cy="3618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38" name="Ink 37">
                  <a:extLst>
                    <a:ext uri="{FF2B5EF4-FFF2-40B4-BE49-F238E27FC236}">
                      <a16:creationId xmlns:a16="http://schemas.microsoft.com/office/drawing/2014/main" id="{32A0A9B4-3C02-ACC0-B363-FA7877305E35}"/>
                    </a:ext>
                  </a:extLst>
                </p14:cNvPr>
                <p14:cNvContentPartPr/>
                <p14:nvPr/>
              </p14:nvContentPartPr>
              <p14:xfrm>
                <a:off x="7626558" y="1801097"/>
                <a:ext cx="99720" cy="180360"/>
              </p14:xfrm>
            </p:contentPart>
          </mc:Choice>
          <mc:Fallback>
            <p:pic>
              <p:nvPicPr>
                <p:cNvPr id="38" name="Ink 37">
                  <a:extLst>
                    <a:ext uri="{FF2B5EF4-FFF2-40B4-BE49-F238E27FC236}">
                      <a16:creationId xmlns:a16="http://schemas.microsoft.com/office/drawing/2014/main" id="{32A0A9B4-3C02-ACC0-B363-FA7877305E35}"/>
                    </a:ext>
                  </a:extLst>
                </p:cNvPr>
                <p:cNvPicPr/>
                <p:nvPr/>
              </p:nvPicPr>
              <p:blipFill>
                <a:blip r:embed="rId132"/>
                <a:stretch>
                  <a:fillRect/>
                </a:stretch>
              </p:blipFill>
              <p:spPr>
                <a:xfrm>
                  <a:off x="7608918" y="1783097"/>
                  <a:ext cx="1353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39" name="Ink 38">
                  <a:extLst>
                    <a:ext uri="{FF2B5EF4-FFF2-40B4-BE49-F238E27FC236}">
                      <a16:creationId xmlns:a16="http://schemas.microsoft.com/office/drawing/2014/main" id="{7F72CD3F-1306-483A-B2FF-2B079B0E41B0}"/>
                    </a:ext>
                  </a:extLst>
                </p14:cNvPr>
                <p14:cNvContentPartPr/>
                <p14:nvPr/>
              </p14:nvContentPartPr>
              <p14:xfrm>
                <a:off x="7598838" y="1811537"/>
                <a:ext cx="175320" cy="145080"/>
              </p14:xfrm>
            </p:contentPart>
          </mc:Choice>
          <mc:Fallback>
            <p:pic>
              <p:nvPicPr>
                <p:cNvPr id="39" name="Ink 38">
                  <a:extLst>
                    <a:ext uri="{FF2B5EF4-FFF2-40B4-BE49-F238E27FC236}">
                      <a16:creationId xmlns:a16="http://schemas.microsoft.com/office/drawing/2014/main" id="{7F72CD3F-1306-483A-B2FF-2B079B0E41B0}"/>
                    </a:ext>
                  </a:extLst>
                </p:cNvPr>
                <p:cNvPicPr/>
                <p:nvPr/>
              </p:nvPicPr>
              <p:blipFill>
                <a:blip r:embed="rId134"/>
                <a:stretch>
                  <a:fillRect/>
                </a:stretch>
              </p:blipFill>
              <p:spPr>
                <a:xfrm>
                  <a:off x="7581198" y="1793897"/>
                  <a:ext cx="2109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40" name="Ink 39">
                  <a:extLst>
                    <a:ext uri="{FF2B5EF4-FFF2-40B4-BE49-F238E27FC236}">
                      <a16:creationId xmlns:a16="http://schemas.microsoft.com/office/drawing/2014/main" id="{6AEEE30B-3993-6AA0-A614-09BEB2A2CBE1}"/>
                    </a:ext>
                  </a:extLst>
                </p14:cNvPr>
                <p14:cNvContentPartPr/>
                <p14:nvPr/>
              </p14:nvContentPartPr>
              <p14:xfrm>
                <a:off x="7838598" y="1623617"/>
                <a:ext cx="123840" cy="378720"/>
              </p14:xfrm>
            </p:contentPart>
          </mc:Choice>
          <mc:Fallback>
            <p:pic>
              <p:nvPicPr>
                <p:cNvPr id="40" name="Ink 39">
                  <a:extLst>
                    <a:ext uri="{FF2B5EF4-FFF2-40B4-BE49-F238E27FC236}">
                      <a16:creationId xmlns:a16="http://schemas.microsoft.com/office/drawing/2014/main" id="{6AEEE30B-3993-6AA0-A614-09BEB2A2CBE1}"/>
                    </a:ext>
                  </a:extLst>
                </p:cNvPr>
                <p:cNvPicPr/>
                <p:nvPr/>
              </p:nvPicPr>
              <p:blipFill>
                <a:blip r:embed="rId136"/>
                <a:stretch>
                  <a:fillRect/>
                </a:stretch>
              </p:blipFill>
              <p:spPr>
                <a:xfrm>
                  <a:off x="7820598" y="1605977"/>
                  <a:ext cx="159480" cy="4143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41" name="Ink 40">
                  <a:extLst>
                    <a:ext uri="{FF2B5EF4-FFF2-40B4-BE49-F238E27FC236}">
                      <a16:creationId xmlns:a16="http://schemas.microsoft.com/office/drawing/2014/main" id="{81018F14-2313-DC37-8F89-B4D95420A604}"/>
                    </a:ext>
                  </a:extLst>
                </p14:cNvPr>
                <p14:cNvContentPartPr/>
                <p14:nvPr/>
              </p14:nvContentPartPr>
              <p14:xfrm>
                <a:off x="8008158" y="1696697"/>
                <a:ext cx="60120" cy="227160"/>
              </p14:xfrm>
            </p:contentPart>
          </mc:Choice>
          <mc:Fallback>
            <p:pic>
              <p:nvPicPr>
                <p:cNvPr id="41" name="Ink 40">
                  <a:extLst>
                    <a:ext uri="{FF2B5EF4-FFF2-40B4-BE49-F238E27FC236}">
                      <a16:creationId xmlns:a16="http://schemas.microsoft.com/office/drawing/2014/main" id="{81018F14-2313-DC37-8F89-B4D95420A604}"/>
                    </a:ext>
                  </a:extLst>
                </p:cNvPr>
                <p:cNvPicPr/>
                <p:nvPr/>
              </p:nvPicPr>
              <p:blipFill>
                <a:blip r:embed="rId138"/>
                <a:stretch>
                  <a:fillRect/>
                </a:stretch>
              </p:blipFill>
              <p:spPr>
                <a:xfrm>
                  <a:off x="7990518" y="1678697"/>
                  <a:ext cx="9576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42" name="Ink 41">
                  <a:extLst>
                    <a:ext uri="{FF2B5EF4-FFF2-40B4-BE49-F238E27FC236}">
                      <a16:creationId xmlns:a16="http://schemas.microsoft.com/office/drawing/2014/main" id="{F5445CA0-DDEB-0FCA-0E53-884EEB57CCCA}"/>
                    </a:ext>
                  </a:extLst>
                </p14:cNvPr>
                <p14:cNvContentPartPr/>
                <p14:nvPr/>
              </p14:nvContentPartPr>
              <p14:xfrm>
                <a:off x="7985118" y="1715417"/>
                <a:ext cx="136080" cy="204480"/>
              </p14:xfrm>
            </p:contentPart>
          </mc:Choice>
          <mc:Fallback>
            <p:pic>
              <p:nvPicPr>
                <p:cNvPr id="42" name="Ink 41">
                  <a:extLst>
                    <a:ext uri="{FF2B5EF4-FFF2-40B4-BE49-F238E27FC236}">
                      <a16:creationId xmlns:a16="http://schemas.microsoft.com/office/drawing/2014/main" id="{F5445CA0-DDEB-0FCA-0E53-884EEB57CCCA}"/>
                    </a:ext>
                  </a:extLst>
                </p:cNvPr>
                <p:cNvPicPr/>
                <p:nvPr/>
              </p:nvPicPr>
              <p:blipFill>
                <a:blip r:embed="rId140"/>
                <a:stretch>
                  <a:fillRect/>
                </a:stretch>
              </p:blipFill>
              <p:spPr>
                <a:xfrm>
                  <a:off x="7967478" y="1697417"/>
                  <a:ext cx="17172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43" name="Ink 42">
                  <a:extLst>
                    <a:ext uri="{FF2B5EF4-FFF2-40B4-BE49-F238E27FC236}">
                      <a16:creationId xmlns:a16="http://schemas.microsoft.com/office/drawing/2014/main" id="{1A105D0E-622A-659F-1683-01DCED833820}"/>
                    </a:ext>
                  </a:extLst>
                </p14:cNvPr>
                <p14:cNvContentPartPr/>
                <p14:nvPr/>
              </p14:nvContentPartPr>
              <p14:xfrm>
                <a:off x="8117598" y="1814417"/>
                <a:ext cx="118440" cy="6480"/>
              </p14:xfrm>
            </p:contentPart>
          </mc:Choice>
          <mc:Fallback>
            <p:pic>
              <p:nvPicPr>
                <p:cNvPr id="43" name="Ink 42">
                  <a:extLst>
                    <a:ext uri="{FF2B5EF4-FFF2-40B4-BE49-F238E27FC236}">
                      <a16:creationId xmlns:a16="http://schemas.microsoft.com/office/drawing/2014/main" id="{1A105D0E-622A-659F-1683-01DCED833820}"/>
                    </a:ext>
                  </a:extLst>
                </p:cNvPr>
                <p:cNvPicPr/>
                <p:nvPr/>
              </p:nvPicPr>
              <p:blipFill>
                <a:blip r:embed="rId142"/>
                <a:stretch>
                  <a:fillRect/>
                </a:stretch>
              </p:blipFill>
              <p:spPr>
                <a:xfrm>
                  <a:off x="8099958" y="1796417"/>
                  <a:ext cx="1540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44" name="Ink 43">
                  <a:extLst>
                    <a:ext uri="{FF2B5EF4-FFF2-40B4-BE49-F238E27FC236}">
                      <a16:creationId xmlns:a16="http://schemas.microsoft.com/office/drawing/2014/main" id="{483106F0-AA83-8DB1-3F3B-B34D22A89E3F}"/>
                    </a:ext>
                  </a:extLst>
                </p14:cNvPr>
                <p14:cNvContentPartPr/>
                <p14:nvPr/>
              </p14:nvContentPartPr>
              <p14:xfrm>
                <a:off x="8314878" y="1668617"/>
                <a:ext cx="67320" cy="193320"/>
              </p14:xfrm>
            </p:contentPart>
          </mc:Choice>
          <mc:Fallback>
            <p:pic>
              <p:nvPicPr>
                <p:cNvPr id="44" name="Ink 43">
                  <a:extLst>
                    <a:ext uri="{FF2B5EF4-FFF2-40B4-BE49-F238E27FC236}">
                      <a16:creationId xmlns:a16="http://schemas.microsoft.com/office/drawing/2014/main" id="{483106F0-AA83-8DB1-3F3B-B34D22A89E3F}"/>
                    </a:ext>
                  </a:extLst>
                </p:cNvPr>
                <p:cNvPicPr/>
                <p:nvPr/>
              </p:nvPicPr>
              <p:blipFill>
                <a:blip r:embed="rId144"/>
                <a:stretch>
                  <a:fillRect/>
                </a:stretch>
              </p:blipFill>
              <p:spPr>
                <a:xfrm>
                  <a:off x="8297238" y="1650617"/>
                  <a:ext cx="1029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45" name="Ink 44">
                  <a:extLst>
                    <a:ext uri="{FF2B5EF4-FFF2-40B4-BE49-F238E27FC236}">
                      <a16:creationId xmlns:a16="http://schemas.microsoft.com/office/drawing/2014/main" id="{F4761FDB-3DC8-405E-90C0-06F1779557A6}"/>
                    </a:ext>
                  </a:extLst>
                </p14:cNvPr>
                <p14:cNvContentPartPr/>
                <p14:nvPr/>
              </p14:nvContentPartPr>
              <p14:xfrm>
                <a:off x="8345118" y="1585817"/>
                <a:ext cx="120600" cy="332280"/>
              </p14:xfrm>
            </p:contentPart>
          </mc:Choice>
          <mc:Fallback>
            <p:pic>
              <p:nvPicPr>
                <p:cNvPr id="45" name="Ink 44">
                  <a:extLst>
                    <a:ext uri="{FF2B5EF4-FFF2-40B4-BE49-F238E27FC236}">
                      <a16:creationId xmlns:a16="http://schemas.microsoft.com/office/drawing/2014/main" id="{F4761FDB-3DC8-405E-90C0-06F1779557A6}"/>
                    </a:ext>
                  </a:extLst>
                </p:cNvPr>
                <p:cNvPicPr/>
                <p:nvPr/>
              </p:nvPicPr>
              <p:blipFill>
                <a:blip r:embed="rId146"/>
                <a:stretch>
                  <a:fillRect/>
                </a:stretch>
              </p:blipFill>
              <p:spPr>
                <a:xfrm>
                  <a:off x="8327478" y="1567817"/>
                  <a:ext cx="156240" cy="3679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46" name="Ink 45">
                  <a:extLst>
                    <a:ext uri="{FF2B5EF4-FFF2-40B4-BE49-F238E27FC236}">
                      <a16:creationId xmlns:a16="http://schemas.microsoft.com/office/drawing/2014/main" id="{814779FF-FC4C-A608-05E1-23F0E32A16B9}"/>
                    </a:ext>
                  </a:extLst>
                </p14:cNvPr>
                <p14:cNvContentPartPr/>
                <p14:nvPr/>
              </p14:nvContentPartPr>
              <p14:xfrm>
                <a:off x="8647158" y="1659617"/>
                <a:ext cx="164160" cy="150840"/>
              </p14:xfrm>
            </p:contentPart>
          </mc:Choice>
          <mc:Fallback>
            <p:pic>
              <p:nvPicPr>
                <p:cNvPr id="46" name="Ink 45">
                  <a:extLst>
                    <a:ext uri="{FF2B5EF4-FFF2-40B4-BE49-F238E27FC236}">
                      <a16:creationId xmlns:a16="http://schemas.microsoft.com/office/drawing/2014/main" id="{814779FF-FC4C-A608-05E1-23F0E32A16B9}"/>
                    </a:ext>
                  </a:extLst>
                </p:cNvPr>
                <p:cNvPicPr/>
                <p:nvPr/>
              </p:nvPicPr>
              <p:blipFill>
                <a:blip r:embed="rId148"/>
                <a:stretch>
                  <a:fillRect/>
                </a:stretch>
              </p:blipFill>
              <p:spPr>
                <a:xfrm>
                  <a:off x="8629158" y="1641617"/>
                  <a:ext cx="1998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47" name="Ink 46">
                  <a:extLst>
                    <a:ext uri="{FF2B5EF4-FFF2-40B4-BE49-F238E27FC236}">
                      <a16:creationId xmlns:a16="http://schemas.microsoft.com/office/drawing/2014/main" id="{A8C65B98-29E9-FF41-F040-7050C76241EE}"/>
                    </a:ext>
                  </a:extLst>
                </p14:cNvPr>
                <p14:cNvContentPartPr/>
                <p14:nvPr/>
              </p14:nvContentPartPr>
              <p14:xfrm>
                <a:off x="8931558" y="1592297"/>
                <a:ext cx="193680" cy="219960"/>
              </p14:xfrm>
            </p:contentPart>
          </mc:Choice>
          <mc:Fallback>
            <p:pic>
              <p:nvPicPr>
                <p:cNvPr id="47" name="Ink 46">
                  <a:extLst>
                    <a:ext uri="{FF2B5EF4-FFF2-40B4-BE49-F238E27FC236}">
                      <a16:creationId xmlns:a16="http://schemas.microsoft.com/office/drawing/2014/main" id="{A8C65B98-29E9-FF41-F040-7050C76241EE}"/>
                    </a:ext>
                  </a:extLst>
                </p:cNvPr>
                <p:cNvPicPr/>
                <p:nvPr/>
              </p:nvPicPr>
              <p:blipFill>
                <a:blip r:embed="rId150"/>
                <a:stretch>
                  <a:fillRect/>
                </a:stretch>
              </p:blipFill>
              <p:spPr>
                <a:xfrm>
                  <a:off x="8913918" y="1574657"/>
                  <a:ext cx="22932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48" name="Ink 47">
                  <a:extLst>
                    <a:ext uri="{FF2B5EF4-FFF2-40B4-BE49-F238E27FC236}">
                      <a16:creationId xmlns:a16="http://schemas.microsoft.com/office/drawing/2014/main" id="{B3FEABA4-01EB-16A1-0464-38965CFD334D}"/>
                    </a:ext>
                  </a:extLst>
                </p14:cNvPr>
                <p14:cNvContentPartPr/>
                <p14:nvPr/>
              </p14:nvContentPartPr>
              <p14:xfrm>
                <a:off x="8154678" y="2270177"/>
                <a:ext cx="119880" cy="238320"/>
              </p14:xfrm>
            </p:contentPart>
          </mc:Choice>
          <mc:Fallback>
            <p:pic>
              <p:nvPicPr>
                <p:cNvPr id="48" name="Ink 47">
                  <a:extLst>
                    <a:ext uri="{FF2B5EF4-FFF2-40B4-BE49-F238E27FC236}">
                      <a16:creationId xmlns:a16="http://schemas.microsoft.com/office/drawing/2014/main" id="{B3FEABA4-01EB-16A1-0464-38965CFD334D}"/>
                    </a:ext>
                  </a:extLst>
                </p:cNvPr>
                <p:cNvPicPr/>
                <p:nvPr/>
              </p:nvPicPr>
              <p:blipFill>
                <a:blip r:embed="rId152"/>
                <a:stretch>
                  <a:fillRect/>
                </a:stretch>
              </p:blipFill>
              <p:spPr>
                <a:xfrm>
                  <a:off x="8136678" y="2252537"/>
                  <a:ext cx="15552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49" name="Ink 48">
                  <a:extLst>
                    <a:ext uri="{FF2B5EF4-FFF2-40B4-BE49-F238E27FC236}">
                      <a16:creationId xmlns:a16="http://schemas.microsoft.com/office/drawing/2014/main" id="{FAD132AF-6C3C-9015-0DE3-08ECEDF7F16E}"/>
                    </a:ext>
                  </a:extLst>
                </p14:cNvPr>
                <p14:cNvContentPartPr/>
                <p14:nvPr/>
              </p14:nvContentPartPr>
              <p14:xfrm>
                <a:off x="8118318" y="2258657"/>
                <a:ext cx="169200" cy="209880"/>
              </p14:xfrm>
            </p:contentPart>
          </mc:Choice>
          <mc:Fallback>
            <p:pic>
              <p:nvPicPr>
                <p:cNvPr id="49" name="Ink 48">
                  <a:extLst>
                    <a:ext uri="{FF2B5EF4-FFF2-40B4-BE49-F238E27FC236}">
                      <a16:creationId xmlns:a16="http://schemas.microsoft.com/office/drawing/2014/main" id="{FAD132AF-6C3C-9015-0DE3-08ECEDF7F16E}"/>
                    </a:ext>
                  </a:extLst>
                </p:cNvPr>
                <p:cNvPicPr/>
                <p:nvPr/>
              </p:nvPicPr>
              <p:blipFill>
                <a:blip r:embed="rId154"/>
                <a:stretch>
                  <a:fillRect/>
                </a:stretch>
              </p:blipFill>
              <p:spPr>
                <a:xfrm>
                  <a:off x="8100318" y="2241017"/>
                  <a:ext cx="20484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50" name="Ink 49">
                  <a:extLst>
                    <a:ext uri="{FF2B5EF4-FFF2-40B4-BE49-F238E27FC236}">
                      <a16:creationId xmlns:a16="http://schemas.microsoft.com/office/drawing/2014/main" id="{F527E4AA-4E82-9EC7-1FF0-F254782F1252}"/>
                    </a:ext>
                  </a:extLst>
                </p14:cNvPr>
                <p14:cNvContentPartPr/>
                <p14:nvPr/>
              </p14:nvContentPartPr>
              <p14:xfrm>
                <a:off x="8332518" y="2278457"/>
                <a:ext cx="118440" cy="10440"/>
              </p14:xfrm>
            </p:contentPart>
          </mc:Choice>
          <mc:Fallback>
            <p:pic>
              <p:nvPicPr>
                <p:cNvPr id="50" name="Ink 49">
                  <a:extLst>
                    <a:ext uri="{FF2B5EF4-FFF2-40B4-BE49-F238E27FC236}">
                      <a16:creationId xmlns:a16="http://schemas.microsoft.com/office/drawing/2014/main" id="{F527E4AA-4E82-9EC7-1FF0-F254782F1252}"/>
                    </a:ext>
                  </a:extLst>
                </p:cNvPr>
                <p:cNvPicPr/>
                <p:nvPr/>
              </p:nvPicPr>
              <p:blipFill>
                <a:blip r:embed="rId156"/>
                <a:stretch>
                  <a:fillRect/>
                </a:stretch>
              </p:blipFill>
              <p:spPr>
                <a:xfrm>
                  <a:off x="8314518" y="2260457"/>
                  <a:ext cx="1540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51" name="Ink 50">
                  <a:extLst>
                    <a:ext uri="{FF2B5EF4-FFF2-40B4-BE49-F238E27FC236}">
                      <a16:creationId xmlns:a16="http://schemas.microsoft.com/office/drawing/2014/main" id="{47A372B4-E4D9-BA40-5301-9F8F5EF48E94}"/>
                    </a:ext>
                  </a:extLst>
                </p14:cNvPr>
                <p14:cNvContentPartPr/>
                <p14:nvPr/>
              </p14:nvContentPartPr>
              <p14:xfrm>
                <a:off x="8388678" y="2352257"/>
                <a:ext cx="128520" cy="48960"/>
              </p14:xfrm>
            </p:contentPart>
          </mc:Choice>
          <mc:Fallback>
            <p:pic>
              <p:nvPicPr>
                <p:cNvPr id="51" name="Ink 50">
                  <a:extLst>
                    <a:ext uri="{FF2B5EF4-FFF2-40B4-BE49-F238E27FC236}">
                      <a16:creationId xmlns:a16="http://schemas.microsoft.com/office/drawing/2014/main" id="{47A372B4-E4D9-BA40-5301-9F8F5EF48E94}"/>
                    </a:ext>
                  </a:extLst>
                </p:cNvPr>
                <p:cNvPicPr/>
                <p:nvPr/>
              </p:nvPicPr>
              <p:blipFill>
                <a:blip r:embed="rId158"/>
                <a:stretch>
                  <a:fillRect/>
                </a:stretch>
              </p:blipFill>
              <p:spPr>
                <a:xfrm>
                  <a:off x="8371038" y="2334257"/>
                  <a:ext cx="1641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52" name="Ink 51">
                  <a:extLst>
                    <a:ext uri="{FF2B5EF4-FFF2-40B4-BE49-F238E27FC236}">
                      <a16:creationId xmlns:a16="http://schemas.microsoft.com/office/drawing/2014/main" id="{0177EA2A-0808-F33E-DDE9-7BD3CA1801EC}"/>
                    </a:ext>
                  </a:extLst>
                </p14:cNvPr>
                <p14:cNvContentPartPr/>
                <p14:nvPr/>
              </p14:nvContentPartPr>
              <p14:xfrm>
                <a:off x="8667318" y="2172977"/>
                <a:ext cx="175320" cy="200880"/>
              </p14:xfrm>
            </p:contentPart>
          </mc:Choice>
          <mc:Fallback>
            <p:pic>
              <p:nvPicPr>
                <p:cNvPr id="52" name="Ink 51">
                  <a:extLst>
                    <a:ext uri="{FF2B5EF4-FFF2-40B4-BE49-F238E27FC236}">
                      <a16:creationId xmlns:a16="http://schemas.microsoft.com/office/drawing/2014/main" id="{0177EA2A-0808-F33E-DDE9-7BD3CA1801EC}"/>
                    </a:ext>
                  </a:extLst>
                </p:cNvPr>
                <p:cNvPicPr/>
                <p:nvPr/>
              </p:nvPicPr>
              <p:blipFill>
                <a:blip r:embed="rId160"/>
                <a:stretch>
                  <a:fillRect/>
                </a:stretch>
              </p:blipFill>
              <p:spPr>
                <a:xfrm>
                  <a:off x="8649678" y="2154977"/>
                  <a:ext cx="21096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53" name="Ink 52">
                  <a:extLst>
                    <a:ext uri="{FF2B5EF4-FFF2-40B4-BE49-F238E27FC236}">
                      <a16:creationId xmlns:a16="http://schemas.microsoft.com/office/drawing/2014/main" id="{CD97ADE9-71DD-D68D-DC90-046008D3C519}"/>
                    </a:ext>
                  </a:extLst>
                </p14:cNvPr>
                <p14:cNvContentPartPr/>
                <p14:nvPr/>
              </p14:nvContentPartPr>
              <p14:xfrm>
                <a:off x="8925438" y="2265857"/>
                <a:ext cx="14760" cy="214200"/>
              </p14:xfrm>
            </p:contentPart>
          </mc:Choice>
          <mc:Fallback>
            <p:pic>
              <p:nvPicPr>
                <p:cNvPr id="53" name="Ink 52">
                  <a:extLst>
                    <a:ext uri="{FF2B5EF4-FFF2-40B4-BE49-F238E27FC236}">
                      <a16:creationId xmlns:a16="http://schemas.microsoft.com/office/drawing/2014/main" id="{CD97ADE9-71DD-D68D-DC90-046008D3C519}"/>
                    </a:ext>
                  </a:extLst>
                </p:cNvPr>
                <p:cNvPicPr/>
                <p:nvPr/>
              </p:nvPicPr>
              <p:blipFill>
                <a:blip r:embed="rId162"/>
                <a:stretch>
                  <a:fillRect/>
                </a:stretch>
              </p:blipFill>
              <p:spPr>
                <a:xfrm>
                  <a:off x="8907798" y="2248217"/>
                  <a:ext cx="504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54" name="Ink 53">
                  <a:extLst>
                    <a:ext uri="{FF2B5EF4-FFF2-40B4-BE49-F238E27FC236}">
                      <a16:creationId xmlns:a16="http://schemas.microsoft.com/office/drawing/2014/main" id="{957311C5-C7A8-F8D0-7D63-7760684B4FA1}"/>
                    </a:ext>
                  </a:extLst>
                </p14:cNvPr>
                <p14:cNvContentPartPr/>
                <p14:nvPr/>
              </p14:nvContentPartPr>
              <p14:xfrm>
                <a:off x="9047838" y="2105657"/>
                <a:ext cx="61920" cy="284760"/>
              </p14:xfrm>
            </p:contentPart>
          </mc:Choice>
          <mc:Fallback>
            <p:pic>
              <p:nvPicPr>
                <p:cNvPr id="54" name="Ink 53">
                  <a:extLst>
                    <a:ext uri="{FF2B5EF4-FFF2-40B4-BE49-F238E27FC236}">
                      <a16:creationId xmlns:a16="http://schemas.microsoft.com/office/drawing/2014/main" id="{957311C5-C7A8-F8D0-7D63-7760684B4FA1}"/>
                    </a:ext>
                  </a:extLst>
                </p:cNvPr>
                <p:cNvPicPr/>
                <p:nvPr/>
              </p:nvPicPr>
              <p:blipFill>
                <a:blip r:embed="rId164"/>
                <a:stretch>
                  <a:fillRect/>
                </a:stretch>
              </p:blipFill>
              <p:spPr>
                <a:xfrm>
                  <a:off x="9030198" y="2087657"/>
                  <a:ext cx="9756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74" name="Ink 73">
                  <a:extLst>
                    <a:ext uri="{FF2B5EF4-FFF2-40B4-BE49-F238E27FC236}">
                      <a16:creationId xmlns:a16="http://schemas.microsoft.com/office/drawing/2014/main" id="{7A9ED17B-4D5E-F591-ABB2-1F6D836CAD1D}"/>
                    </a:ext>
                  </a:extLst>
                </p14:cNvPr>
                <p14:cNvContentPartPr/>
                <p14:nvPr/>
              </p14:nvContentPartPr>
              <p14:xfrm>
                <a:off x="193278" y="1811537"/>
                <a:ext cx="117360" cy="429480"/>
              </p14:xfrm>
            </p:contentPart>
          </mc:Choice>
          <mc:Fallback>
            <p:pic>
              <p:nvPicPr>
                <p:cNvPr id="74" name="Ink 73">
                  <a:extLst>
                    <a:ext uri="{FF2B5EF4-FFF2-40B4-BE49-F238E27FC236}">
                      <a16:creationId xmlns:a16="http://schemas.microsoft.com/office/drawing/2014/main" id="{7A9ED17B-4D5E-F591-ABB2-1F6D836CAD1D}"/>
                    </a:ext>
                  </a:extLst>
                </p:cNvPr>
                <p:cNvPicPr/>
                <p:nvPr/>
              </p:nvPicPr>
              <p:blipFill>
                <a:blip r:embed="rId166"/>
                <a:stretch>
                  <a:fillRect/>
                </a:stretch>
              </p:blipFill>
              <p:spPr>
                <a:xfrm>
                  <a:off x="175638" y="1793537"/>
                  <a:ext cx="153000" cy="4651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75" name="Ink 74">
                  <a:extLst>
                    <a:ext uri="{FF2B5EF4-FFF2-40B4-BE49-F238E27FC236}">
                      <a16:creationId xmlns:a16="http://schemas.microsoft.com/office/drawing/2014/main" id="{EC0CAB61-F44B-88C3-50AC-79C4A5AA3817}"/>
                    </a:ext>
                  </a:extLst>
                </p14:cNvPr>
                <p14:cNvContentPartPr/>
                <p14:nvPr/>
              </p14:nvContentPartPr>
              <p14:xfrm>
                <a:off x="335478" y="2039057"/>
                <a:ext cx="64800" cy="20880"/>
              </p14:xfrm>
            </p:contentPart>
          </mc:Choice>
          <mc:Fallback>
            <p:pic>
              <p:nvPicPr>
                <p:cNvPr id="75" name="Ink 74">
                  <a:extLst>
                    <a:ext uri="{FF2B5EF4-FFF2-40B4-BE49-F238E27FC236}">
                      <a16:creationId xmlns:a16="http://schemas.microsoft.com/office/drawing/2014/main" id="{EC0CAB61-F44B-88C3-50AC-79C4A5AA3817}"/>
                    </a:ext>
                  </a:extLst>
                </p:cNvPr>
                <p:cNvPicPr/>
                <p:nvPr/>
              </p:nvPicPr>
              <p:blipFill>
                <a:blip r:embed="rId168"/>
                <a:stretch>
                  <a:fillRect/>
                </a:stretch>
              </p:blipFill>
              <p:spPr>
                <a:xfrm>
                  <a:off x="317838" y="2021417"/>
                  <a:ext cx="1004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76" name="Ink 75">
                  <a:extLst>
                    <a:ext uri="{FF2B5EF4-FFF2-40B4-BE49-F238E27FC236}">
                      <a16:creationId xmlns:a16="http://schemas.microsoft.com/office/drawing/2014/main" id="{553DE5E7-20EB-679D-45A9-BE2F59E2842B}"/>
                    </a:ext>
                  </a:extLst>
                </p14:cNvPr>
                <p14:cNvContentPartPr/>
                <p14:nvPr/>
              </p14:nvContentPartPr>
              <p14:xfrm>
                <a:off x="441678" y="1938617"/>
                <a:ext cx="135000" cy="146880"/>
              </p14:xfrm>
            </p:contentPart>
          </mc:Choice>
          <mc:Fallback>
            <p:pic>
              <p:nvPicPr>
                <p:cNvPr id="76" name="Ink 75">
                  <a:extLst>
                    <a:ext uri="{FF2B5EF4-FFF2-40B4-BE49-F238E27FC236}">
                      <a16:creationId xmlns:a16="http://schemas.microsoft.com/office/drawing/2014/main" id="{553DE5E7-20EB-679D-45A9-BE2F59E2842B}"/>
                    </a:ext>
                  </a:extLst>
                </p:cNvPr>
                <p:cNvPicPr/>
                <p:nvPr/>
              </p:nvPicPr>
              <p:blipFill>
                <a:blip r:embed="rId170"/>
                <a:stretch>
                  <a:fillRect/>
                </a:stretch>
              </p:blipFill>
              <p:spPr>
                <a:xfrm>
                  <a:off x="423678" y="1920617"/>
                  <a:ext cx="1706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77" name="Ink 76">
                  <a:extLst>
                    <a:ext uri="{FF2B5EF4-FFF2-40B4-BE49-F238E27FC236}">
                      <a16:creationId xmlns:a16="http://schemas.microsoft.com/office/drawing/2014/main" id="{77F13935-4645-334C-DB62-7ABE64F1F302}"/>
                    </a:ext>
                  </a:extLst>
                </p14:cNvPr>
                <p14:cNvContentPartPr/>
                <p14:nvPr/>
              </p14:nvContentPartPr>
              <p14:xfrm>
                <a:off x="566958" y="1928897"/>
                <a:ext cx="122040" cy="144720"/>
              </p14:xfrm>
            </p:contentPart>
          </mc:Choice>
          <mc:Fallback>
            <p:pic>
              <p:nvPicPr>
                <p:cNvPr id="77" name="Ink 76">
                  <a:extLst>
                    <a:ext uri="{FF2B5EF4-FFF2-40B4-BE49-F238E27FC236}">
                      <a16:creationId xmlns:a16="http://schemas.microsoft.com/office/drawing/2014/main" id="{77F13935-4645-334C-DB62-7ABE64F1F302}"/>
                    </a:ext>
                  </a:extLst>
                </p:cNvPr>
                <p:cNvPicPr/>
                <p:nvPr/>
              </p:nvPicPr>
              <p:blipFill>
                <a:blip r:embed="rId172"/>
                <a:stretch>
                  <a:fillRect/>
                </a:stretch>
              </p:blipFill>
              <p:spPr>
                <a:xfrm>
                  <a:off x="549318" y="1910897"/>
                  <a:ext cx="1576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78" name="Ink 77">
                  <a:extLst>
                    <a:ext uri="{FF2B5EF4-FFF2-40B4-BE49-F238E27FC236}">
                      <a16:creationId xmlns:a16="http://schemas.microsoft.com/office/drawing/2014/main" id="{C3BB6665-7C98-577D-8B54-2583AD2AC756}"/>
                    </a:ext>
                  </a:extLst>
                </p14:cNvPr>
                <p14:cNvContentPartPr/>
                <p14:nvPr/>
              </p14:nvContentPartPr>
              <p14:xfrm>
                <a:off x="750918" y="2007737"/>
                <a:ext cx="39240" cy="176040"/>
              </p14:xfrm>
            </p:contentPart>
          </mc:Choice>
          <mc:Fallback>
            <p:pic>
              <p:nvPicPr>
                <p:cNvPr id="78" name="Ink 77">
                  <a:extLst>
                    <a:ext uri="{FF2B5EF4-FFF2-40B4-BE49-F238E27FC236}">
                      <a16:creationId xmlns:a16="http://schemas.microsoft.com/office/drawing/2014/main" id="{C3BB6665-7C98-577D-8B54-2583AD2AC756}"/>
                    </a:ext>
                  </a:extLst>
                </p:cNvPr>
                <p:cNvPicPr/>
                <p:nvPr/>
              </p:nvPicPr>
              <p:blipFill>
                <a:blip r:embed="rId174"/>
                <a:stretch>
                  <a:fillRect/>
                </a:stretch>
              </p:blipFill>
              <p:spPr>
                <a:xfrm>
                  <a:off x="733278" y="1990097"/>
                  <a:ext cx="748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79" name="Ink 78">
                  <a:extLst>
                    <a:ext uri="{FF2B5EF4-FFF2-40B4-BE49-F238E27FC236}">
                      <a16:creationId xmlns:a16="http://schemas.microsoft.com/office/drawing/2014/main" id="{87C0B8F4-6471-64F7-0704-C7AEF55D8350}"/>
                    </a:ext>
                  </a:extLst>
                </p14:cNvPr>
                <p14:cNvContentPartPr/>
                <p14:nvPr/>
              </p14:nvContentPartPr>
              <p14:xfrm>
                <a:off x="829758" y="1842137"/>
                <a:ext cx="184680" cy="195840"/>
              </p14:xfrm>
            </p:contentPart>
          </mc:Choice>
          <mc:Fallback>
            <p:pic>
              <p:nvPicPr>
                <p:cNvPr id="79" name="Ink 78">
                  <a:extLst>
                    <a:ext uri="{FF2B5EF4-FFF2-40B4-BE49-F238E27FC236}">
                      <a16:creationId xmlns:a16="http://schemas.microsoft.com/office/drawing/2014/main" id="{87C0B8F4-6471-64F7-0704-C7AEF55D8350}"/>
                    </a:ext>
                  </a:extLst>
                </p:cNvPr>
                <p:cNvPicPr/>
                <p:nvPr/>
              </p:nvPicPr>
              <p:blipFill>
                <a:blip r:embed="rId176"/>
                <a:stretch>
                  <a:fillRect/>
                </a:stretch>
              </p:blipFill>
              <p:spPr>
                <a:xfrm>
                  <a:off x="812118" y="1824497"/>
                  <a:ext cx="2203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80" name="Ink 79">
                  <a:extLst>
                    <a:ext uri="{FF2B5EF4-FFF2-40B4-BE49-F238E27FC236}">
                      <a16:creationId xmlns:a16="http://schemas.microsoft.com/office/drawing/2014/main" id="{C95DF23D-EB55-C78E-1578-2B8C5B2F4D4B}"/>
                    </a:ext>
                  </a:extLst>
                </p14:cNvPr>
                <p14:cNvContentPartPr/>
                <p14:nvPr/>
              </p14:nvContentPartPr>
              <p14:xfrm>
                <a:off x="973038" y="1666817"/>
                <a:ext cx="190080" cy="474480"/>
              </p14:xfrm>
            </p:contentPart>
          </mc:Choice>
          <mc:Fallback>
            <p:pic>
              <p:nvPicPr>
                <p:cNvPr id="80" name="Ink 79">
                  <a:extLst>
                    <a:ext uri="{FF2B5EF4-FFF2-40B4-BE49-F238E27FC236}">
                      <a16:creationId xmlns:a16="http://schemas.microsoft.com/office/drawing/2014/main" id="{C95DF23D-EB55-C78E-1578-2B8C5B2F4D4B}"/>
                    </a:ext>
                  </a:extLst>
                </p:cNvPr>
                <p:cNvPicPr/>
                <p:nvPr/>
              </p:nvPicPr>
              <p:blipFill>
                <a:blip r:embed="rId178"/>
                <a:stretch>
                  <a:fillRect/>
                </a:stretch>
              </p:blipFill>
              <p:spPr>
                <a:xfrm>
                  <a:off x="955398" y="1648817"/>
                  <a:ext cx="225720" cy="5101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82" name="Ink 81">
                  <a:extLst>
                    <a:ext uri="{FF2B5EF4-FFF2-40B4-BE49-F238E27FC236}">
                      <a16:creationId xmlns:a16="http://schemas.microsoft.com/office/drawing/2014/main" id="{22C46F99-4705-4B0D-6931-38FD6DAD6A16}"/>
                    </a:ext>
                  </a:extLst>
                </p14:cNvPr>
                <p14:cNvContentPartPr/>
                <p14:nvPr/>
              </p14:nvContentPartPr>
              <p14:xfrm>
                <a:off x="333318" y="2606057"/>
                <a:ext cx="115560" cy="536760"/>
              </p14:xfrm>
            </p:contentPart>
          </mc:Choice>
          <mc:Fallback>
            <p:pic>
              <p:nvPicPr>
                <p:cNvPr id="82" name="Ink 81">
                  <a:extLst>
                    <a:ext uri="{FF2B5EF4-FFF2-40B4-BE49-F238E27FC236}">
                      <a16:creationId xmlns:a16="http://schemas.microsoft.com/office/drawing/2014/main" id="{22C46F99-4705-4B0D-6931-38FD6DAD6A16}"/>
                    </a:ext>
                  </a:extLst>
                </p:cNvPr>
                <p:cNvPicPr/>
                <p:nvPr/>
              </p:nvPicPr>
              <p:blipFill>
                <a:blip r:embed="rId180"/>
                <a:stretch>
                  <a:fillRect/>
                </a:stretch>
              </p:blipFill>
              <p:spPr>
                <a:xfrm>
                  <a:off x="315318" y="2588057"/>
                  <a:ext cx="151200" cy="5724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83" name="Ink 82">
                  <a:extLst>
                    <a:ext uri="{FF2B5EF4-FFF2-40B4-BE49-F238E27FC236}">
                      <a16:creationId xmlns:a16="http://schemas.microsoft.com/office/drawing/2014/main" id="{A1D51E12-84DF-5E7D-DF76-AF059889E763}"/>
                    </a:ext>
                  </a:extLst>
                </p14:cNvPr>
                <p14:cNvContentPartPr/>
                <p14:nvPr/>
              </p14:nvContentPartPr>
              <p14:xfrm>
                <a:off x="451038" y="2724137"/>
                <a:ext cx="163800" cy="293400"/>
              </p14:xfrm>
            </p:contentPart>
          </mc:Choice>
          <mc:Fallback>
            <p:pic>
              <p:nvPicPr>
                <p:cNvPr id="83" name="Ink 82">
                  <a:extLst>
                    <a:ext uri="{FF2B5EF4-FFF2-40B4-BE49-F238E27FC236}">
                      <a16:creationId xmlns:a16="http://schemas.microsoft.com/office/drawing/2014/main" id="{A1D51E12-84DF-5E7D-DF76-AF059889E763}"/>
                    </a:ext>
                  </a:extLst>
                </p:cNvPr>
                <p:cNvPicPr/>
                <p:nvPr/>
              </p:nvPicPr>
              <p:blipFill>
                <a:blip r:embed="rId182"/>
                <a:stretch>
                  <a:fillRect/>
                </a:stretch>
              </p:blipFill>
              <p:spPr>
                <a:xfrm>
                  <a:off x="433398" y="2706137"/>
                  <a:ext cx="19944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84" name="Ink 83">
                  <a:extLst>
                    <a:ext uri="{FF2B5EF4-FFF2-40B4-BE49-F238E27FC236}">
                      <a16:creationId xmlns:a16="http://schemas.microsoft.com/office/drawing/2014/main" id="{8ADE3C62-8026-F783-B54F-90DE9881045B}"/>
                    </a:ext>
                  </a:extLst>
                </p14:cNvPr>
                <p14:cNvContentPartPr/>
                <p14:nvPr/>
              </p14:nvContentPartPr>
              <p14:xfrm>
                <a:off x="712758" y="2875697"/>
                <a:ext cx="20520" cy="184680"/>
              </p14:xfrm>
            </p:contentPart>
          </mc:Choice>
          <mc:Fallback>
            <p:pic>
              <p:nvPicPr>
                <p:cNvPr id="84" name="Ink 83">
                  <a:extLst>
                    <a:ext uri="{FF2B5EF4-FFF2-40B4-BE49-F238E27FC236}">
                      <a16:creationId xmlns:a16="http://schemas.microsoft.com/office/drawing/2014/main" id="{8ADE3C62-8026-F783-B54F-90DE9881045B}"/>
                    </a:ext>
                  </a:extLst>
                </p:cNvPr>
                <p:cNvPicPr/>
                <p:nvPr/>
              </p:nvPicPr>
              <p:blipFill>
                <a:blip r:embed="rId184"/>
                <a:stretch>
                  <a:fillRect/>
                </a:stretch>
              </p:blipFill>
              <p:spPr>
                <a:xfrm>
                  <a:off x="694758" y="2858057"/>
                  <a:ext cx="5616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85" name="Ink 84">
                  <a:extLst>
                    <a:ext uri="{FF2B5EF4-FFF2-40B4-BE49-F238E27FC236}">
                      <a16:creationId xmlns:a16="http://schemas.microsoft.com/office/drawing/2014/main" id="{6ACE9B50-7A96-6305-CACF-73B94289A97D}"/>
                    </a:ext>
                  </a:extLst>
                </p14:cNvPr>
                <p14:cNvContentPartPr/>
                <p14:nvPr/>
              </p14:nvContentPartPr>
              <p14:xfrm>
                <a:off x="808878" y="2675897"/>
                <a:ext cx="58320" cy="216000"/>
              </p14:xfrm>
            </p:contentPart>
          </mc:Choice>
          <mc:Fallback>
            <p:pic>
              <p:nvPicPr>
                <p:cNvPr id="85" name="Ink 84">
                  <a:extLst>
                    <a:ext uri="{FF2B5EF4-FFF2-40B4-BE49-F238E27FC236}">
                      <a16:creationId xmlns:a16="http://schemas.microsoft.com/office/drawing/2014/main" id="{6ACE9B50-7A96-6305-CACF-73B94289A97D}"/>
                    </a:ext>
                  </a:extLst>
                </p:cNvPr>
                <p:cNvPicPr/>
                <p:nvPr/>
              </p:nvPicPr>
              <p:blipFill>
                <a:blip r:embed="rId186"/>
                <a:stretch>
                  <a:fillRect/>
                </a:stretch>
              </p:blipFill>
              <p:spPr>
                <a:xfrm>
                  <a:off x="790878" y="2658257"/>
                  <a:ext cx="9396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86" name="Ink 85">
                  <a:extLst>
                    <a:ext uri="{FF2B5EF4-FFF2-40B4-BE49-F238E27FC236}">
                      <a16:creationId xmlns:a16="http://schemas.microsoft.com/office/drawing/2014/main" id="{D4A16F7A-46EF-ADEE-3043-C7B75E71C694}"/>
                    </a:ext>
                  </a:extLst>
                </p14:cNvPr>
                <p14:cNvContentPartPr/>
                <p14:nvPr/>
              </p14:nvContentPartPr>
              <p14:xfrm>
                <a:off x="866838" y="2527577"/>
                <a:ext cx="161280" cy="438120"/>
              </p14:xfrm>
            </p:contentPart>
          </mc:Choice>
          <mc:Fallback>
            <p:pic>
              <p:nvPicPr>
                <p:cNvPr id="86" name="Ink 85">
                  <a:extLst>
                    <a:ext uri="{FF2B5EF4-FFF2-40B4-BE49-F238E27FC236}">
                      <a16:creationId xmlns:a16="http://schemas.microsoft.com/office/drawing/2014/main" id="{D4A16F7A-46EF-ADEE-3043-C7B75E71C694}"/>
                    </a:ext>
                  </a:extLst>
                </p:cNvPr>
                <p:cNvPicPr/>
                <p:nvPr/>
              </p:nvPicPr>
              <p:blipFill>
                <a:blip r:embed="rId188"/>
                <a:stretch>
                  <a:fillRect/>
                </a:stretch>
              </p:blipFill>
              <p:spPr>
                <a:xfrm>
                  <a:off x="849198" y="2509937"/>
                  <a:ext cx="196920" cy="4737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88" name="Ink 87">
                  <a:extLst>
                    <a:ext uri="{FF2B5EF4-FFF2-40B4-BE49-F238E27FC236}">
                      <a16:creationId xmlns:a16="http://schemas.microsoft.com/office/drawing/2014/main" id="{B9ECA6DA-BAAF-9F35-3C62-4294B88DC472}"/>
                    </a:ext>
                  </a:extLst>
                </p14:cNvPr>
                <p14:cNvContentPartPr/>
                <p14:nvPr/>
              </p14:nvContentPartPr>
              <p14:xfrm>
                <a:off x="418278" y="3461777"/>
                <a:ext cx="145080" cy="417240"/>
              </p14:xfrm>
            </p:contentPart>
          </mc:Choice>
          <mc:Fallback>
            <p:pic>
              <p:nvPicPr>
                <p:cNvPr id="88" name="Ink 87">
                  <a:extLst>
                    <a:ext uri="{FF2B5EF4-FFF2-40B4-BE49-F238E27FC236}">
                      <a16:creationId xmlns:a16="http://schemas.microsoft.com/office/drawing/2014/main" id="{B9ECA6DA-BAAF-9F35-3C62-4294B88DC472}"/>
                    </a:ext>
                  </a:extLst>
                </p:cNvPr>
                <p:cNvPicPr/>
                <p:nvPr/>
              </p:nvPicPr>
              <p:blipFill>
                <a:blip r:embed="rId190"/>
                <a:stretch>
                  <a:fillRect/>
                </a:stretch>
              </p:blipFill>
              <p:spPr>
                <a:xfrm>
                  <a:off x="400638" y="3444137"/>
                  <a:ext cx="180720" cy="4528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89" name="Ink 88">
                  <a:extLst>
                    <a:ext uri="{FF2B5EF4-FFF2-40B4-BE49-F238E27FC236}">
                      <a16:creationId xmlns:a16="http://schemas.microsoft.com/office/drawing/2014/main" id="{120C8DA8-8E69-2DD4-6A10-19F0D4737FD4}"/>
                    </a:ext>
                  </a:extLst>
                </p14:cNvPr>
                <p14:cNvContentPartPr/>
                <p14:nvPr/>
              </p14:nvContentPartPr>
              <p14:xfrm>
                <a:off x="567678" y="3515417"/>
                <a:ext cx="78840" cy="281520"/>
              </p14:xfrm>
            </p:contentPart>
          </mc:Choice>
          <mc:Fallback>
            <p:pic>
              <p:nvPicPr>
                <p:cNvPr id="89" name="Ink 88">
                  <a:extLst>
                    <a:ext uri="{FF2B5EF4-FFF2-40B4-BE49-F238E27FC236}">
                      <a16:creationId xmlns:a16="http://schemas.microsoft.com/office/drawing/2014/main" id="{120C8DA8-8E69-2DD4-6A10-19F0D4737FD4}"/>
                    </a:ext>
                  </a:extLst>
                </p:cNvPr>
                <p:cNvPicPr/>
                <p:nvPr/>
              </p:nvPicPr>
              <p:blipFill>
                <a:blip r:embed="rId192"/>
                <a:stretch>
                  <a:fillRect/>
                </a:stretch>
              </p:blipFill>
              <p:spPr>
                <a:xfrm>
                  <a:off x="550038" y="3497417"/>
                  <a:ext cx="11448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90" name="Ink 89">
                  <a:extLst>
                    <a:ext uri="{FF2B5EF4-FFF2-40B4-BE49-F238E27FC236}">
                      <a16:creationId xmlns:a16="http://schemas.microsoft.com/office/drawing/2014/main" id="{F9E39C85-B48D-B6A1-4467-22D2CB81581B}"/>
                    </a:ext>
                  </a:extLst>
                </p14:cNvPr>
                <p14:cNvContentPartPr/>
                <p14:nvPr/>
              </p14:nvContentPartPr>
              <p14:xfrm>
                <a:off x="747318" y="3666257"/>
                <a:ext cx="30600" cy="171360"/>
              </p14:xfrm>
            </p:contentPart>
          </mc:Choice>
          <mc:Fallback>
            <p:pic>
              <p:nvPicPr>
                <p:cNvPr id="90" name="Ink 89">
                  <a:extLst>
                    <a:ext uri="{FF2B5EF4-FFF2-40B4-BE49-F238E27FC236}">
                      <a16:creationId xmlns:a16="http://schemas.microsoft.com/office/drawing/2014/main" id="{F9E39C85-B48D-B6A1-4467-22D2CB81581B}"/>
                    </a:ext>
                  </a:extLst>
                </p:cNvPr>
                <p:cNvPicPr/>
                <p:nvPr/>
              </p:nvPicPr>
              <p:blipFill>
                <a:blip r:embed="rId194"/>
                <a:stretch>
                  <a:fillRect/>
                </a:stretch>
              </p:blipFill>
              <p:spPr>
                <a:xfrm>
                  <a:off x="729318" y="3648617"/>
                  <a:ext cx="662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91" name="Ink 90">
                  <a:extLst>
                    <a:ext uri="{FF2B5EF4-FFF2-40B4-BE49-F238E27FC236}">
                      <a16:creationId xmlns:a16="http://schemas.microsoft.com/office/drawing/2014/main" id="{089546D0-2A93-E7C6-8109-AC4A27C02396}"/>
                    </a:ext>
                  </a:extLst>
                </p14:cNvPr>
                <p14:cNvContentPartPr/>
                <p14:nvPr/>
              </p14:nvContentPartPr>
              <p14:xfrm>
                <a:off x="805278" y="3522617"/>
                <a:ext cx="147240" cy="145440"/>
              </p14:xfrm>
            </p:contentPart>
          </mc:Choice>
          <mc:Fallback>
            <p:pic>
              <p:nvPicPr>
                <p:cNvPr id="91" name="Ink 90">
                  <a:extLst>
                    <a:ext uri="{FF2B5EF4-FFF2-40B4-BE49-F238E27FC236}">
                      <a16:creationId xmlns:a16="http://schemas.microsoft.com/office/drawing/2014/main" id="{089546D0-2A93-E7C6-8109-AC4A27C02396}"/>
                    </a:ext>
                  </a:extLst>
                </p:cNvPr>
                <p:cNvPicPr/>
                <p:nvPr/>
              </p:nvPicPr>
              <p:blipFill>
                <a:blip r:embed="rId196"/>
                <a:stretch>
                  <a:fillRect/>
                </a:stretch>
              </p:blipFill>
              <p:spPr>
                <a:xfrm>
                  <a:off x="787638" y="3504617"/>
                  <a:ext cx="1828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92" name="Ink 91">
                  <a:extLst>
                    <a:ext uri="{FF2B5EF4-FFF2-40B4-BE49-F238E27FC236}">
                      <a16:creationId xmlns:a16="http://schemas.microsoft.com/office/drawing/2014/main" id="{68014C3F-C722-B302-8726-4954A8C4BC33}"/>
                    </a:ext>
                  </a:extLst>
                </p14:cNvPr>
                <p14:cNvContentPartPr/>
                <p14:nvPr/>
              </p14:nvContentPartPr>
              <p14:xfrm>
                <a:off x="960078" y="3431537"/>
                <a:ext cx="101880" cy="179640"/>
              </p14:xfrm>
            </p:contentPart>
          </mc:Choice>
          <mc:Fallback>
            <p:pic>
              <p:nvPicPr>
                <p:cNvPr id="92" name="Ink 91">
                  <a:extLst>
                    <a:ext uri="{FF2B5EF4-FFF2-40B4-BE49-F238E27FC236}">
                      <a16:creationId xmlns:a16="http://schemas.microsoft.com/office/drawing/2014/main" id="{68014C3F-C722-B302-8726-4954A8C4BC33}"/>
                    </a:ext>
                  </a:extLst>
                </p:cNvPr>
                <p:cNvPicPr/>
                <p:nvPr/>
              </p:nvPicPr>
              <p:blipFill>
                <a:blip r:embed="rId198"/>
                <a:stretch>
                  <a:fillRect/>
                </a:stretch>
              </p:blipFill>
              <p:spPr>
                <a:xfrm>
                  <a:off x="942438" y="3413537"/>
                  <a:ext cx="13752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93" name="Ink 92">
                  <a:extLst>
                    <a:ext uri="{FF2B5EF4-FFF2-40B4-BE49-F238E27FC236}">
                      <a16:creationId xmlns:a16="http://schemas.microsoft.com/office/drawing/2014/main" id="{E0C2A3D3-67FF-9820-BDE3-0657360A8390}"/>
                    </a:ext>
                  </a:extLst>
                </p14:cNvPr>
                <p14:cNvContentPartPr/>
                <p14:nvPr/>
              </p14:nvContentPartPr>
              <p14:xfrm>
                <a:off x="1060518" y="3250817"/>
                <a:ext cx="172440" cy="479880"/>
              </p14:xfrm>
            </p:contentPart>
          </mc:Choice>
          <mc:Fallback>
            <p:pic>
              <p:nvPicPr>
                <p:cNvPr id="93" name="Ink 92">
                  <a:extLst>
                    <a:ext uri="{FF2B5EF4-FFF2-40B4-BE49-F238E27FC236}">
                      <a16:creationId xmlns:a16="http://schemas.microsoft.com/office/drawing/2014/main" id="{E0C2A3D3-67FF-9820-BDE3-0657360A8390}"/>
                    </a:ext>
                  </a:extLst>
                </p:cNvPr>
                <p:cNvPicPr/>
                <p:nvPr/>
              </p:nvPicPr>
              <p:blipFill>
                <a:blip r:embed="rId200"/>
                <a:stretch>
                  <a:fillRect/>
                </a:stretch>
              </p:blipFill>
              <p:spPr>
                <a:xfrm>
                  <a:off x="1042878" y="3233177"/>
                  <a:ext cx="208080" cy="5155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95" name="Ink 94">
                  <a:extLst>
                    <a:ext uri="{FF2B5EF4-FFF2-40B4-BE49-F238E27FC236}">
                      <a16:creationId xmlns:a16="http://schemas.microsoft.com/office/drawing/2014/main" id="{3F5DD8F2-4EDC-3D43-6CF4-1A8F69CA8F61}"/>
                    </a:ext>
                  </a:extLst>
                </p14:cNvPr>
                <p14:cNvContentPartPr/>
                <p14:nvPr/>
              </p14:nvContentPartPr>
              <p14:xfrm>
                <a:off x="1243038" y="1089377"/>
                <a:ext cx="242280" cy="2842560"/>
              </p14:xfrm>
            </p:contentPart>
          </mc:Choice>
          <mc:Fallback>
            <p:pic>
              <p:nvPicPr>
                <p:cNvPr id="95" name="Ink 94">
                  <a:extLst>
                    <a:ext uri="{FF2B5EF4-FFF2-40B4-BE49-F238E27FC236}">
                      <a16:creationId xmlns:a16="http://schemas.microsoft.com/office/drawing/2014/main" id="{3F5DD8F2-4EDC-3D43-6CF4-1A8F69CA8F61}"/>
                    </a:ext>
                  </a:extLst>
                </p:cNvPr>
                <p:cNvPicPr/>
                <p:nvPr/>
              </p:nvPicPr>
              <p:blipFill>
                <a:blip r:embed="rId202"/>
                <a:stretch>
                  <a:fillRect/>
                </a:stretch>
              </p:blipFill>
              <p:spPr>
                <a:xfrm>
                  <a:off x="1225038" y="1071377"/>
                  <a:ext cx="277920" cy="28782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96" name="Ink 95">
                  <a:extLst>
                    <a:ext uri="{FF2B5EF4-FFF2-40B4-BE49-F238E27FC236}">
                      <a16:creationId xmlns:a16="http://schemas.microsoft.com/office/drawing/2014/main" id="{7BC26817-BF63-FE32-0F31-7AF09B45D723}"/>
                    </a:ext>
                  </a:extLst>
                </p14:cNvPr>
                <p14:cNvContentPartPr/>
                <p14:nvPr/>
              </p14:nvContentPartPr>
              <p14:xfrm>
                <a:off x="240798" y="2064977"/>
                <a:ext cx="5179320" cy="435960"/>
              </p14:xfrm>
            </p:contentPart>
          </mc:Choice>
          <mc:Fallback>
            <p:pic>
              <p:nvPicPr>
                <p:cNvPr id="96" name="Ink 95">
                  <a:extLst>
                    <a:ext uri="{FF2B5EF4-FFF2-40B4-BE49-F238E27FC236}">
                      <a16:creationId xmlns:a16="http://schemas.microsoft.com/office/drawing/2014/main" id="{7BC26817-BF63-FE32-0F31-7AF09B45D723}"/>
                    </a:ext>
                  </a:extLst>
                </p:cNvPr>
                <p:cNvPicPr/>
                <p:nvPr/>
              </p:nvPicPr>
              <p:blipFill>
                <a:blip r:embed="rId204"/>
                <a:stretch>
                  <a:fillRect/>
                </a:stretch>
              </p:blipFill>
              <p:spPr>
                <a:xfrm>
                  <a:off x="223158" y="2047337"/>
                  <a:ext cx="5214960" cy="4716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98" name="Ink 97">
                  <a:extLst>
                    <a:ext uri="{FF2B5EF4-FFF2-40B4-BE49-F238E27FC236}">
                      <a16:creationId xmlns:a16="http://schemas.microsoft.com/office/drawing/2014/main" id="{F4EAB2D2-CB5D-ABCF-E060-DA784CCF3E7D}"/>
                    </a:ext>
                  </a:extLst>
                </p14:cNvPr>
                <p14:cNvContentPartPr/>
                <p14:nvPr/>
              </p14:nvContentPartPr>
              <p14:xfrm>
                <a:off x="282198" y="2908457"/>
                <a:ext cx="5244840" cy="439920"/>
              </p14:xfrm>
            </p:contentPart>
          </mc:Choice>
          <mc:Fallback>
            <p:pic>
              <p:nvPicPr>
                <p:cNvPr id="98" name="Ink 97">
                  <a:extLst>
                    <a:ext uri="{FF2B5EF4-FFF2-40B4-BE49-F238E27FC236}">
                      <a16:creationId xmlns:a16="http://schemas.microsoft.com/office/drawing/2014/main" id="{F4EAB2D2-CB5D-ABCF-E060-DA784CCF3E7D}"/>
                    </a:ext>
                  </a:extLst>
                </p:cNvPr>
                <p:cNvPicPr/>
                <p:nvPr/>
              </p:nvPicPr>
              <p:blipFill>
                <a:blip r:embed="rId206"/>
                <a:stretch>
                  <a:fillRect/>
                </a:stretch>
              </p:blipFill>
              <p:spPr>
                <a:xfrm>
                  <a:off x="264558" y="2890457"/>
                  <a:ext cx="5280480" cy="4755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99" name="Ink 98">
                  <a:extLst>
                    <a:ext uri="{FF2B5EF4-FFF2-40B4-BE49-F238E27FC236}">
                      <a16:creationId xmlns:a16="http://schemas.microsoft.com/office/drawing/2014/main" id="{545BD8A8-33BA-7BF9-7C3E-5AA10F90CC0F}"/>
                    </a:ext>
                  </a:extLst>
                </p14:cNvPr>
                <p14:cNvContentPartPr/>
                <p14:nvPr/>
              </p14:nvContentPartPr>
              <p14:xfrm>
                <a:off x="115518" y="1517777"/>
                <a:ext cx="5263560" cy="136080"/>
              </p14:xfrm>
            </p:contentPart>
          </mc:Choice>
          <mc:Fallback>
            <p:pic>
              <p:nvPicPr>
                <p:cNvPr id="99" name="Ink 98">
                  <a:extLst>
                    <a:ext uri="{FF2B5EF4-FFF2-40B4-BE49-F238E27FC236}">
                      <a16:creationId xmlns:a16="http://schemas.microsoft.com/office/drawing/2014/main" id="{545BD8A8-33BA-7BF9-7C3E-5AA10F90CC0F}"/>
                    </a:ext>
                  </a:extLst>
                </p:cNvPr>
                <p:cNvPicPr/>
                <p:nvPr/>
              </p:nvPicPr>
              <p:blipFill>
                <a:blip r:embed="rId208"/>
                <a:stretch>
                  <a:fillRect/>
                </a:stretch>
              </p:blipFill>
              <p:spPr>
                <a:xfrm>
                  <a:off x="97518" y="1500137"/>
                  <a:ext cx="52992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00" name="Ink 99">
                  <a:extLst>
                    <a:ext uri="{FF2B5EF4-FFF2-40B4-BE49-F238E27FC236}">
                      <a16:creationId xmlns:a16="http://schemas.microsoft.com/office/drawing/2014/main" id="{6ABEB603-5436-AB9A-3612-C7D14C924AF1}"/>
                    </a:ext>
                  </a:extLst>
                </p14:cNvPr>
                <p14:cNvContentPartPr/>
                <p14:nvPr/>
              </p14:nvContentPartPr>
              <p14:xfrm>
                <a:off x="131718" y="1194497"/>
                <a:ext cx="212760" cy="119880"/>
              </p14:xfrm>
            </p:contentPart>
          </mc:Choice>
          <mc:Fallback>
            <p:pic>
              <p:nvPicPr>
                <p:cNvPr id="100" name="Ink 99">
                  <a:extLst>
                    <a:ext uri="{FF2B5EF4-FFF2-40B4-BE49-F238E27FC236}">
                      <a16:creationId xmlns:a16="http://schemas.microsoft.com/office/drawing/2014/main" id="{6ABEB603-5436-AB9A-3612-C7D14C924AF1}"/>
                    </a:ext>
                  </a:extLst>
                </p:cNvPr>
                <p:cNvPicPr/>
                <p:nvPr/>
              </p:nvPicPr>
              <p:blipFill>
                <a:blip r:embed="rId210"/>
                <a:stretch>
                  <a:fillRect/>
                </a:stretch>
              </p:blipFill>
              <p:spPr>
                <a:xfrm>
                  <a:off x="113718" y="1176857"/>
                  <a:ext cx="2484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01" name="Ink 100">
                  <a:extLst>
                    <a:ext uri="{FF2B5EF4-FFF2-40B4-BE49-F238E27FC236}">
                      <a16:creationId xmlns:a16="http://schemas.microsoft.com/office/drawing/2014/main" id="{EA8E0176-AC4D-0AB5-501A-31BB0C2BABDD}"/>
                    </a:ext>
                  </a:extLst>
                </p14:cNvPr>
                <p14:cNvContentPartPr/>
                <p14:nvPr/>
              </p14:nvContentPartPr>
              <p14:xfrm>
                <a:off x="227478" y="1323017"/>
                <a:ext cx="80280" cy="103320"/>
              </p14:xfrm>
            </p:contentPart>
          </mc:Choice>
          <mc:Fallback>
            <p:pic>
              <p:nvPicPr>
                <p:cNvPr id="101" name="Ink 100">
                  <a:extLst>
                    <a:ext uri="{FF2B5EF4-FFF2-40B4-BE49-F238E27FC236}">
                      <a16:creationId xmlns:a16="http://schemas.microsoft.com/office/drawing/2014/main" id="{EA8E0176-AC4D-0AB5-501A-31BB0C2BABDD}"/>
                    </a:ext>
                  </a:extLst>
                </p:cNvPr>
                <p:cNvPicPr/>
                <p:nvPr/>
              </p:nvPicPr>
              <p:blipFill>
                <a:blip r:embed="rId212"/>
                <a:stretch>
                  <a:fillRect/>
                </a:stretch>
              </p:blipFill>
              <p:spPr>
                <a:xfrm>
                  <a:off x="209478" y="1305017"/>
                  <a:ext cx="1159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02" name="Ink 101">
                  <a:extLst>
                    <a:ext uri="{FF2B5EF4-FFF2-40B4-BE49-F238E27FC236}">
                      <a16:creationId xmlns:a16="http://schemas.microsoft.com/office/drawing/2014/main" id="{64789FD2-47F4-EF23-9598-3A303C74CD5F}"/>
                    </a:ext>
                  </a:extLst>
                </p14:cNvPr>
                <p14:cNvContentPartPr/>
                <p14:nvPr/>
              </p14:nvContentPartPr>
              <p14:xfrm>
                <a:off x="212358" y="1378817"/>
                <a:ext cx="181440" cy="92160"/>
              </p14:xfrm>
            </p:contentPart>
          </mc:Choice>
          <mc:Fallback>
            <p:pic>
              <p:nvPicPr>
                <p:cNvPr id="102" name="Ink 101">
                  <a:extLst>
                    <a:ext uri="{FF2B5EF4-FFF2-40B4-BE49-F238E27FC236}">
                      <a16:creationId xmlns:a16="http://schemas.microsoft.com/office/drawing/2014/main" id="{64789FD2-47F4-EF23-9598-3A303C74CD5F}"/>
                    </a:ext>
                  </a:extLst>
                </p:cNvPr>
                <p:cNvPicPr/>
                <p:nvPr/>
              </p:nvPicPr>
              <p:blipFill>
                <a:blip r:embed="rId214"/>
                <a:stretch>
                  <a:fillRect/>
                </a:stretch>
              </p:blipFill>
              <p:spPr>
                <a:xfrm>
                  <a:off x="194358" y="1361177"/>
                  <a:ext cx="2170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03" name="Ink 102">
                  <a:extLst>
                    <a:ext uri="{FF2B5EF4-FFF2-40B4-BE49-F238E27FC236}">
                      <a16:creationId xmlns:a16="http://schemas.microsoft.com/office/drawing/2014/main" id="{F4D56A86-9D7E-0C62-52E9-52FEF8F68EC1}"/>
                    </a:ext>
                  </a:extLst>
                </p14:cNvPr>
                <p14:cNvContentPartPr/>
                <p14:nvPr/>
              </p14:nvContentPartPr>
              <p14:xfrm>
                <a:off x="408558" y="1326617"/>
                <a:ext cx="99720" cy="50040"/>
              </p14:xfrm>
            </p:contentPart>
          </mc:Choice>
          <mc:Fallback>
            <p:pic>
              <p:nvPicPr>
                <p:cNvPr id="103" name="Ink 102">
                  <a:extLst>
                    <a:ext uri="{FF2B5EF4-FFF2-40B4-BE49-F238E27FC236}">
                      <a16:creationId xmlns:a16="http://schemas.microsoft.com/office/drawing/2014/main" id="{F4D56A86-9D7E-0C62-52E9-52FEF8F68EC1}"/>
                    </a:ext>
                  </a:extLst>
                </p:cNvPr>
                <p:cNvPicPr/>
                <p:nvPr/>
              </p:nvPicPr>
              <p:blipFill>
                <a:blip r:embed="rId216"/>
                <a:stretch>
                  <a:fillRect/>
                </a:stretch>
              </p:blipFill>
              <p:spPr>
                <a:xfrm>
                  <a:off x="390918" y="1308617"/>
                  <a:ext cx="1353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04" name="Ink 103">
                  <a:extLst>
                    <a:ext uri="{FF2B5EF4-FFF2-40B4-BE49-F238E27FC236}">
                      <a16:creationId xmlns:a16="http://schemas.microsoft.com/office/drawing/2014/main" id="{D0F0FBCA-D203-C12D-33D4-5ABD9AF2E542}"/>
                    </a:ext>
                  </a:extLst>
                </p14:cNvPr>
                <p14:cNvContentPartPr/>
                <p14:nvPr/>
              </p14:nvContentPartPr>
              <p14:xfrm>
                <a:off x="431598" y="1151297"/>
                <a:ext cx="165240" cy="209880"/>
              </p14:xfrm>
            </p:contentPart>
          </mc:Choice>
          <mc:Fallback>
            <p:pic>
              <p:nvPicPr>
                <p:cNvPr id="104" name="Ink 103">
                  <a:extLst>
                    <a:ext uri="{FF2B5EF4-FFF2-40B4-BE49-F238E27FC236}">
                      <a16:creationId xmlns:a16="http://schemas.microsoft.com/office/drawing/2014/main" id="{D0F0FBCA-D203-C12D-33D4-5ABD9AF2E542}"/>
                    </a:ext>
                  </a:extLst>
                </p:cNvPr>
                <p:cNvPicPr/>
                <p:nvPr/>
              </p:nvPicPr>
              <p:blipFill>
                <a:blip r:embed="rId218"/>
                <a:stretch>
                  <a:fillRect/>
                </a:stretch>
              </p:blipFill>
              <p:spPr>
                <a:xfrm>
                  <a:off x="413598" y="1133657"/>
                  <a:ext cx="20088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05" name="Ink 104">
                  <a:extLst>
                    <a:ext uri="{FF2B5EF4-FFF2-40B4-BE49-F238E27FC236}">
                      <a16:creationId xmlns:a16="http://schemas.microsoft.com/office/drawing/2014/main" id="{C5C61D6F-EDB9-68D5-4001-27BBDF8B7C76}"/>
                    </a:ext>
                  </a:extLst>
                </p14:cNvPr>
                <p14:cNvContentPartPr/>
                <p14:nvPr/>
              </p14:nvContentPartPr>
              <p14:xfrm>
                <a:off x="597558" y="1191977"/>
                <a:ext cx="103680" cy="116640"/>
              </p14:xfrm>
            </p:contentPart>
          </mc:Choice>
          <mc:Fallback>
            <p:pic>
              <p:nvPicPr>
                <p:cNvPr id="105" name="Ink 104">
                  <a:extLst>
                    <a:ext uri="{FF2B5EF4-FFF2-40B4-BE49-F238E27FC236}">
                      <a16:creationId xmlns:a16="http://schemas.microsoft.com/office/drawing/2014/main" id="{C5C61D6F-EDB9-68D5-4001-27BBDF8B7C76}"/>
                    </a:ext>
                  </a:extLst>
                </p:cNvPr>
                <p:cNvPicPr/>
                <p:nvPr/>
              </p:nvPicPr>
              <p:blipFill>
                <a:blip r:embed="rId220"/>
                <a:stretch>
                  <a:fillRect/>
                </a:stretch>
              </p:blipFill>
              <p:spPr>
                <a:xfrm>
                  <a:off x="579918" y="1173977"/>
                  <a:ext cx="1393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06" name="Ink 105">
                  <a:extLst>
                    <a:ext uri="{FF2B5EF4-FFF2-40B4-BE49-F238E27FC236}">
                      <a16:creationId xmlns:a16="http://schemas.microsoft.com/office/drawing/2014/main" id="{A9C05B12-171A-EB58-1090-C42F16E1E926}"/>
                    </a:ext>
                  </a:extLst>
                </p14:cNvPr>
                <p14:cNvContentPartPr/>
                <p14:nvPr/>
              </p14:nvContentPartPr>
              <p14:xfrm>
                <a:off x="713118" y="1163177"/>
                <a:ext cx="81000" cy="119880"/>
              </p14:xfrm>
            </p:contentPart>
          </mc:Choice>
          <mc:Fallback>
            <p:pic>
              <p:nvPicPr>
                <p:cNvPr id="106" name="Ink 105">
                  <a:extLst>
                    <a:ext uri="{FF2B5EF4-FFF2-40B4-BE49-F238E27FC236}">
                      <a16:creationId xmlns:a16="http://schemas.microsoft.com/office/drawing/2014/main" id="{A9C05B12-171A-EB58-1090-C42F16E1E926}"/>
                    </a:ext>
                  </a:extLst>
                </p:cNvPr>
                <p:cNvPicPr/>
                <p:nvPr/>
              </p:nvPicPr>
              <p:blipFill>
                <a:blip r:embed="rId222"/>
                <a:stretch>
                  <a:fillRect/>
                </a:stretch>
              </p:blipFill>
              <p:spPr>
                <a:xfrm>
                  <a:off x="695118" y="1145177"/>
                  <a:ext cx="1166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07" name="Ink 106">
                  <a:extLst>
                    <a:ext uri="{FF2B5EF4-FFF2-40B4-BE49-F238E27FC236}">
                      <a16:creationId xmlns:a16="http://schemas.microsoft.com/office/drawing/2014/main" id="{0ECC64EA-3344-A64D-8859-9925A2909C53}"/>
                    </a:ext>
                  </a:extLst>
                </p14:cNvPr>
                <p14:cNvContentPartPr/>
                <p14:nvPr/>
              </p14:nvContentPartPr>
              <p14:xfrm>
                <a:off x="811398" y="1142297"/>
                <a:ext cx="70560" cy="83160"/>
              </p14:xfrm>
            </p:contentPart>
          </mc:Choice>
          <mc:Fallback>
            <p:pic>
              <p:nvPicPr>
                <p:cNvPr id="107" name="Ink 106">
                  <a:extLst>
                    <a:ext uri="{FF2B5EF4-FFF2-40B4-BE49-F238E27FC236}">
                      <a16:creationId xmlns:a16="http://schemas.microsoft.com/office/drawing/2014/main" id="{0ECC64EA-3344-A64D-8859-9925A2909C53}"/>
                    </a:ext>
                  </a:extLst>
                </p:cNvPr>
                <p:cNvPicPr/>
                <p:nvPr/>
              </p:nvPicPr>
              <p:blipFill>
                <a:blip r:embed="rId224"/>
                <a:stretch>
                  <a:fillRect/>
                </a:stretch>
              </p:blipFill>
              <p:spPr>
                <a:xfrm>
                  <a:off x="793758" y="1124657"/>
                  <a:ext cx="1062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08" name="Ink 107">
                  <a:extLst>
                    <a:ext uri="{FF2B5EF4-FFF2-40B4-BE49-F238E27FC236}">
                      <a16:creationId xmlns:a16="http://schemas.microsoft.com/office/drawing/2014/main" id="{8F3D3F75-8194-F8F1-8509-A901CDA43D41}"/>
                    </a:ext>
                  </a:extLst>
                </p14:cNvPr>
                <p14:cNvContentPartPr/>
                <p14:nvPr/>
              </p14:nvContentPartPr>
              <p14:xfrm>
                <a:off x="962958" y="1105577"/>
                <a:ext cx="61920" cy="72720"/>
              </p14:xfrm>
            </p:contentPart>
          </mc:Choice>
          <mc:Fallback>
            <p:pic>
              <p:nvPicPr>
                <p:cNvPr id="108" name="Ink 107">
                  <a:extLst>
                    <a:ext uri="{FF2B5EF4-FFF2-40B4-BE49-F238E27FC236}">
                      <a16:creationId xmlns:a16="http://schemas.microsoft.com/office/drawing/2014/main" id="{8F3D3F75-8194-F8F1-8509-A901CDA43D41}"/>
                    </a:ext>
                  </a:extLst>
                </p:cNvPr>
                <p:cNvPicPr/>
                <p:nvPr/>
              </p:nvPicPr>
              <p:blipFill>
                <a:blip r:embed="rId226"/>
                <a:stretch>
                  <a:fillRect/>
                </a:stretch>
              </p:blipFill>
              <p:spPr>
                <a:xfrm>
                  <a:off x="945318" y="1087577"/>
                  <a:ext cx="975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09" name="Ink 108">
                  <a:extLst>
                    <a:ext uri="{FF2B5EF4-FFF2-40B4-BE49-F238E27FC236}">
                      <a16:creationId xmlns:a16="http://schemas.microsoft.com/office/drawing/2014/main" id="{FBDC2D20-358A-7842-07E0-2CD7F8D1779A}"/>
                    </a:ext>
                  </a:extLst>
                </p14:cNvPr>
                <p14:cNvContentPartPr/>
                <p14:nvPr/>
              </p14:nvContentPartPr>
              <p14:xfrm>
                <a:off x="996798" y="928457"/>
                <a:ext cx="83160" cy="271080"/>
              </p14:xfrm>
            </p:contentPart>
          </mc:Choice>
          <mc:Fallback>
            <p:pic>
              <p:nvPicPr>
                <p:cNvPr id="109" name="Ink 108">
                  <a:extLst>
                    <a:ext uri="{FF2B5EF4-FFF2-40B4-BE49-F238E27FC236}">
                      <a16:creationId xmlns:a16="http://schemas.microsoft.com/office/drawing/2014/main" id="{FBDC2D20-358A-7842-07E0-2CD7F8D1779A}"/>
                    </a:ext>
                  </a:extLst>
                </p:cNvPr>
                <p:cNvPicPr/>
                <p:nvPr/>
              </p:nvPicPr>
              <p:blipFill>
                <a:blip r:embed="rId228"/>
                <a:stretch>
                  <a:fillRect/>
                </a:stretch>
              </p:blipFill>
              <p:spPr>
                <a:xfrm>
                  <a:off x="978798" y="910457"/>
                  <a:ext cx="11880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12" name="Ink 111">
                  <a:extLst>
                    <a:ext uri="{FF2B5EF4-FFF2-40B4-BE49-F238E27FC236}">
                      <a16:creationId xmlns:a16="http://schemas.microsoft.com/office/drawing/2014/main" id="{EC14C118-960E-BB4A-7E39-D5D1C64783D1}"/>
                    </a:ext>
                  </a:extLst>
                </p14:cNvPr>
                <p14:cNvContentPartPr/>
                <p14:nvPr/>
              </p14:nvContentPartPr>
              <p14:xfrm>
                <a:off x="1362558" y="1151297"/>
                <a:ext cx="192240" cy="55080"/>
              </p14:xfrm>
            </p:contentPart>
          </mc:Choice>
          <mc:Fallback>
            <p:pic>
              <p:nvPicPr>
                <p:cNvPr id="112" name="Ink 111">
                  <a:extLst>
                    <a:ext uri="{FF2B5EF4-FFF2-40B4-BE49-F238E27FC236}">
                      <a16:creationId xmlns:a16="http://schemas.microsoft.com/office/drawing/2014/main" id="{EC14C118-960E-BB4A-7E39-D5D1C64783D1}"/>
                    </a:ext>
                  </a:extLst>
                </p:cNvPr>
                <p:cNvPicPr/>
                <p:nvPr/>
              </p:nvPicPr>
              <p:blipFill>
                <a:blip r:embed="rId230"/>
                <a:stretch>
                  <a:fillRect/>
                </a:stretch>
              </p:blipFill>
              <p:spPr>
                <a:xfrm>
                  <a:off x="1344918" y="1133657"/>
                  <a:ext cx="2278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13" name="Ink 112">
                  <a:extLst>
                    <a:ext uri="{FF2B5EF4-FFF2-40B4-BE49-F238E27FC236}">
                      <a16:creationId xmlns:a16="http://schemas.microsoft.com/office/drawing/2014/main" id="{CB0B7B09-AA09-CA48-7EF3-C4CD2ED555B7}"/>
                    </a:ext>
                  </a:extLst>
                </p14:cNvPr>
                <p14:cNvContentPartPr/>
                <p14:nvPr/>
              </p14:nvContentPartPr>
              <p14:xfrm>
                <a:off x="1455078" y="1206017"/>
                <a:ext cx="78840" cy="203760"/>
              </p14:xfrm>
            </p:contentPart>
          </mc:Choice>
          <mc:Fallback>
            <p:pic>
              <p:nvPicPr>
                <p:cNvPr id="113" name="Ink 112">
                  <a:extLst>
                    <a:ext uri="{FF2B5EF4-FFF2-40B4-BE49-F238E27FC236}">
                      <a16:creationId xmlns:a16="http://schemas.microsoft.com/office/drawing/2014/main" id="{CB0B7B09-AA09-CA48-7EF3-C4CD2ED555B7}"/>
                    </a:ext>
                  </a:extLst>
                </p:cNvPr>
                <p:cNvPicPr/>
                <p:nvPr/>
              </p:nvPicPr>
              <p:blipFill>
                <a:blip r:embed="rId232"/>
                <a:stretch>
                  <a:fillRect/>
                </a:stretch>
              </p:blipFill>
              <p:spPr>
                <a:xfrm>
                  <a:off x="1437078" y="1188377"/>
                  <a:ext cx="11448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14" name="Ink 113">
                  <a:extLst>
                    <a:ext uri="{FF2B5EF4-FFF2-40B4-BE49-F238E27FC236}">
                      <a16:creationId xmlns:a16="http://schemas.microsoft.com/office/drawing/2014/main" id="{064F2C82-C3A3-6E08-3CCE-2C36C73658D4}"/>
                    </a:ext>
                  </a:extLst>
                </p14:cNvPr>
                <p14:cNvContentPartPr/>
                <p14:nvPr/>
              </p14:nvContentPartPr>
              <p14:xfrm>
                <a:off x="1542918" y="1323377"/>
                <a:ext cx="146880" cy="65160"/>
              </p14:xfrm>
            </p:contentPart>
          </mc:Choice>
          <mc:Fallback>
            <p:pic>
              <p:nvPicPr>
                <p:cNvPr id="114" name="Ink 113">
                  <a:extLst>
                    <a:ext uri="{FF2B5EF4-FFF2-40B4-BE49-F238E27FC236}">
                      <a16:creationId xmlns:a16="http://schemas.microsoft.com/office/drawing/2014/main" id="{064F2C82-C3A3-6E08-3CCE-2C36C73658D4}"/>
                    </a:ext>
                  </a:extLst>
                </p:cNvPr>
                <p:cNvPicPr/>
                <p:nvPr/>
              </p:nvPicPr>
              <p:blipFill>
                <a:blip r:embed="rId234"/>
                <a:stretch>
                  <a:fillRect/>
                </a:stretch>
              </p:blipFill>
              <p:spPr>
                <a:xfrm>
                  <a:off x="1524918" y="1305377"/>
                  <a:ext cx="1825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15" name="Ink 114">
                  <a:extLst>
                    <a:ext uri="{FF2B5EF4-FFF2-40B4-BE49-F238E27FC236}">
                      <a16:creationId xmlns:a16="http://schemas.microsoft.com/office/drawing/2014/main" id="{BF441118-4C4D-21F1-831E-963FBB135D03}"/>
                    </a:ext>
                  </a:extLst>
                </p14:cNvPr>
                <p14:cNvContentPartPr/>
                <p14:nvPr/>
              </p14:nvContentPartPr>
              <p14:xfrm>
                <a:off x="1689078" y="1269377"/>
                <a:ext cx="77040" cy="115560"/>
              </p14:xfrm>
            </p:contentPart>
          </mc:Choice>
          <mc:Fallback>
            <p:pic>
              <p:nvPicPr>
                <p:cNvPr id="115" name="Ink 114">
                  <a:extLst>
                    <a:ext uri="{FF2B5EF4-FFF2-40B4-BE49-F238E27FC236}">
                      <a16:creationId xmlns:a16="http://schemas.microsoft.com/office/drawing/2014/main" id="{BF441118-4C4D-21F1-831E-963FBB135D03}"/>
                    </a:ext>
                  </a:extLst>
                </p:cNvPr>
                <p:cNvPicPr/>
                <p:nvPr/>
              </p:nvPicPr>
              <p:blipFill>
                <a:blip r:embed="rId236"/>
                <a:stretch>
                  <a:fillRect/>
                </a:stretch>
              </p:blipFill>
              <p:spPr>
                <a:xfrm>
                  <a:off x="1671078" y="1251377"/>
                  <a:ext cx="1126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16" name="Ink 115">
                  <a:extLst>
                    <a:ext uri="{FF2B5EF4-FFF2-40B4-BE49-F238E27FC236}">
                      <a16:creationId xmlns:a16="http://schemas.microsoft.com/office/drawing/2014/main" id="{9406D747-F6CB-3111-8F75-5A4F97619F38}"/>
                    </a:ext>
                  </a:extLst>
                </p14:cNvPr>
                <p14:cNvContentPartPr/>
                <p14:nvPr/>
              </p14:nvContentPartPr>
              <p14:xfrm>
                <a:off x="1744158" y="1114577"/>
                <a:ext cx="133200" cy="234720"/>
              </p14:xfrm>
            </p:contentPart>
          </mc:Choice>
          <mc:Fallback>
            <p:pic>
              <p:nvPicPr>
                <p:cNvPr id="116" name="Ink 115">
                  <a:extLst>
                    <a:ext uri="{FF2B5EF4-FFF2-40B4-BE49-F238E27FC236}">
                      <a16:creationId xmlns:a16="http://schemas.microsoft.com/office/drawing/2014/main" id="{9406D747-F6CB-3111-8F75-5A4F97619F38}"/>
                    </a:ext>
                  </a:extLst>
                </p:cNvPr>
                <p:cNvPicPr/>
                <p:nvPr/>
              </p:nvPicPr>
              <p:blipFill>
                <a:blip r:embed="rId238"/>
                <a:stretch>
                  <a:fillRect/>
                </a:stretch>
              </p:blipFill>
              <p:spPr>
                <a:xfrm>
                  <a:off x="1726158" y="1096577"/>
                  <a:ext cx="16884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17" name="Ink 116">
                  <a:extLst>
                    <a:ext uri="{FF2B5EF4-FFF2-40B4-BE49-F238E27FC236}">
                      <a16:creationId xmlns:a16="http://schemas.microsoft.com/office/drawing/2014/main" id="{868A5FC9-9B6D-282E-1FFF-EAD184CEF34E}"/>
                    </a:ext>
                  </a:extLst>
                </p14:cNvPr>
                <p14:cNvContentPartPr/>
                <p14:nvPr/>
              </p14:nvContentPartPr>
              <p14:xfrm>
                <a:off x="1718958" y="1164977"/>
                <a:ext cx="172080" cy="60840"/>
              </p14:xfrm>
            </p:contentPart>
          </mc:Choice>
          <mc:Fallback>
            <p:pic>
              <p:nvPicPr>
                <p:cNvPr id="117" name="Ink 116">
                  <a:extLst>
                    <a:ext uri="{FF2B5EF4-FFF2-40B4-BE49-F238E27FC236}">
                      <a16:creationId xmlns:a16="http://schemas.microsoft.com/office/drawing/2014/main" id="{868A5FC9-9B6D-282E-1FFF-EAD184CEF34E}"/>
                    </a:ext>
                  </a:extLst>
                </p:cNvPr>
                <p:cNvPicPr/>
                <p:nvPr/>
              </p:nvPicPr>
              <p:blipFill>
                <a:blip r:embed="rId240"/>
                <a:stretch>
                  <a:fillRect/>
                </a:stretch>
              </p:blipFill>
              <p:spPr>
                <a:xfrm>
                  <a:off x="1700958" y="1146977"/>
                  <a:ext cx="2077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18" name="Ink 117">
                  <a:extLst>
                    <a:ext uri="{FF2B5EF4-FFF2-40B4-BE49-F238E27FC236}">
                      <a16:creationId xmlns:a16="http://schemas.microsoft.com/office/drawing/2014/main" id="{6B161231-97A3-B7C1-E396-AEC4B47A603D}"/>
                    </a:ext>
                  </a:extLst>
                </p14:cNvPr>
                <p14:cNvContentPartPr/>
                <p14:nvPr/>
              </p14:nvContentPartPr>
              <p14:xfrm>
                <a:off x="1882038" y="1033937"/>
                <a:ext cx="186840" cy="265320"/>
              </p14:xfrm>
            </p:contentPart>
          </mc:Choice>
          <mc:Fallback>
            <p:pic>
              <p:nvPicPr>
                <p:cNvPr id="118" name="Ink 117">
                  <a:extLst>
                    <a:ext uri="{FF2B5EF4-FFF2-40B4-BE49-F238E27FC236}">
                      <a16:creationId xmlns:a16="http://schemas.microsoft.com/office/drawing/2014/main" id="{6B161231-97A3-B7C1-E396-AEC4B47A603D}"/>
                    </a:ext>
                  </a:extLst>
                </p:cNvPr>
                <p:cNvPicPr/>
                <p:nvPr/>
              </p:nvPicPr>
              <p:blipFill>
                <a:blip r:embed="rId242"/>
                <a:stretch>
                  <a:fillRect/>
                </a:stretch>
              </p:blipFill>
              <p:spPr>
                <a:xfrm>
                  <a:off x="1864038" y="1015937"/>
                  <a:ext cx="22248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19" name="Ink 118">
                  <a:extLst>
                    <a:ext uri="{FF2B5EF4-FFF2-40B4-BE49-F238E27FC236}">
                      <a16:creationId xmlns:a16="http://schemas.microsoft.com/office/drawing/2014/main" id="{4E3B6AFC-2B71-7730-9AB9-C5CFD0AE915E}"/>
                    </a:ext>
                  </a:extLst>
                </p14:cNvPr>
                <p14:cNvContentPartPr/>
                <p14:nvPr/>
              </p14:nvContentPartPr>
              <p14:xfrm>
                <a:off x="2137278" y="1154537"/>
                <a:ext cx="56880" cy="119520"/>
              </p14:xfrm>
            </p:contentPart>
          </mc:Choice>
          <mc:Fallback>
            <p:pic>
              <p:nvPicPr>
                <p:cNvPr id="119" name="Ink 118">
                  <a:extLst>
                    <a:ext uri="{FF2B5EF4-FFF2-40B4-BE49-F238E27FC236}">
                      <a16:creationId xmlns:a16="http://schemas.microsoft.com/office/drawing/2014/main" id="{4E3B6AFC-2B71-7730-9AB9-C5CFD0AE915E}"/>
                    </a:ext>
                  </a:extLst>
                </p:cNvPr>
                <p:cNvPicPr/>
                <p:nvPr/>
              </p:nvPicPr>
              <p:blipFill>
                <a:blip r:embed="rId244"/>
                <a:stretch>
                  <a:fillRect/>
                </a:stretch>
              </p:blipFill>
              <p:spPr>
                <a:xfrm>
                  <a:off x="2119638" y="1136897"/>
                  <a:ext cx="925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20" name="Ink 119">
                  <a:extLst>
                    <a:ext uri="{FF2B5EF4-FFF2-40B4-BE49-F238E27FC236}">
                      <a16:creationId xmlns:a16="http://schemas.microsoft.com/office/drawing/2014/main" id="{3F7F7153-3C1B-0260-892F-84DCA1116BDE}"/>
                    </a:ext>
                  </a:extLst>
                </p14:cNvPr>
                <p14:cNvContentPartPr/>
                <p14:nvPr/>
              </p14:nvContentPartPr>
              <p14:xfrm>
                <a:off x="2122878" y="894977"/>
                <a:ext cx="154800" cy="350280"/>
              </p14:xfrm>
            </p:contentPart>
          </mc:Choice>
          <mc:Fallback>
            <p:pic>
              <p:nvPicPr>
                <p:cNvPr id="120" name="Ink 119">
                  <a:extLst>
                    <a:ext uri="{FF2B5EF4-FFF2-40B4-BE49-F238E27FC236}">
                      <a16:creationId xmlns:a16="http://schemas.microsoft.com/office/drawing/2014/main" id="{3F7F7153-3C1B-0260-892F-84DCA1116BDE}"/>
                    </a:ext>
                  </a:extLst>
                </p:cNvPr>
                <p:cNvPicPr/>
                <p:nvPr/>
              </p:nvPicPr>
              <p:blipFill>
                <a:blip r:embed="rId246"/>
                <a:stretch>
                  <a:fillRect/>
                </a:stretch>
              </p:blipFill>
              <p:spPr>
                <a:xfrm>
                  <a:off x="2105238" y="876977"/>
                  <a:ext cx="190440" cy="3859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21" name="Ink 120">
                  <a:extLst>
                    <a:ext uri="{FF2B5EF4-FFF2-40B4-BE49-F238E27FC236}">
                      <a16:creationId xmlns:a16="http://schemas.microsoft.com/office/drawing/2014/main" id="{93F4351E-1CC8-451A-2E57-025EFF640784}"/>
                    </a:ext>
                  </a:extLst>
                </p14:cNvPr>
                <p14:cNvContentPartPr/>
                <p14:nvPr/>
              </p14:nvContentPartPr>
              <p14:xfrm>
                <a:off x="2319078" y="1150577"/>
                <a:ext cx="77040" cy="124920"/>
              </p14:xfrm>
            </p:contentPart>
          </mc:Choice>
          <mc:Fallback>
            <p:pic>
              <p:nvPicPr>
                <p:cNvPr id="121" name="Ink 120">
                  <a:extLst>
                    <a:ext uri="{FF2B5EF4-FFF2-40B4-BE49-F238E27FC236}">
                      <a16:creationId xmlns:a16="http://schemas.microsoft.com/office/drawing/2014/main" id="{93F4351E-1CC8-451A-2E57-025EFF640784}"/>
                    </a:ext>
                  </a:extLst>
                </p:cNvPr>
                <p:cNvPicPr/>
                <p:nvPr/>
              </p:nvPicPr>
              <p:blipFill>
                <a:blip r:embed="rId248"/>
                <a:stretch>
                  <a:fillRect/>
                </a:stretch>
              </p:blipFill>
              <p:spPr>
                <a:xfrm>
                  <a:off x="2301438" y="1132577"/>
                  <a:ext cx="1126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22" name="Ink 121">
                  <a:extLst>
                    <a:ext uri="{FF2B5EF4-FFF2-40B4-BE49-F238E27FC236}">
                      <a16:creationId xmlns:a16="http://schemas.microsoft.com/office/drawing/2014/main" id="{2FF11642-84F6-AD2F-A9ED-E24855C34439}"/>
                    </a:ext>
                  </a:extLst>
                </p14:cNvPr>
                <p14:cNvContentPartPr/>
                <p14:nvPr/>
              </p14:nvContentPartPr>
              <p14:xfrm>
                <a:off x="2434278" y="1130777"/>
                <a:ext cx="150840" cy="147240"/>
              </p14:xfrm>
            </p:contentPart>
          </mc:Choice>
          <mc:Fallback>
            <p:pic>
              <p:nvPicPr>
                <p:cNvPr id="122" name="Ink 121">
                  <a:extLst>
                    <a:ext uri="{FF2B5EF4-FFF2-40B4-BE49-F238E27FC236}">
                      <a16:creationId xmlns:a16="http://schemas.microsoft.com/office/drawing/2014/main" id="{2FF11642-84F6-AD2F-A9ED-E24855C34439}"/>
                    </a:ext>
                  </a:extLst>
                </p:cNvPr>
                <p:cNvPicPr/>
                <p:nvPr/>
              </p:nvPicPr>
              <p:blipFill>
                <a:blip r:embed="rId250"/>
                <a:stretch>
                  <a:fillRect/>
                </a:stretch>
              </p:blipFill>
              <p:spPr>
                <a:xfrm>
                  <a:off x="2416278" y="1113137"/>
                  <a:ext cx="1864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23" name="Ink 122">
                  <a:extLst>
                    <a:ext uri="{FF2B5EF4-FFF2-40B4-BE49-F238E27FC236}">
                      <a16:creationId xmlns:a16="http://schemas.microsoft.com/office/drawing/2014/main" id="{16DFD8CA-A007-3EBF-3003-1067F2E91992}"/>
                    </a:ext>
                  </a:extLst>
                </p14:cNvPr>
                <p14:cNvContentPartPr/>
                <p14:nvPr/>
              </p14:nvContentPartPr>
              <p14:xfrm>
                <a:off x="2594838" y="711377"/>
                <a:ext cx="592200" cy="2931120"/>
              </p14:xfrm>
            </p:contentPart>
          </mc:Choice>
          <mc:Fallback>
            <p:pic>
              <p:nvPicPr>
                <p:cNvPr id="123" name="Ink 122">
                  <a:extLst>
                    <a:ext uri="{FF2B5EF4-FFF2-40B4-BE49-F238E27FC236}">
                      <a16:creationId xmlns:a16="http://schemas.microsoft.com/office/drawing/2014/main" id="{16DFD8CA-A007-3EBF-3003-1067F2E91992}"/>
                    </a:ext>
                  </a:extLst>
                </p:cNvPr>
                <p:cNvPicPr/>
                <p:nvPr/>
              </p:nvPicPr>
              <p:blipFill>
                <a:blip r:embed="rId252"/>
                <a:stretch>
                  <a:fillRect/>
                </a:stretch>
              </p:blipFill>
              <p:spPr>
                <a:xfrm>
                  <a:off x="2576838" y="693737"/>
                  <a:ext cx="627840" cy="29667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25" name="Ink 124">
                  <a:extLst>
                    <a:ext uri="{FF2B5EF4-FFF2-40B4-BE49-F238E27FC236}">
                      <a16:creationId xmlns:a16="http://schemas.microsoft.com/office/drawing/2014/main" id="{CC3B9E4A-EBD7-171D-D7F8-0FFFB035CDDE}"/>
                    </a:ext>
                  </a:extLst>
                </p14:cNvPr>
                <p14:cNvContentPartPr/>
                <p14:nvPr/>
              </p14:nvContentPartPr>
              <p14:xfrm>
                <a:off x="2955198" y="865457"/>
                <a:ext cx="254160" cy="587160"/>
              </p14:xfrm>
            </p:contentPart>
          </mc:Choice>
          <mc:Fallback>
            <p:pic>
              <p:nvPicPr>
                <p:cNvPr id="125" name="Ink 124">
                  <a:extLst>
                    <a:ext uri="{FF2B5EF4-FFF2-40B4-BE49-F238E27FC236}">
                      <a16:creationId xmlns:a16="http://schemas.microsoft.com/office/drawing/2014/main" id="{CC3B9E4A-EBD7-171D-D7F8-0FFFB035CDDE}"/>
                    </a:ext>
                  </a:extLst>
                </p:cNvPr>
                <p:cNvPicPr/>
                <p:nvPr/>
              </p:nvPicPr>
              <p:blipFill>
                <a:blip r:embed="rId254"/>
                <a:stretch>
                  <a:fillRect/>
                </a:stretch>
              </p:blipFill>
              <p:spPr>
                <a:xfrm>
                  <a:off x="2937558" y="847457"/>
                  <a:ext cx="289800" cy="6228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26" name="Ink 125">
                  <a:extLst>
                    <a:ext uri="{FF2B5EF4-FFF2-40B4-BE49-F238E27FC236}">
                      <a16:creationId xmlns:a16="http://schemas.microsoft.com/office/drawing/2014/main" id="{D2C508C2-7CF0-4FF4-1A54-5F4043518E6F}"/>
                    </a:ext>
                  </a:extLst>
                </p14:cNvPr>
                <p14:cNvContentPartPr/>
                <p14:nvPr/>
              </p14:nvContentPartPr>
              <p14:xfrm>
                <a:off x="3121518" y="865097"/>
                <a:ext cx="61920" cy="137160"/>
              </p14:xfrm>
            </p:contentPart>
          </mc:Choice>
          <mc:Fallback>
            <p:pic>
              <p:nvPicPr>
                <p:cNvPr id="126" name="Ink 125">
                  <a:extLst>
                    <a:ext uri="{FF2B5EF4-FFF2-40B4-BE49-F238E27FC236}">
                      <a16:creationId xmlns:a16="http://schemas.microsoft.com/office/drawing/2014/main" id="{D2C508C2-7CF0-4FF4-1A54-5F4043518E6F}"/>
                    </a:ext>
                  </a:extLst>
                </p:cNvPr>
                <p:cNvPicPr/>
                <p:nvPr/>
              </p:nvPicPr>
              <p:blipFill>
                <a:blip r:embed="rId256"/>
                <a:stretch>
                  <a:fillRect/>
                </a:stretch>
              </p:blipFill>
              <p:spPr>
                <a:xfrm>
                  <a:off x="3103518" y="847457"/>
                  <a:ext cx="975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27" name="Ink 126">
                  <a:extLst>
                    <a:ext uri="{FF2B5EF4-FFF2-40B4-BE49-F238E27FC236}">
                      <a16:creationId xmlns:a16="http://schemas.microsoft.com/office/drawing/2014/main" id="{30F0E80E-A69C-84B0-4395-6A4F86CA6DA1}"/>
                    </a:ext>
                  </a:extLst>
                </p14:cNvPr>
                <p14:cNvContentPartPr/>
                <p14:nvPr/>
              </p14:nvContentPartPr>
              <p14:xfrm>
                <a:off x="3251118" y="858977"/>
                <a:ext cx="169200" cy="406080"/>
              </p14:xfrm>
            </p:contentPart>
          </mc:Choice>
          <mc:Fallback>
            <p:pic>
              <p:nvPicPr>
                <p:cNvPr id="127" name="Ink 126">
                  <a:extLst>
                    <a:ext uri="{FF2B5EF4-FFF2-40B4-BE49-F238E27FC236}">
                      <a16:creationId xmlns:a16="http://schemas.microsoft.com/office/drawing/2014/main" id="{30F0E80E-A69C-84B0-4395-6A4F86CA6DA1}"/>
                    </a:ext>
                  </a:extLst>
                </p:cNvPr>
                <p:cNvPicPr/>
                <p:nvPr/>
              </p:nvPicPr>
              <p:blipFill>
                <a:blip r:embed="rId258"/>
                <a:stretch>
                  <a:fillRect/>
                </a:stretch>
              </p:blipFill>
              <p:spPr>
                <a:xfrm>
                  <a:off x="3233118" y="841337"/>
                  <a:ext cx="204840" cy="4417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28" name="Ink 127">
                  <a:extLst>
                    <a:ext uri="{FF2B5EF4-FFF2-40B4-BE49-F238E27FC236}">
                      <a16:creationId xmlns:a16="http://schemas.microsoft.com/office/drawing/2014/main" id="{385208F7-D5EB-839C-82C1-BA3429AEE78E}"/>
                    </a:ext>
                  </a:extLst>
                </p14:cNvPr>
                <p14:cNvContentPartPr/>
                <p14:nvPr/>
              </p14:nvContentPartPr>
              <p14:xfrm>
                <a:off x="3403758" y="926297"/>
                <a:ext cx="43560" cy="269640"/>
              </p14:xfrm>
            </p:contentPart>
          </mc:Choice>
          <mc:Fallback>
            <p:pic>
              <p:nvPicPr>
                <p:cNvPr id="128" name="Ink 127">
                  <a:extLst>
                    <a:ext uri="{FF2B5EF4-FFF2-40B4-BE49-F238E27FC236}">
                      <a16:creationId xmlns:a16="http://schemas.microsoft.com/office/drawing/2014/main" id="{385208F7-D5EB-839C-82C1-BA3429AEE78E}"/>
                    </a:ext>
                  </a:extLst>
                </p:cNvPr>
                <p:cNvPicPr/>
                <p:nvPr/>
              </p:nvPicPr>
              <p:blipFill>
                <a:blip r:embed="rId260"/>
                <a:stretch>
                  <a:fillRect/>
                </a:stretch>
              </p:blipFill>
              <p:spPr>
                <a:xfrm>
                  <a:off x="3385758" y="908657"/>
                  <a:ext cx="7920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29" name="Ink 128">
                  <a:extLst>
                    <a:ext uri="{FF2B5EF4-FFF2-40B4-BE49-F238E27FC236}">
                      <a16:creationId xmlns:a16="http://schemas.microsoft.com/office/drawing/2014/main" id="{37FCD596-6439-6F8D-DA48-2A28F4632330}"/>
                    </a:ext>
                  </a:extLst>
                </p14:cNvPr>
                <p14:cNvContentPartPr/>
                <p14:nvPr/>
              </p14:nvContentPartPr>
              <p14:xfrm>
                <a:off x="3332118" y="974177"/>
                <a:ext cx="205920" cy="198360"/>
              </p14:xfrm>
            </p:contentPart>
          </mc:Choice>
          <mc:Fallback>
            <p:pic>
              <p:nvPicPr>
                <p:cNvPr id="129" name="Ink 128">
                  <a:extLst>
                    <a:ext uri="{FF2B5EF4-FFF2-40B4-BE49-F238E27FC236}">
                      <a16:creationId xmlns:a16="http://schemas.microsoft.com/office/drawing/2014/main" id="{37FCD596-6439-6F8D-DA48-2A28F4632330}"/>
                    </a:ext>
                  </a:extLst>
                </p:cNvPr>
                <p:cNvPicPr/>
                <p:nvPr/>
              </p:nvPicPr>
              <p:blipFill>
                <a:blip r:embed="rId262"/>
                <a:stretch>
                  <a:fillRect/>
                </a:stretch>
              </p:blipFill>
              <p:spPr>
                <a:xfrm>
                  <a:off x="3314478" y="956537"/>
                  <a:ext cx="24156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30" name="Ink 129">
                  <a:extLst>
                    <a:ext uri="{FF2B5EF4-FFF2-40B4-BE49-F238E27FC236}">
                      <a16:creationId xmlns:a16="http://schemas.microsoft.com/office/drawing/2014/main" id="{6C6DC200-3A5F-FDF5-9752-FCE25FB466AD}"/>
                    </a:ext>
                  </a:extLst>
                </p14:cNvPr>
                <p14:cNvContentPartPr/>
                <p14:nvPr/>
              </p14:nvContentPartPr>
              <p14:xfrm>
                <a:off x="3503118" y="839897"/>
                <a:ext cx="210240" cy="389160"/>
              </p14:xfrm>
            </p:contentPart>
          </mc:Choice>
          <mc:Fallback>
            <p:pic>
              <p:nvPicPr>
                <p:cNvPr id="130" name="Ink 129">
                  <a:extLst>
                    <a:ext uri="{FF2B5EF4-FFF2-40B4-BE49-F238E27FC236}">
                      <a16:creationId xmlns:a16="http://schemas.microsoft.com/office/drawing/2014/main" id="{6C6DC200-3A5F-FDF5-9752-FCE25FB466AD}"/>
                    </a:ext>
                  </a:extLst>
                </p:cNvPr>
                <p:cNvPicPr/>
                <p:nvPr/>
              </p:nvPicPr>
              <p:blipFill>
                <a:blip r:embed="rId264"/>
                <a:stretch>
                  <a:fillRect/>
                </a:stretch>
              </p:blipFill>
              <p:spPr>
                <a:xfrm>
                  <a:off x="3485478" y="821897"/>
                  <a:ext cx="245880" cy="4248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2" name="Ink 161">
                  <a:extLst>
                    <a:ext uri="{FF2B5EF4-FFF2-40B4-BE49-F238E27FC236}">
                      <a16:creationId xmlns:a16="http://schemas.microsoft.com/office/drawing/2014/main" id="{DEC086CB-FE4B-C716-72FE-26A8FA88D9B0}"/>
                    </a:ext>
                  </a:extLst>
                </p14:cNvPr>
                <p14:cNvContentPartPr/>
                <p14:nvPr/>
              </p14:nvContentPartPr>
              <p14:xfrm>
                <a:off x="5101518" y="734777"/>
                <a:ext cx="397080" cy="3065760"/>
              </p14:xfrm>
            </p:contentPart>
          </mc:Choice>
          <mc:Fallback>
            <p:pic>
              <p:nvPicPr>
                <p:cNvPr id="162" name="Ink 161">
                  <a:extLst>
                    <a:ext uri="{FF2B5EF4-FFF2-40B4-BE49-F238E27FC236}">
                      <a16:creationId xmlns:a16="http://schemas.microsoft.com/office/drawing/2014/main" id="{DEC086CB-FE4B-C716-72FE-26A8FA88D9B0}"/>
                    </a:ext>
                  </a:extLst>
                </p:cNvPr>
                <p:cNvPicPr/>
                <p:nvPr/>
              </p:nvPicPr>
              <p:blipFill>
                <a:blip r:embed="rId266"/>
                <a:stretch>
                  <a:fillRect/>
                </a:stretch>
              </p:blipFill>
              <p:spPr>
                <a:xfrm>
                  <a:off x="5083518" y="717137"/>
                  <a:ext cx="432720" cy="31014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4" name="Ink 163">
                  <a:extLst>
                    <a:ext uri="{FF2B5EF4-FFF2-40B4-BE49-F238E27FC236}">
                      <a16:creationId xmlns:a16="http://schemas.microsoft.com/office/drawing/2014/main" id="{2DAD1F13-32FA-B026-8152-83ABD0662C9F}"/>
                    </a:ext>
                  </a:extLst>
                </p14:cNvPr>
                <p14:cNvContentPartPr/>
                <p14:nvPr/>
              </p14:nvContentPartPr>
              <p14:xfrm>
                <a:off x="5365398" y="1553417"/>
                <a:ext cx="813960" cy="16560"/>
              </p14:xfrm>
            </p:contentPart>
          </mc:Choice>
          <mc:Fallback>
            <p:pic>
              <p:nvPicPr>
                <p:cNvPr id="164" name="Ink 163">
                  <a:extLst>
                    <a:ext uri="{FF2B5EF4-FFF2-40B4-BE49-F238E27FC236}">
                      <a16:creationId xmlns:a16="http://schemas.microsoft.com/office/drawing/2014/main" id="{2DAD1F13-32FA-B026-8152-83ABD0662C9F}"/>
                    </a:ext>
                  </a:extLst>
                </p:cNvPr>
                <p:cNvPicPr/>
                <p:nvPr/>
              </p:nvPicPr>
              <p:blipFill>
                <a:blip r:embed="rId268"/>
                <a:stretch>
                  <a:fillRect/>
                </a:stretch>
              </p:blipFill>
              <p:spPr>
                <a:xfrm>
                  <a:off x="5347398" y="1535417"/>
                  <a:ext cx="8496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5" name="Ink 164">
                  <a:extLst>
                    <a:ext uri="{FF2B5EF4-FFF2-40B4-BE49-F238E27FC236}">
                      <a16:creationId xmlns:a16="http://schemas.microsoft.com/office/drawing/2014/main" id="{A92C8599-FD93-159B-0121-469036761DB8}"/>
                    </a:ext>
                  </a:extLst>
                </p14:cNvPr>
                <p14:cNvContentPartPr/>
                <p14:nvPr/>
              </p14:nvContentPartPr>
              <p14:xfrm>
                <a:off x="5397078" y="2052017"/>
                <a:ext cx="982080" cy="31680"/>
              </p14:xfrm>
            </p:contentPart>
          </mc:Choice>
          <mc:Fallback>
            <p:pic>
              <p:nvPicPr>
                <p:cNvPr id="165" name="Ink 164">
                  <a:extLst>
                    <a:ext uri="{FF2B5EF4-FFF2-40B4-BE49-F238E27FC236}">
                      <a16:creationId xmlns:a16="http://schemas.microsoft.com/office/drawing/2014/main" id="{A92C8599-FD93-159B-0121-469036761DB8}"/>
                    </a:ext>
                  </a:extLst>
                </p:cNvPr>
                <p:cNvPicPr/>
                <p:nvPr/>
              </p:nvPicPr>
              <p:blipFill>
                <a:blip r:embed="rId270"/>
                <a:stretch>
                  <a:fillRect/>
                </a:stretch>
              </p:blipFill>
              <p:spPr>
                <a:xfrm>
                  <a:off x="5379438" y="2034017"/>
                  <a:ext cx="1017720" cy="67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1">
            <p14:nvContentPartPr>
              <p14:cNvPr id="167" name="Ink 166">
                <a:extLst>
                  <a:ext uri="{FF2B5EF4-FFF2-40B4-BE49-F238E27FC236}">
                    <a16:creationId xmlns:a16="http://schemas.microsoft.com/office/drawing/2014/main" id="{81FCA6CB-5FC0-EF40-3065-0B383EA4ADE9}"/>
                  </a:ext>
                </a:extLst>
              </p14:cNvPr>
              <p14:cNvContentPartPr/>
              <p14:nvPr/>
            </p14:nvContentPartPr>
            <p14:xfrm>
              <a:off x="5500038" y="2862737"/>
              <a:ext cx="927360" cy="81720"/>
            </p14:xfrm>
          </p:contentPart>
        </mc:Choice>
        <mc:Fallback>
          <p:pic>
            <p:nvPicPr>
              <p:cNvPr id="167" name="Ink 166">
                <a:extLst>
                  <a:ext uri="{FF2B5EF4-FFF2-40B4-BE49-F238E27FC236}">
                    <a16:creationId xmlns:a16="http://schemas.microsoft.com/office/drawing/2014/main" id="{81FCA6CB-5FC0-EF40-3065-0B383EA4ADE9}"/>
                  </a:ext>
                </a:extLst>
              </p:cNvPr>
              <p:cNvPicPr/>
              <p:nvPr/>
            </p:nvPicPr>
            <p:blipFill>
              <a:blip r:embed="rId272"/>
              <a:stretch>
                <a:fillRect/>
              </a:stretch>
            </p:blipFill>
            <p:spPr>
              <a:xfrm>
                <a:off x="5482038" y="2844737"/>
                <a:ext cx="963000" cy="117360"/>
              </a:xfrm>
              <a:prstGeom prst="rect">
                <a:avLst/>
              </a:prstGeom>
            </p:spPr>
          </p:pic>
        </mc:Fallback>
      </mc:AlternateContent>
      <p:grpSp>
        <p:nvGrpSpPr>
          <p:cNvPr id="180" name="Group 179">
            <a:extLst>
              <a:ext uri="{FF2B5EF4-FFF2-40B4-BE49-F238E27FC236}">
                <a16:creationId xmlns:a16="http://schemas.microsoft.com/office/drawing/2014/main" id="{F6774353-885D-7426-49F8-B0F26C4BA126}"/>
              </a:ext>
            </a:extLst>
          </p:cNvPr>
          <p:cNvGrpSpPr/>
          <p:nvPr/>
        </p:nvGrpSpPr>
        <p:grpSpPr>
          <a:xfrm>
            <a:off x="5376918" y="1706417"/>
            <a:ext cx="1189080" cy="360360"/>
            <a:chOff x="5376918" y="1706417"/>
            <a:chExt cx="1189080" cy="360360"/>
          </a:xfrm>
        </p:grpSpPr>
        <mc:AlternateContent xmlns:mc="http://schemas.openxmlformats.org/markup-compatibility/2006">
          <mc:Choice xmlns:p14="http://schemas.microsoft.com/office/powerpoint/2010/main" Requires="p14">
            <p:contentPart p14:bwMode="auto" r:id="rId273">
              <p14:nvContentPartPr>
                <p14:cNvPr id="168" name="Ink 167">
                  <a:extLst>
                    <a:ext uri="{FF2B5EF4-FFF2-40B4-BE49-F238E27FC236}">
                      <a16:creationId xmlns:a16="http://schemas.microsoft.com/office/drawing/2014/main" id="{756E746C-2A41-BE65-5774-5BB40C214002}"/>
                    </a:ext>
                  </a:extLst>
                </p14:cNvPr>
                <p14:cNvContentPartPr/>
                <p14:nvPr/>
              </p14:nvContentPartPr>
              <p14:xfrm>
                <a:off x="5376918" y="1706417"/>
                <a:ext cx="186120" cy="13680"/>
              </p14:xfrm>
            </p:contentPart>
          </mc:Choice>
          <mc:Fallback>
            <p:pic>
              <p:nvPicPr>
                <p:cNvPr id="168" name="Ink 167">
                  <a:extLst>
                    <a:ext uri="{FF2B5EF4-FFF2-40B4-BE49-F238E27FC236}">
                      <a16:creationId xmlns:a16="http://schemas.microsoft.com/office/drawing/2014/main" id="{756E746C-2A41-BE65-5774-5BB40C214002}"/>
                    </a:ext>
                  </a:extLst>
                </p:cNvPr>
                <p:cNvPicPr/>
                <p:nvPr/>
              </p:nvPicPr>
              <p:blipFill>
                <a:blip r:embed="rId274"/>
                <a:stretch>
                  <a:fillRect/>
                </a:stretch>
              </p:blipFill>
              <p:spPr>
                <a:xfrm>
                  <a:off x="5359278" y="1688777"/>
                  <a:ext cx="2217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69" name="Ink 168">
                  <a:extLst>
                    <a:ext uri="{FF2B5EF4-FFF2-40B4-BE49-F238E27FC236}">
                      <a16:creationId xmlns:a16="http://schemas.microsoft.com/office/drawing/2014/main" id="{882967C1-3DA9-FA44-CA39-BE8E49DA53CC}"/>
                    </a:ext>
                  </a:extLst>
                </p14:cNvPr>
                <p14:cNvContentPartPr/>
                <p14:nvPr/>
              </p14:nvContentPartPr>
              <p14:xfrm>
                <a:off x="5466918" y="1759697"/>
                <a:ext cx="39240" cy="138600"/>
              </p14:xfrm>
            </p:contentPart>
          </mc:Choice>
          <mc:Fallback>
            <p:pic>
              <p:nvPicPr>
                <p:cNvPr id="169" name="Ink 168">
                  <a:extLst>
                    <a:ext uri="{FF2B5EF4-FFF2-40B4-BE49-F238E27FC236}">
                      <a16:creationId xmlns:a16="http://schemas.microsoft.com/office/drawing/2014/main" id="{882967C1-3DA9-FA44-CA39-BE8E49DA53CC}"/>
                    </a:ext>
                  </a:extLst>
                </p:cNvPr>
                <p:cNvPicPr/>
                <p:nvPr/>
              </p:nvPicPr>
              <p:blipFill>
                <a:blip r:embed="rId276"/>
                <a:stretch>
                  <a:fillRect/>
                </a:stretch>
              </p:blipFill>
              <p:spPr>
                <a:xfrm>
                  <a:off x="5449278" y="1741697"/>
                  <a:ext cx="748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0" name="Ink 169">
                  <a:extLst>
                    <a:ext uri="{FF2B5EF4-FFF2-40B4-BE49-F238E27FC236}">
                      <a16:creationId xmlns:a16="http://schemas.microsoft.com/office/drawing/2014/main" id="{F63D4DC4-886B-0E5C-E8A9-B014E65557F5}"/>
                    </a:ext>
                  </a:extLst>
                </p14:cNvPr>
                <p14:cNvContentPartPr/>
                <p14:nvPr/>
              </p14:nvContentPartPr>
              <p14:xfrm>
                <a:off x="5411478" y="1907657"/>
                <a:ext cx="141840" cy="35640"/>
              </p14:xfrm>
            </p:contentPart>
          </mc:Choice>
          <mc:Fallback>
            <p:pic>
              <p:nvPicPr>
                <p:cNvPr id="170" name="Ink 169">
                  <a:extLst>
                    <a:ext uri="{FF2B5EF4-FFF2-40B4-BE49-F238E27FC236}">
                      <a16:creationId xmlns:a16="http://schemas.microsoft.com/office/drawing/2014/main" id="{F63D4DC4-886B-0E5C-E8A9-B014E65557F5}"/>
                    </a:ext>
                  </a:extLst>
                </p:cNvPr>
                <p:cNvPicPr/>
                <p:nvPr/>
              </p:nvPicPr>
              <p:blipFill>
                <a:blip r:embed="rId278"/>
                <a:stretch>
                  <a:fillRect/>
                </a:stretch>
              </p:blipFill>
              <p:spPr>
                <a:xfrm>
                  <a:off x="5393838" y="1890017"/>
                  <a:ext cx="1774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71" name="Ink 170">
                  <a:extLst>
                    <a:ext uri="{FF2B5EF4-FFF2-40B4-BE49-F238E27FC236}">
                      <a16:creationId xmlns:a16="http://schemas.microsoft.com/office/drawing/2014/main" id="{FB6EC7E5-BE57-3918-B9B1-9A55365500E9}"/>
                    </a:ext>
                  </a:extLst>
                </p14:cNvPr>
                <p14:cNvContentPartPr/>
                <p14:nvPr/>
              </p14:nvContentPartPr>
              <p14:xfrm>
                <a:off x="5619918" y="1817657"/>
                <a:ext cx="131400" cy="125640"/>
              </p14:xfrm>
            </p:contentPart>
          </mc:Choice>
          <mc:Fallback>
            <p:pic>
              <p:nvPicPr>
                <p:cNvPr id="171" name="Ink 170">
                  <a:extLst>
                    <a:ext uri="{FF2B5EF4-FFF2-40B4-BE49-F238E27FC236}">
                      <a16:creationId xmlns:a16="http://schemas.microsoft.com/office/drawing/2014/main" id="{FB6EC7E5-BE57-3918-B9B1-9A55365500E9}"/>
                    </a:ext>
                  </a:extLst>
                </p:cNvPr>
                <p:cNvPicPr/>
                <p:nvPr/>
              </p:nvPicPr>
              <p:blipFill>
                <a:blip r:embed="rId280"/>
                <a:stretch>
                  <a:fillRect/>
                </a:stretch>
              </p:blipFill>
              <p:spPr>
                <a:xfrm>
                  <a:off x="5601918" y="1799657"/>
                  <a:ext cx="1670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2" name="Ink 171">
                  <a:extLst>
                    <a:ext uri="{FF2B5EF4-FFF2-40B4-BE49-F238E27FC236}">
                      <a16:creationId xmlns:a16="http://schemas.microsoft.com/office/drawing/2014/main" id="{CC0F406C-98AA-CAE1-D12E-2698CCA6CF99}"/>
                    </a:ext>
                  </a:extLst>
                </p14:cNvPr>
                <p14:cNvContentPartPr/>
                <p14:nvPr/>
              </p14:nvContentPartPr>
              <p14:xfrm>
                <a:off x="5767158" y="1823417"/>
                <a:ext cx="95400" cy="154080"/>
              </p14:xfrm>
            </p:contentPart>
          </mc:Choice>
          <mc:Fallback>
            <p:pic>
              <p:nvPicPr>
                <p:cNvPr id="172" name="Ink 171">
                  <a:extLst>
                    <a:ext uri="{FF2B5EF4-FFF2-40B4-BE49-F238E27FC236}">
                      <a16:creationId xmlns:a16="http://schemas.microsoft.com/office/drawing/2014/main" id="{CC0F406C-98AA-CAE1-D12E-2698CCA6CF99}"/>
                    </a:ext>
                  </a:extLst>
                </p:cNvPr>
                <p:cNvPicPr/>
                <p:nvPr/>
              </p:nvPicPr>
              <p:blipFill>
                <a:blip r:embed="rId282"/>
                <a:stretch>
                  <a:fillRect/>
                </a:stretch>
              </p:blipFill>
              <p:spPr>
                <a:xfrm>
                  <a:off x="5749158" y="1805417"/>
                  <a:ext cx="1310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3" name="Ink 172">
                  <a:extLst>
                    <a:ext uri="{FF2B5EF4-FFF2-40B4-BE49-F238E27FC236}">
                      <a16:creationId xmlns:a16="http://schemas.microsoft.com/office/drawing/2014/main" id="{81F95612-B45C-815D-874A-2950DFD33561}"/>
                    </a:ext>
                  </a:extLst>
                </p14:cNvPr>
                <p14:cNvContentPartPr/>
                <p14:nvPr/>
              </p14:nvContentPartPr>
              <p14:xfrm>
                <a:off x="5901798" y="1832417"/>
                <a:ext cx="50400" cy="128880"/>
              </p14:xfrm>
            </p:contentPart>
          </mc:Choice>
          <mc:Fallback>
            <p:pic>
              <p:nvPicPr>
                <p:cNvPr id="173" name="Ink 172">
                  <a:extLst>
                    <a:ext uri="{FF2B5EF4-FFF2-40B4-BE49-F238E27FC236}">
                      <a16:creationId xmlns:a16="http://schemas.microsoft.com/office/drawing/2014/main" id="{81F95612-B45C-815D-874A-2950DFD33561}"/>
                    </a:ext>
                  </a:extLst>
                </p:cNvPr>
                <p:cNvPicPr/>
                <p:nvPr/>
              </p:nvPicPr>
              <p:blipFill>
                <a:blip r:embed="rId284"/>
                <a:stretch>
                  <a:fillRect/>
                </a:stretch>
              </p:blipFill>
              <p:spPr>
                <a:xfrm>
                  <a:off x="5883798" y="1814417"/>
                  <a:ext cx="860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4" name="Ink 173">
                  <a:extLst>
                    <a:ext uri="{FF2B5EF4-FFF2-40B4-BE49-F238E27FC236}">
                      <a16:creationId xmlns:a16="http://schemas.microsoft.com/office/drawing/2014/main" id="{D57DA5F3-84F8-3832-5C17-ABAEF057376A}"/>
                    </a:ext>
                  </a:extLst>
                </p14:cNvPr>
                <p14:cNvContentPartPr/>
                <p14:nvPr/>
              </p14:nvContentPartPr>
              <p14:xfrm>
                <a:off x="5971998" y="1831697"/>
                <a:ext cx="129960" cy="129240"/>
              </p14:xfrm>
            </p:contentPart>
          </mc:Choice>
          <mc:Fallback>
            <p:pic>
              <p:nvPicPr>
                <p:cNvPr id="174" name="Ink 173">
                  <a:extLst>
                    <a:ext uri="{FF2B5EF4-FFF2-40B4-BE49-F238E27FC236}">
                      <a16:creationId xmlns:a16="http://schemas.microsoft.com/office/drawing/2014/main" id="{D57DA5F3-84F8-3832-5C17-ABAEF057376A}"/>
                    </a:ext>
                  </a:extLst>
                </p:cNvPr>
                <p:cNvPicPr/>
                <p:nvPr/>
              </p:nvPicPr>
              <p:blipFill>
                <a:blip r:embed="rId286"/>
                <a:stretch>
                  <a:fillRect/>
                </a:stretch>
              </p:blipFill>
              <p:spPr>
                <a:xfrm>
                  <a:off x="5953998" y="1813697"/>
                  <a:ext cx="1656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5" name="Ink 174">
                  <a:extLst>
                    <a:ext uri="{FF2B5EF4-FFF2-40B4-BE49-F238E27FC236}">
                      <a16:creationId xmlns:a16="http://schemas.microsoft.com/office/drawing/2014/main" id="{4E712F16-EBF3-BF8A-AFC0-BDA983257160}"/>
                    </a:ext>
                  </a:extLst>
                </p14:cNvPr>
                <p14:cNvContentPartPr/>
                <p14:nvPr/>
              </p14:nvContentPartPr>
              <p14:xfrm>
                <a:off x="6082878" y="1812977"/>
                <a:ext cx="136800" cy="160200"/>
              </p14:xfrm>
            </p:contentPart>
          </mc:Choice>
          <mc:Fallback>
            <p:pic>
              <p:nvPicPr>
                <p:cNvPr id="175" name="Ink 174">
                  <a:extLst>
                    <a:ext uri="{FF2B5EF4-FFF2-40B4-BE49-F238E27FC236}">
                      <a16:creationId xmlns:a16="http://schemas.microsoft.com/office/drawing/2014/main" id="{4E712F16-EBF3-BF8A-AFC0-BDA983257160}"/>
                    </a:ext>
                  </a:extLst>
                </p:cNvPr>
                <p:cNvPicPr/>
                <p:nvPr/>
              </p:nvPicPr>
              <p:blipFill>
                <a:blip r:embed="rId288"/>
                <a:stretch>
                  <a:fillRect/>
                </a:stretch>
              </p:blipFill>
              <p:spPr>
                <a:xfrm>
                  <a:off x="6065238" y="1795337"/>
                  <a:ext cx="1724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6" name="Ink 175">
                  <a:extLst>
                    <a:ext uri="{FF2B5EF4-FFF2-40B4-BE49-F238E27FC236}">
                      <a16:creationId xmlns:a16="http://schemas.microsoft.com/office/drawing/2014/main" id="{47A9E968-205C-3C1B-5C4D-DDD68CB64FFD}"/>
                    </a:ext>
                  </a:extLst>
                </p14:cNvPr>
                <p14:cNvContentPartPr/>
                <p14:nvPr/>
              </p14:nvContentPartPr>
              <p14:xfrm>
                <a:off x="6164958" y="1832417"/>
                <a:ext cx="74520" cy="156600"/>
              </p14:xfrm>
            </p:contentPart>
          </mc:Choice>
          <mc:Fallback>
            <p:pic>
              <p:nvPicPr>
                <p:cNvPr id="176" name="Ink 175">
                  <a:extLst>
                    <a:ext uri="{FF2B5EF4-FFF2-40B4-BE49-F238E27FC236}">
                      <a16:creationId xmlns:a16="http://schemas.microsoft.com/office/drawing/2014/main" id="{47A9E968-205C-3C1B-5C4D-DDD68CB64FFD}"/>
                    </a:ext>
                  </a:extLst>
                </p:cNvPr>
                <p:cNvPicPr/>
                <p:nvPr/>
              </p:nvPicPr>
              <p:blipFill>
                <a:blip r:embed="rId290"/>
                <a:stretch>
                  <a:fillRect/>
                </a:stretch>
              </p:blipFill>
              <p:spPr>
                <a:xfrm>
                  <a:off x="6146958" y="1814417"/>
                  <a:ext cx="1101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7" name="Ink 176">
                  <a:extLst>
                    <a:ext uri="{FF2B5EF4-FFF2-40B4-BE49-F238E27FC236}">
                      <a16:creationId xmlns:a16="http://schemas.microsoft.com/office/drawing/2014/main" id="{FE2E138F-9932-4AB4-8A9D-574B5D175F54}"/>
                    </a:ext>
                  </a:extLst>
                </p14:cNvPr>
                <p14:cNvContentPartPr/>
                <p14:nvPr/>
              </p14:nvContentPartPr>
              <p14:xfrm>
                <a:off x="6285918" y="1850057"/>
                <a:ext cx="34920" cy="100440"/>
              </p14:xfrm>
            </p:contentPart>
          </mc:Choice>
          <mc:Fallback>
            <p:pic>
              <p:nvPicPr>
                <p:cNvPr id="177" name="Ink 176">
                  <a:extLst>
                    <a:ext uri="{FF2B5EF4-FFF2-40B4-BE49-F238E27FC236}">
                      <a16:creationId xmlns:a16="http://schemas.microsoft.com/office/drawing/2014/main" id="{FE2E138F-9932-4AB4-8A9D-574B5D175F54}"/>
                    </a:ext>
                  </a:extLst>
                </p:cNvPr>
                <p:cNvPicPr/>
                <p:nvPr/>
              </p:nvPicPr>
              <p:blipFill>
                <a:blip r:embed="rId292"/>
                <a:stretch>
                  <a:fillRect/>
                </a:stretch>
              </p:blipFill>
              <p:spPr>
                <a:xfrm>
                  <a:off x="6267918" y="1832417"/>
                  <a:ext cx="705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8" name="Ink 177">
                  <a:extLst>
                    <a:ext uri="{FF2B5EF4-FFF2-40B4-BE49-F238E27FC236}">
                      <a16:creationId xmlns:a16="http://schemas.microsoft.com/office/drawing/2014/main" id="{63BA50B3-DC60-C14A-479A-8AC3DA6A176F}"/>
                    </a:ext>
                  </a:extLst>
                </p14:cNvPr>
                <p14:cNvContentPartPr/>
                <p14:nvPr/>
              </p14:nvContentPartPr>
              <p14:xfrm>
                <a:off x="6242718" y="1796417"/>
                <a:ext cx="179280" cy="91440"/>
              </p14:xfrm>
            </p:contentPart>
          </mc:Choice>
          <mc:Fallback>
            <p:pic>
              <p:nvPicPr>
                <p:cNvPr id="178" name="Ink 177">
                  <a:extLst>
                    <a:ext uri="{FF2B5EF4-FFF2-40B4-BE49-F238E27FC236}">
                      <a16:creationId xmlns:a16="http://schemas.microsoft.com/office/drawing/2014/main" id="{63BA50B3-DC60-C14A-479A-8AC3DA6A176F}"/>
                    </a:ext>
                  </a:extLst>
                </p:cNvPr>
                <p:cNvPicPr/>
                <p:nvPr/>
              </p:nvPicPr>
              <p:blipFill>
                <a:blip r:embed="rId294"/>
                <a:stretch>
                  <a:fillRect/>
                </a:stretch>
              </p:blipFill>
              <p:spPr>
                <a:xfrm>
                  <a:off x="6225078" y="1778417"/>
                  <a:ext cx="2149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9" name="Ink 178">
                  <a:extLst>
                    <a:ext uri="{FF2B5EF4-FFF2-40B4-BE49-F238E27FC236}">
                      <a16:creationId xmlns:a16="http://schemas.microsoft.com/office/drawing/2014/main" id="{B82570E8-0799-836A-4B62-E6181BAD11BD}"/>
                    </a:ext>
                  </a:extLst>
                </p14:cNvPr>
                <p14:cNvContentPartPr/>
                <p14:nvPr/>
              </p14:nvContentPartPr>
              <p14:xfrm>
                <a:off x="6465198" y="1809737"/>
                <a:ext cx="100800" cy="257040"/>
              </p14:xfrm>
            </p:contentPart>
          </mc:Choice>
          <mc:Fallback>
            <p:pic>
              <p:nvPicPr>
                <p:cNvPr id="179" name="Ink 178">
                  <a:extLst>
                    <a:ext uri="{FF2B5EF4-FFF2-40B4-BE49-F238E27FC236}">
                      <a16:creationId xmlns:a16="http://schemas.microsoft.com/office/drawing/2014/main" id="{B82570E8-0799-836A-4B62-E6181BAD11BD}"/>
                    </a:ext>
                  </a:extLst>
                </p:cNvPr>
                <p:cNvPicPr/>
                <p:nvPr/>
              </p:nvPicPr>
              <p:blipFill>
                <a:blip r:embed="rId296"/>
                <a:stretch>
                  <a:fillRect/>
                </a:stretch>
              </p:blipFill>
              <p:spPr>
                <a:xfrm>
                  <a:off x="6447558" y="1792097"/>
                  <a:ext cx="136440" cy="292680"/>
                </a:xfrm>
                <a:prstGeom prst="rect">
                  <a:avLst/>
                </a:prstGeom>
              </p:spPr>
            </p:pic>
          </mc:Fallback>
        </mc:AlternateContent>
      </p:grpSp>
      <p:grpSp>
        <p:nvGrpSpPr>
          <p:cNvPr id="273" name="Group 272">
            <a:extLst>
              <a:ext uri="{FF2B5EF4-FFF2-40B4-BE49-F238E27FC236}">
                <a16:creationId xmlns:a16="http://schemas.microsoft.com/office/drawing/2014/main" id="{132437F0-68D8-5DC3-0742-9DA3B5563777}"/>
              </a:ext>
            </a:extLst>
          </p:cNvPr>
          <p:cNvGrpSpPr/>
          <p:nvPr/>
        </p:nvGrpSpPr>
        <p:grpSpPr>
          <a:xfrm>
            <a:off x="1741998" y="4608017"/>
            <a:ext cx="6492600" cy="855000"/>
            <a:chOff x="1741998" y="4608017"/>
            <a:chExt cx="6492600" cy="855000"/>
          </a:xfrm>
        </p:grpSpPr>
        <mc:AlternateContent xmlns:mc="http://schemas.openxmlformats.org/markup-compatibility/2006">
          <mc:Choice xmlns:p14="http://schemas.microsoft.com/office/powerpoint/2010/main" Requires="p14">
            <p:contentPart p14:bwMode="auto" r:id="rId297">
              <p14:nvContentPartPr>
                <p14:cNvPr id="269" name="Ink 268">
                  <a:extLst>
                    <a:ext uri="{FF2B5EF4-FFF2-40B4-BE49-F238E27FC236}">
                      <a16:creationId xmlns:a16="http://schemas.microsoft.com/office/drawing/2014/main" id="{52814B93-359B-7F75-2EAA-361728C58964}"/>
                    </a:ext>
                  </a:extLst>
                </p14:cNvPr>
                <p14:cNvContentPartPr/>
                <p14:nvPr/>
              </p14:nvContentPartPr>
              <p14:xfrm>
                <a:off x="1845318" y="4988897"/>
                <a:ext cx="6270480" cy="137880"/>
              </p14:xfrm>
            </p:contentPart>
          </mc:Choice>
          <mc:Fallback>
            <p:pic>
              <p:nvPicPr>
                <p:cNvPr id="269" name="Ink 268">
                  <a:extLst>
                    <a:ext uri="{FF2B5EF4-FFF2-40B4-BE49-F238E27FC236}">
                      <a16:creationId xmlns:a16="http://schemas.microsoft.com/office/drawing/2014/main" id="{52814B93-359B-7F75-2EAA-361728C58964}"/>
                    </a:ext>
                  </a:extLst>
                </p:cNvPr>
                <p:cNvPicPr/>
                <p:nvPr/>
              </p:nvPicPr>
              <p:blipFill>
                <a:blip r:embed="rId298"/>
                <a:stretch>
                  <a:fillRect/>
                </a:stretch>
              </p:blipFill>
              <p:spPr>
                <a:xfrm>
                  <a:off x="1827318" y="4970897"/>
                  <a:ext cx="63061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70" name="Ink 269">
                  <a:extLst>
                    <a:ext uri="{FF2B5EF4-FFF2-40B4-BE49-F238E27FC236}">
                      <a16:creationId xmlns:a16="http://schemas.microsoft.com/office/drawing/2014/main" id="{6C2D2F14-76F4-0764-0598-18204B02A3EE}"/>
                    </a:ext>
                  </a:extLst>
                </p14:cNvPr>
                <p14:cNvContentPartPr/>
                <p14:nvPr/>
              </p14:nvContentPartPr>
              <p14:xfrm>
                <a:off x="7777038" y="4642217"/>
                <a:ext cx="457560" cy="716040"/>
              </p14:xfrm>
            </p:contentPart>
          </mc:Choice>
          <mc:Fallback>
            <p:pic>
              <p:nvPicPr>
                <p:cNvPr id="270" name="Ink 269">
                  <a:extLst>
                    <a:ext uri="{FF2B5EF4-FFF2-40B4-BE49-F238E27FC236}">
                      <a16:creationId xmlns:a16="http://schemas.microsoft.com/office/drawing/2014/main" id="{6C2D2F14-76F4-0764-0598-18204B02A3EE}"/>
                    </a:ext>
                  </a:extLst>
                </p:cNvPr>
                <p:cNvPicPr/>
                <p:nvPr/>
              </p:nvPicPr>
              <p:blipFill>
                <a:blip r:embed="rId300"/>
                <a:stretch>
                  <a:fillRect/>
                </a:stretch>
              </p:blipFill>
              <p:spPr>
                <a:xfrm>
                  <a:off x="7759398" y="4624217"/>
                  <a:ext cx="493200" cy="7516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71" name="Ink 270">
                  <a:extLst>
                    <a:ext uri="{FF2B5EF4-FFF2-40B4-BE49-F238E27FC236}">
                      <a16:creationId xmlns:a16="http://schemas.microsoft.com/office/drawing/2014/main" id="{AABE96A6-C192-1BA0-DEC8-ABFAF1531549}"/>
                    </a:ext>
                  </a:extLst>
                </p14:cNvPr>
                <p14:cNvContentPartPr/>
                <p14:nvPr/>
              </p14:nvContentPartPr>
              <p14:xfrm>
                <a:off x="1741998" y="4755617"/>
                <a:ext cx="385560" cy="707400"/>
              </p14:xfrm>
            </p:contentPart>
          </mc:Choice>
          <mc:Fallback>
            <p:pic>
              <p:nvPicPr>
                <p:cNvPr id="271" name="Ink 270">
                  <a:extLst>
                    <a:ext uri="{FF2B5EF4-FFF2-40B4-BE49-F238E27FC236}">
                      <a16:creationId xmlns:a16="http://schemas.microsoft.com/office/drawing/2014/main" id="{AABE96A6-C192-1BA0-DEC8-ABFAF1531549}"/>
                    </a:ext>
                  </a:extLst>
                </p:cNvPr>
                <p:cNvPicPr/>
                <p:nvPr/>
              </p:nvPicPr>
              <p:blipFill>
                <a:blip r:embed="rId302"/>
                <a:stretch>
                  <a:fillRect/>
                </a:stretch>
              </p:blipFill>
              <p:spPr>
                <a:xfrm>
                  <a:off x="1724358" y="4737977"/>
                  <a:ext cx="421200" cy="7430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72" name="Ink 271">
                  <a:extLst>
                    <a:ext uri="{FF2B5EF4-FFF2-40B4-BE49-F238E27FC236}">
                      <a16:creationId xmlns:a16="http://schemas.microsoft.com/office/drawing/2014/main" id="{123D0217-AB7F-67F4-08B3-40C56B5E10A2}"/>
                    </a:ext>
                  </a:extLst>
                </p14:cNvPr>
                <p14:cNvContentPartPr/>
                <p14:nvPr/>
              </p14:nvContentPartPr>
              <p14:xfrm>
                <a:off x="3594558" y="4608017"/>
                <a:ext cx="141480" cy="750600"/>
              </p14:xfrm>
            </p:contentPart>
          </mc:Choice>
          <mc:Fallback>
            <p:pic>
              <p:nvPicPr>
                <p:cNvPr id="272" name="Ink 271">
                  <a:extLst>
                    <a:ext uri="{FF2B5EF4-FFF2-40B4-BE49-F238E27FC236}">
                      <a16:creationId xmlns:a16="http://schemas.microsoft.com/office/drawing/2014/main" id="{123D0217-AB7F-67F4-08B3-40C56B5E10A2}"/>
                    </a:ext>
                  </a:extLst>
                </p:cNvPr>
                <p:cNvPicPr/>
                <p:nvPr/>
              </p:nvPicPr>
              <p:blipFill>
                <a:blip r:embed="rId304"/>
                <a:stretch>
                  <a:fillRect/>
                </a:stretch>
              </p:blipFill>
              <p:spPr>
                <a:xfrm>
                  <a:off x="3576918" y="4590017"/>
                  <a:ext cx="177120" cy="786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5">
            <p14:nvContentPartPr>
              <p14:cNvPr id="276" name="Ink 275">
                <a:extLst>
                  <a:ext uri="{FF2B5EF4-FFF2-40B4-BE49-F238E27FC236}">
                    <a16:creationId xmlns:a16="http://schemas.microsoft.com/office/drawing/2014/main" id="{82181F08-AFD1-9565-613B-247A28CB3E45}"/>
                  </a:ext>
                </a:extLst>
              </p14:cNvPr>
              <p14:cNvContentPartPr/>
              <p14:nvPr/>
            </p14:nvContentPartPr>
            <p14:xfrm>
              <a:off x="3684198" y="5413697"/>
              <a:ext cx="300960" cy="493560"/>
            </p14:xfrm>
          </p:contentPart>
        </mc:Choice>
        <mc:Fallback>
          <p:pic>
            <p:nvPicPr>
              <p:cNvPr id="276" name="Ink 275">
                <a:extLst>
                  <a:ext uri="{FF2B5EF4-FFF2-40B4-BE49-F238E27FC236}">
                    <a16:creationId xmlns:a16="http://schemas.microsoft.com/office/drawing/2014/main" id="{82181F08-AFD1-9565-613B-247A28CB3E45}"/>
                  </a:ext>
                </a:extLst>
              </p:cNvPr>
              <p:cNvPicPr/>
              <p:nvPr/>
            </p:nvPicPr>
            <p:blipFill>
              <a:blip r:embed="rId306"/>
              <a:stretch>
                <a:fillRect/>
              </a:stretch>
            </p:blipFill>
            <p:spPr>
              <a:xfrm>
                <a:off x="3666558" y="5396057"/>
                <a:ext cx="336600" cy="5292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78" name="Ink 277">
                <a:extLst>
                  <a:ext uri="{FF2B5EF4-FFF2-40B4-BE49-F238E27FC236}">
                    <a16:creationId xmlns:a16="http://schemas.microsoft.com/office/drawing/2014/main" id="{8DE48C52-B7F2-6B7A-6A7C-C778E4636A4B}"/>
                  </a:ext>
                </a:extLst>
              </p14:cNvPr>
              <p14:cNvContentPartPr/>
              <p14:nvPr/>
            </p14:nvContentPartPr>
            <p14:xfrm>
              <a:off x="5930238" y="4728617"/>
              <a:ext cx="45000" cy="517680"/>
            </p14:xfrm>
          </p:contentPart>
        </mc:Choice>
        <mc:Fallback>
          <p:pic>
            <p:nvPicPr>
              <p:cNvPr id="278" name="Ink 277">
                <a:extLst>
                  <a:ext uri="{FF2B5EF4-FFF2-40B4-BE49-F238E27FC236}">
                    <a16:creationId xmlns:a16="http://schemas.microsoft.com/office/drawing/2014/main" id="{8DE48C52-B7F2-6B7A-6A7C-C778E4636A4B}"/>
                  </a:ext>
                </a:extLst>
              </p:cNvPr>
              <p:cNvPicPr/>
              <p:nvPr/>
            </p:nvPicPr>
            <p:blipFill>
              <a:blip r:embed="rId308"/>
              <a:stretch>
                <a:fillRect/>
              </a:stretch>
            </p:blipFill>
            <p:spPr>
              <a:xfrm>
                <a:off x="5912598" y="4710617"/>
                <a:ext cx="80640" cy="5533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79" name="Ink 278">
                <a:extLst>
                  <a:ext uri="{FF2B5EF4-FFF2-40B4-BE49-F238E27FC236}">
                    <a16:creationId xmlns:a16="http://schemas.microsoft.com/office/drawing/2014/main" id="{CCCBE5D3-DC4C-8BC9-3AC9-077558E5EDF8}"/>
                  </a:ext>
                </a:extLst>
              </p14:cNvPr>
              <p14:cNvContentPartPr/>
              <p14:nvPr/>
            </p14:nvContentPartPr>
            <p14:xfrm>
              <a:off x="5971638" y="5474537"/>
              <a:ext cx="17640" cy="513720"/>
            </p14:xfrm>
          </p:contentPart>
        </mc:Choice>
        <mc:Fallback>
          <p:pic>
            <p:nvPicPr>
              <p:cNvPr id="279" name="Ink 278">
                <a:extLst>
                  <a:ext uri="{FF2B5EF4-FFF2-40B4-BE49-F238E27FC236}">
                    <a16:creationId xmlns:a16="http://schemas.microsoft.com/office/drawing/2014/main" id="{CCCBE5D3-DC4C-8BC9-3AC9-077558E5EDF8}"/>
                  </a:ext>
                </a:extLst>
              </p:cNvPr>
              <p:cNvPicPr/>
              <p:nvPr/>
            </p:nvPicPr>
            <p:blipFill>
              <a:blip r:embed="rId310"/>
              <a:stretch>
                <a:fillRect/>
              </a:stretch>
            </p:blipFill>
            <p:spPr>
              <a:xfrm>
                <a:off x="5953998" y="5456897"/>
                <a:ext cx="53280" cy="5493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81" name="Ink 180">
                <a:extLst>
                  <a:ext uri="{FF2B5EF4-FFF2-40B4-BE49-F238E27FC236}">
                    <a16:creationId xmlns:a16="http://schemas.microsoft.com/office/drawing/2014/main" id="{B557224A-89CE-E5FA-986E-88D7CDFFB8BD}"/>
                  </a:ext>
                </a:extLst>
              </p14:cNvPr>
              <p14:cNvContentPartPr/>
              <p14:nvPr/>
            </p14:nvContentPartPr>
            <p14:xfrm>
              <a:off x="1875558" y="2422457"/>
              <a:ext cx="71640" cy="207720"/>
            </p14:xfrm>
          </p:contentPart>
        </mc:Choice>
        <mc:Fallback>
          <p:pic>
            <p:nvPicPr>
              <p:cNvPr id="181" name="Ink 180">
                <a:extLst>
                  <a:ext uri="{FF2B5EF4-FFF2-40B4-BE49-F238E27FC236}">
                    <a16:creationId xmlns:a16="http://schemas.microsoft.com/office/drawing/2014/main" id="{B557224A-89CE-E5FA-986E-88D7CDFFB8BD}"/>
                  </a:ext>
                </a:extLst>
              </p:cNvPr>
              <p:cNvPicPr/>
              <p:nvPr/>
            </p:nvPicPr>
            <p:blipFill>
              <a:blip r:embed="rId312"/>
              <a:stretch>
                <a:fillRect/>
              </a:stretch>
            </p:blipFill>
            <p:spPr>
              <a:xfrm>
                <a:off x="1857918" y="2404817"/>
                <a:ext cx="10728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82" name="Ink 181">
                <a:extLst>
                  <a:ext uri="{FF2B5EF4-FFF2-40B4-BE49-F238E27FC236}">
                    <a16:creationId xmlns:a16="http://schemas.microsoft.com/office/drawing/2014/main" id="{C852B6CC-EB29-DD47-6ED3-2E395BD736F9}"/>
                  </a:ext>
                </a:extLst>
              </p14:cNvPr>
              <p14:cNvContentPartPr/>
              <p14:nvPr/>
            </p14:nvContentPartPr>
            <p14:xfrm>
              <a:off x="2022798" y="2372777"/>
              <a:ext cx="66600" cy="447120"/>
            </p14:xfrm>
          </p:contentPart>
        </mc:Choice>
        <mc:Fallback>
          <p:pic>
            <p:nvPicPr>
              <p:cNvPr id="182" name="Ink 181">
                <a:extLst>
                  <a:ext uri="{FF2B5EF4-FFF2-40B4-BE49-F238E27FC236}">
                    <a16:creationId xmlns:a16="http://schemas.microsoft.com/office/drawing/2014/main" id="{C852B6CC-EB29-DD47-6ED3-2E395BD736F9}"/>
                  </a:ext>
                </a:extLst>
              </p:cNvPr>
              <p:cNvPicPr/>
              <p:nvPr/>
            </p:nvPicPr>
            <p:blipFill>
              <a:blip r:embed="rId314"/>
              <a:stretch>
                <a:fillRect/>
              </a:stretch>
            </p:blipFill>
            <p:spPr>
              <a:xfrm>
                <a:off x="2005158" y="2355137"/>
                <a:ext cx="102240" cy="4827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83" name="Ink 182">
                <a:extLst>
                  <a:ext uri="{FF2B5EF4-FFF2-40B4-BE49-F238E27FC236}">
                    <a16:creationId xmlns:a16="http://schemas.microsoft.com/office/drawing/2014/main" id="{E0AC6C80-F37B-9811-A004-5FA10DAEA7B1}"/>
                  </a:ext>
                </a:extLst>
              </p14:cNvPr>
              <p14:cNvContentPartPr/>
              <p14:nvPr/>
            </p14:nvContentPartPr>
            <p14:xfrm>
              <a:off x="2160678" y="2578337"/>
              <a:ext cx="218160" cy="257760"/>
            </p14:xfrm>
          </p:contentPart>
        </mc:Choice>
        <mc:Fallback>
          <p:pic>
            <p:nvPicPr>
              <p:cNvPr id="183" name="Ink 182">
                <a:extLst>
                  <a:ext uri="{FF2B5EF4-FFF2-40B4-BE49-F238E27FC236}">
                    <a16:creationId xmlns:a16="http://schemas.microsoft.com/office/drawing/2014/main" id="{E0AC6C80-F37B-9811-A004-5FA10DAEA7B1}"/>
                  </a:ext>
                </a:extLst>
              </p:cNvPr>
              <p:cNvPicPr/>
              <p:nvPr/>
            </p:nvPicPr>
            <p:blipFill>
              <a:blip r:embed="rId316"/>
              <a:stretch>
                <a:fillRect/>
              </a:stretch>
            </p:blipFill>
            <p:spPr>
              <a:xfrm>
                <a:off x="2143038" y="2560697"/>
                <a:ext cx="25380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32" name="Ink 231">
                <a:extLst>
                  <a:ext uri="{FF2B5EF4-FFF2-40B4-BE49-F238E27FC236}">
                    <a16:creationId xmlns:a16="http://schemas.microsoft.com/office/drawing/2014/main" id="{E5F69F79-DA6C-0B37-C14C-DD3C7E324533}"/>
                  </a:ext>
                </a:extLst>
              </p14:cNvPr>
              <p14:cNvContentPartPr/>
              <p14:nvPr/>
            </p14:nvContentPartPr>
            <p14:xfrm>
              <a:off x="1911558" y="3302297"/>
              <a:ext cx="420120" cy="335880"/>
            </p14:xfrm>
          </p:contentPart>
        </mc:Choice>
        <mc:Fallback>
          <p:pic>
            <p:nvPicPr>
              <p:cNvPr id="232" name="Ink 231">
                <a:extLst>
                  <a:ext uri="{FF2B5EF4-FFF2-40B4-BE49-F238E27FC236}">
                    <a16:creationId xmlns:a16="http://schemas.microsoft.com/office/drawing/2014/main" id="{E5F69F79-DA6C-0B37-C14C-DD3C7E324533}"/>
                  </a:ext>
                </a:extLst>
              </p:cNvPr>
              <p:cNvPicPr/>
              <p:nvPr/>
            </p:nvPicPr>
            <p:blipFill>
              <a:blip r:embed="rId318"/>
              <a:stretch>
                <a:fillRect/>
              </a:stretch>
            </p:blipFill>
            <p:spPr>
              <a:xfrm>
                <a:off x="1893918" y="3284657"/>
                <a:ext cx="455760" cy="3715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80" name="Ink 279">
                <a:extLst>
                  <a:ext uri="{FF2B5EF4-FFF2-40B4-BE49-F238E27FC236}">
                    <a16:creationId xmlns:a16="http://schemas.microsoft.com/office/drawing/2014/main" id="{701119AE-467F-BD8E-3CF1-A01F2567465F}"/>
                  </a:ext>
                </a:extLst>
              </p14:cNvPr>
              <p14:cNvContentPartPr/>
              <p14:nvPr/>
            </p14:nvContentPartPr>
            <p14:xfrm>
              <a:off x="2161038" y="3785057"/>
              <a:ext cx="1217880" cy="1111320"/>
            </p14:xfrm>
          </p:contentPart>
        </mc:Choice>
        <mc:Fallback>
          <p:pic>
            <p:nvPicPr>
              <p:cNvPr id="280" name="Ink 279">
                <a:extLst>
                  <a:ext uri="{FF2B5EF4-FFF2-40B4-BE49-F238E27FC236}">
                    <a16:creationId xmlns:a16="http://schemas.microsoft.com/office/drawing/2014/main" id="{701119AE-467F-BD8E-3CF1-A01F2567465F}"/>
                  </a:ext>
                </a:extLst>
              </p:cNvPr>
              <p:cNvPicPr/>
              <p:nvPr/>
            </p:nvPicPr>
            <p:blipFill>
              <a:blip r:embed="rId320"/>
              <a:stretch>
                <a:fillRect/>
              </a:stretch>
            </p:blipFill>
            <p:spPr>
              <a:xfrm>
                <a:off x="2143038" y="3767417"/>
                <a:ext cx="1253520" cy="1146960"/>
              </a:xfrm>
              <a:prstGeom prst="rect">
                <a:avLst/>
              </a:prstGeom>
            </p:spPr>
          </p:pic>
        </mc:Fallback>
      </mc:AlternateContent>
      <p:grpSp>
        <p:nvGrpSpPr>
          <p:cNvPr id="283" name="Group 282">
            <a:extLst>
              <a:ext uri="{FF2B5EF4-FFF2-40B4-BE49-F238E27FC236}">
                <a16:creationId xmlns:a16="http://schemas.microsoft.com/office/drawing/2014/main" id="{7C98DC6B-CF6D-0BA7-2A42-ABE6A91420D8}"/>
              </a:ext>
            </a:extLst>
          </p:cNvPr>
          <p:cNvGrpSpPr/>
          <p:nvPr/>
        </p:nvGrpSpPr>
        <p:grpSpPr>
          <a:xfrm>
            <a:off x="3034758" y="2171537"/>
            <a:ext cx="4299840" cy="2757600"/>
            <a:chOff x="3034758" y="2171537"/>
            <a:chExt cx="4299840" cy="2757600"/>
          </a:xfrm>
        </p:grpSpPr>
        <mc:AlternateContent xmlns:mc="http://schemas.openxmlformats.org/markup-compatibility/2006">
          <mc:Choice xmlns:p14="http://schemas.microsoft.com/office/powerpoint/2010/main" Requires="p14">
            <p:contentPart p14:bwMode="auto" r:id="rId321">
              <p14:nvContentPartPr>
                <p14:cNvPr id="221" name="Ink 220">
                  <a:extLst>
                    <a:ext uri="{FF2B5EF4-FFF2-40B4-BE49-F238E27FC236}">
                      <a16:creationId xmlns:a16="http://schemas.microsoft.com/office/drawing/2014/main" id="{828A690A-755F-B265-E703-410AAF5D1A63}"/>
                    </a:ext>
                  </a:extLst>
                </p14:cNvPr>
                <p14:cNvContentPartPr/>
                <p14:nvPr/>
              </p14:nvContentPartPr>
              <p14:xfrm>
                <a:off x="5465118" y="2377457"/>
                <a:ext cx="142200" cy="374040"/>
              </p14:xfrm>
            </p:contentPart>
          </mc:Choice>
          <mc:Fallback>
            <p:pic>
              <p:nvPicPr>
                <p:cNvPr id="221" name="Ink 220">
                  <a:extLst>
                    <a:ext uri="{FF2B5EF4-FFF2-40B4-BE49-F238E27FC236}">
                      <a16:creationId xmlns:a16="http://schemas.microsoft.com/office/drawing/2014/main" id="{828A690A-755F-B265-E703-410AAF5D1A63}"/>
                    </a:ext>
                  </a:extLst>
                </p:cNvPr>
                <p:cNvPicPr/>
                <p:nvPr/>
              </p:nvPicPr>
              <p:blipFill>
                <a:blip r:embed="rId322"/>
                <a:stretch>
                  <a:fillRect/>
                </a:stretch>
              </p:blipFill>
              <p:spPr>
                <a:xfrm>
                  <a:off x="5447478" y="2359817"/>
                  <a:ext cx="177840" cy="4096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22" name="Ink 221">
                  <a:extLst>
                    <a:ext uri="{FF2B5EF4-FFF2-40B4-BE49-F238E27FC236}">
                      <a16:creationId xmlns:a16="http://schemas.microsoft.com/office/drawing/2014/main" id="{2FA7DAFC-BAA1-3115-A1FE-65F632F0738F}"/>
                    </a:ext>
                  </a:extLst>
                </p14:cNvPr>
                <p14:cNvContentPartPr/>
                <p14:nvPr/>
              </p14:nvContentPartPr>
              <p14:xfrm>
                <a:off x="5690838" y="2557457"/>
                <a:ext cx="83520" cy="181440"/>
              </p14:xfrm>
            </p:contentPart>
          </mc:Choice>
          <mc:Fallback>
            <p:pic>
              <p:nvPicPr>
                <p:cNvPr id="222" name="Ink 221">
                  <a:extLst>
                    <a:ext uri="{FF2B5EF4-FFF2-40B4-BE49-F238E27FC236}">
                      <a16:creationId xmlns:a16="http://schemas.microsoft.com/office/drawing/2014/main" id="{2FA7DAFC-BAA1-3115-A1FE-65F632F0738F}"/>
                    </a:ext>
                  </a:extLst>
                </p:cNvPr>
                <p:cNvPicPr/>
                <p:nvPr/>
              </p:nvPicPr>
              <p:blipFill>
                <a:blip r:embed="rId324"/>
                <a:stretch>
                  <a:fillRect/>
                </a:stretch>
              </p:blipFill>
              <p:spPr>
                <a:xfrm>
                  <a:off x="5673198" y="2539817"/>
                  <a:ext cx="1191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23" name="Ink 222">
                  <a:extLst>
                    <a:ext uri="{FF2B5EF4-FFF2-40B4-BE49-F238E27FC236}">
                      <a16:creationId xmlns:a16="http://schemas.microsoft.com/office/drawing/2014/main" id="{978A48DB-BEC2-27DC-62CA-D2278433A9A9}"/>
                    </a:ext>
                  </a:extLst>
                </p14:cNvPr>
                <p14:cNvContentPartPr/>
                <p14:nvPr/>
              </p14:nvContentPartPr>
              <p14:xfrm>
                <a:off x="5820798" y="2554217"/>
                <a:ext cx="120960" cy="159840"/>
              </p14:xfrm>
            </p:contentPart>
          </mc:Choice>
          <mc:Fallback>
            <p:pic>
              <p:nvPicPr>
                <p:cNvPr id="223" name="Ink 222">
                  <a:extLst>
                    <a:ext uri="{FF2B5EF4-FFF2-40B4-BE49-F238E27FC236}">
                      <a16:creationId xmlns:a16="http://schemas.microsoft.com/office/drawing/2014/main" id="{978A48DB-BEC2-27DC-62CA-D2278433A9A9}"/>
                    </a:ext>
                  </a:extLst>
                </p:cNvPr>
                <p:cNvPicPr/>
                <p:nvPr/>
              </p:nvPicPr>
              <p:blipFill>
                <a:blip r:embed="rId326"/>
                <a:stretch>
                  <a:fillRect/>
                </a:stretch>
              </p:blipFill>
              <p:spPr>
                <a:xfrm>
                  <a:off x="5803158" y="2536577"/>
                  <a:ext cx="1566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24" name="Ink 223">
                  <a:extLst>
                    <a:ext uri="{FF2B5EF4-FFF2-40B4-BE49-F238E27FC236}">
                      <a16:creationId xmlns:a16="http://schemas.microsoft.com/office/drawing/2014/main" id="{8E90F59F-66E1-A12F-A4B9-2AAC5A6727C9}"/>
                    </a:ext>
                  </a:extLst>
                </p14:cNvPr>
                <p14:cNvContentPartPr/>
                <p14:nvPr/>
              </p14:nvContentPartPr>
              <p14:xfrm>
                <a:off x="5963358" y="2533697"/>
                <a:ext cx="46800" cy="171360"/>
              </p14:xfrm>
            </p:contentPart>
          </mc:Choice>
          <mc:Fallback>
            <p:pic>
              <p:nvPicPr>
                <p:cNvPr id="224" name="Ink 223">
                  <a:extLst>
                    <a:ext uri="{FF2B5EF4-FFF2-40B4-BE49-F238E27FC236}">
                      <a16:creationId xmlns:a16="http://schemas.microsoft.com/office/drawing/2014/main" id="{8E90F59F-66E1-A12F-A4B9-2AAC5A6727C9}"/>
                    </a:ext>
                  </a:extLst>
                </p:cNvPr>
                <p:cNvPicPr/>
                <p:nvPr/>
              </p:nvPicPr>
              <p:blipFill>
                <a:blip r:embed="rId328"/>
                <a:stretch>
                  <a:fillRect/>
                </a:stretch>
              </p:blipFill>
              <p:spPr>
                <a:xfrm>
                  <a:off x="5945358" y="2516057"/>
                  <a:ext cx="824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25" name="Ink 224">
                  <a:extLst>
                    <a:ext uri="{FF2B5EF4-FFF2-40B4-BE49-F238E27FC236}">
                      <a16:creationId xmlns:a16="http://schemas.microsoft.com/office/drawing/2014/main" id="{FE8A5BC1-F510-BDFA-3264-8122A1E14529}"/>
                    </a:ext>
                  </a:extLst>
                </p14:cNvPr>
                <p14:cNvContentPartPr/>
                <p14:nvPr/>
              </p14:nvContentPartPr>
              <p14:xfrm>
                <a:off x="6050478" y="2539457"/>
                <a:ext cx="145800" cy="141120"/>
              </p14:xfrm>
            </p:contentPart>
          </mc:Choice>
          <mc:Fallback>
            <p:pic>
              <p:nvPicPr>
                <p:cNvPr id="225" name="Ink 224">
                  <a:extLst>
                    <a:ext uri="{FF2B5EF4-FFF2-40B4-BE49-F238E27FC236}">
                      <a16:creationId xmlns:a16="http://schemas.microsoft.com/office/drawing/2014/main" id="{FE8A5BC1-F510-BDFA-3264-8122A1E14529}"/>
                    </a:ext>
                  </a:extLst>
                </p:cNvPr>
                <p:cNvPicPr/>
                <p:nvPr/>
              </p:nvPicPr>
              <p:blipFill>
                <a:blip r:embed="rId330"/>
                <a:stretch>
                  <a:fillRect/>
                </a:stretch>
              </p:blipFill>
              <p:spPr>
                <a:xfrm>
                  <a:off x="6032478" y="2521817"/>
                  <a:ext cx="1814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26" name="Ink 225">
                  <a:extLst>
                    <a:ext uri="{FF2B5EF4-FFF2-40B4-BE49-F238E27FC236}">
                      <a16:creationId xmlns:a16="http://schemas.microsoft.com/office/drawing/2014/main" id="{D0DB2E1E-07BE-DD7F-8CD6-91EE33A63A11}"/>
                    </a:ext>
                  </a:extLst>
                </p14:cNvPr>
                <p14:cNvContentPartPr/>
                <p14:nvPr/>
              </p14:nvContentPartPr>
              <p14:xfrm>
                <a:off x="6194118" y="2493377"/>
                <a:ext cx="114840" cy="179280"/>
              </p14:xfrm>
            </p:contentPart>
          </mc:Choice>
          <mc:Fallback>
            <p:pic>
              <p:nvPicPr>
                <p:cNvPr id="226" name="Ink 225">
                  <a:extLst>
                    <a:ext uri="{FF2B5EF4-FFF2-40B4-BE49-F238E27FC236}">
                      <a16:creationId xmlns:a16="http://schemas.microsoft.com/office/drawing/2014/main" id="{D0DB2E1E-07BE-DD7F-8CD6-91EE33A63A11}"/>
                    </a:ext>
                  </a:extLst>
                </p:cNvPr>
                <p:cNvPicPr/>
                <p:nvPr/>
              </p:nvPicPr>
              <p:blipFill>
                <a:blip r:embed="rId332"/>
                <a:stretch>
                  <a:fillRect/>
                </a:stretch>
              </p:blipFill>
              <p:spPr>
                <a:xfrm>
                  <a:off x="6176478" y="2475737"/>
                  <a:ext cx="1504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27" name="Ink 226">
                  <a:extLst>
                    <a:ext uri="{FF2B5EF4-FFF2-40B4-BE49-F238E27FC236}">
                      <a16:creationId xmlns:a16="http://schemas.microsoft.com/office/drawing/2014/main" id="{AFC94463-BCF2-0E68-9D75-9D8483127946}"/>
                    </a:ext>
                  </a:extLst>
                </p14:cNvPr>
                <p14:cNvContentPartPr/>
                <p14:nvPr/>
              </p14:nvContentPartPr>
              <p14:xfrm>
                <a:off x="6274398" y="2503457"/>
                <a:ext cx="109440" cy="180720"/>
              </p14:xfrm>
            </p:contentPart>
          </mc:Choice>
          <mc:Fallback>
            <p:pic>
              <p:nvPicPr>
                <p:cNvPr id="227" name="Ink 226">
                  <a:extLst>
                    <a:ext uri="{FF2B5EF4-FFF2-40B4-BE49-F238E27FC236}">
                      <a16:creationId xmlns:a16="http://schemas.microsoft.com/office/drawing/2014/main" id="{AFC94463-BCF2-0E68-9D75-9D8483127946}"/>
                    </a:ext>
                  </a:extLst>
                </p:cNvPr>
                <p:cNvPicPr/>
                <p:nvPr/>
              </p:nvPicPr>
              <p:blipFill>
                <a:blip r:embed="rId334"/>
                <a:stretch>
                  <a:fillRect/>
                </a:stretch>
              </p:blipFill>
              <p:spPr>
                <a:xfrm>
                  <a:off x="6256398" y="2485457"/>
                  <a:ext cx="1450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28" name="Ink 227">
                  <a:extLst>
                    <a:ext uri="{FF2B5EF4-FFF2-40B4-BE49-F238E27FC236}">
                      <a16:creationId xmlns:a16="http://schemas.microsoft.com/office/drawing/2014/main" id="{6545E6F7-1BDE-F35C-2187-90CD4612B877}"/>
                    </a:ext>
                  </a:extLst>
                </p14:cNvPr>
                <p14:cNvContentPartPr/>
                <p14:nvPr/>
              </p14:nvContentPartPr>
              <p14:xfrm>
                <a:off x="6443598" y="2540897"/>
                <a:ext cx="33480" cy="96120"/>
              </p14:xfrm>
            </p:contentPart>
          </mc:Choice>
          <mc:Fallback>
            <p:pic>
              <p:nvPicPr>
                <p:cNvPr id="228" name="Ink 227">
                  <a:extLst>
                    <a:ext uri="{FF2B5EF4-FFF2-40B4-BE49-F238E27FC236}">
                      <a16:creationId xmlns:a16="http://schemas.microsoft.com/office/drawing/2014/main" id="{6545E6F7-1BDE-F35C-2187-90CD4612B877}"/>
                    </a:ext>
                  </a:extLst>
                </p:cNvPr>
                <p:cNvPicPr/>
                <p:nvPr/>
              </p:nvPicPr>
              <p:blipFill>
                <a:blip r:embed="rId336"/>
                <a:stretch>
                  <a:fillRect/>
                </a:stretch>
              </p:blipFill>
              <p:spPr>
                <a:xfrm>
                  <a:off x="6425598" y="2523257"/>
                  <a:ext cx="691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29" name="Ink 228">
                  <a:extLst>
                    <a:ext uri="{FF2B5EF4-FFF2-40B4-BE49-F238E27FC236}">
                      <a16:creationId xmlns:a16="http://schemas.microsoft.com/office/drawing/2014/main" id="{9ADAB99B-F118-1ECE-7D67-104855E838E1}"/>
                    </a:ext>
                  </a:extLst>
                </p14:cNvPr>
                <p14:cNvContentPartPr/>
                <p14:nvPr/>
              </p14:nvContentPartPr>
              <p14:xfrm>
                <a:off x="6422718" y="2459897"/>
                <a:ext cx="167040" cy="114840"/>
              </p14:xfrm>
            </p:contentPart>
          </mc:Choice>
          <mc:Fallback>
            <p:pic>
              <p:nvPicPr>
                <p:cNvPr id="229" name="Ink 228">
                  <a:extLst>
                    <a:ext uri="{FF2B5EF4-FFF2-40B4-BE49-F238E27FC236}">
                      <a16:creationId xmlns:a16="http://schemas.microsoft.com/office/drawing/2014/main" id="{9ADAB99B-F118-1ECE-7D67-104855E838E1}"/>
                    </a:ext>
                  </a:extLst>
                </p:cNvPr>
                <p:cNvPicPr/>
                <p:nvPr/>
              </p:nvPicPr>
              <p:blipFill>
                <a:blip r:embed="rId338"/>
                <a:stretch>
                  <a:fillRect/>
                </a:stretch>
              </p:blipFill>
              <p:spPr>
                <a:xfrm>
                  <a:off x="6405078" y="2441897"/>
                  <a:ext cx="2026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30" name="Ink 229">
                  <a:extLst>
                    <a:ext uri="{FF2B5EF4-FFF2-40B4-BE49-F238E27FC236}">
                      <a16:creationId xmlns:a16="http://schemas.microsoft.com/office/drawing/2014/main" id="{13F0F779-6ED0-2A25-F261-91A642D73A87}"/>
                    </a:ext>
                  </a:extLst>
                </p14:cNvPr>
                <p14:cNvContentPartPr/>
                <p14:nvPr/>
              </p14:nvContentPartPr>
              <p14:xfrm>
                <a:off x="6646278" y="2474657"/>
                <a:ext cx="134640" cy="247320"/>
              </p14:xfrm>
            </p:contentPart>
          </mc:Choice>
          <mc:Fallback>
            <p:pic>
              <p:nvPicPr>
                <p:cNvPr id="230" name="Ink 229">
                  <a:extLst>
                    <a:ext uri="{FF2B5EF4-FFF2-40B4-BE49-F238E27FC236}">
                      <a16:creationId xmlns:a16="http://schemas.microsoft.com/office/drawing/2014/main" id="{13F0F779-6ED0-2A25-F261-91A642D73A87}"/>
                    </a:ext>
                  </a:extLst>
                </p:cNvPr>
                <p:cNvPicPr/>
                <p:nvPr/>
              </p:nvPicPr>
              <p:blipFill>
                <a:blip r:embed="rId340"/>
                <a:stretch>
                  <a:fillRect/>
                </a:stretch>
              </p:blipFill>
              <p:spPr>
                <a:xfrm>
                  <a:off x="6628278" y="2456657"/>
                  <a:ext cx="17028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55" name="Ink 254">
                  <a:extLst>
                    <a:ext uri="{FF2B5EF4-FFF2-40B4-BE49-F238E27FC236}">
                      <a16:creationId xmlns:a16="http://schemas.microsoft.com/office/drawing/2014/main" id="{9F920A12-D36A-1D78-EC08-33B4283E2841}"/>
                    </a:ext>
                  </a:extLst>
                </p14:cNvPr>
                <p14:cNvContentPartPr/>
                <p14:nvPr/>
              </p14:nvContentPartPr>
              <p14:xfrm>
                <a:off x="5567718" y="3190697"/>
                <a:ext cx="249840" cy="75240"/>
              </p14:xfrm>
            </p:contentPart>
          </mc:Choice>
          <mc:Fallback>
            <p:pic>
              <p:nvPicPr>
                <p:cNvPr id="255" name="Ink 254">
                  <a:extLst>
                    <a:ext uri="{FF2B5EF4-FFF2-40B4-BE49-F238E27FC236}">
                      <a16:creationId xmlns:a16="http://schemas.microsoft.com/office/drawing/2014/main" id="{9F920A12-D36A-1D78-EC08-33B4283E2841}"/>
                    </a:ext>
                  </a:extLst>
                </p:cNvPr>
                <p:cNvPicPr/>
                <p:nvPr/>
              </p:nvPicPr>
              <p:blipFill>
                <a:blip r:embed="rId342"/>
                <a:stretch>
                  <a:fillRect/>
                </a:stretch>
              </p:blipFill>
              <p:spPr>
                <a:xfrm>
                  <a:off x="5550078" y="3172697"/>
                  <a:ext cx="2854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56" name="Ink 255">
                  <a:extLst>
                    <a:ext uri="{FF2B5EF4-FFF2-40B4-BE49-F238E27FC236}">
                      <a16:creationId xmlns:a16="http://schemas.microsoft.com/office/drawing/2014/main" id="{56968A6E-AC22-3094-33D9-96F007389C24}"/>
                    </a:ext>
                  </a:extLst>
                </p14:cNvPr>
                <p14:cNvContentPartPr/>
                <p14:nvPr/>
              </p14:nvContentPartPr>
              <p14:xfrm>
                <a:off x="5735838" y="3234617"/>
                <a:ext cx="31320" cy="227880"/>
              </p14:xfrm>
            </p:contentPart>
          </mc:Choice>
          <mc:Fallback>
            <p:pic>
              <p:nvPicPr>
                <p:cNvPr id="256" name="Ink 255">
                  <a:extLst>
                    <a:ext uri="{FF2B5EF4-FFF2-40B4-BE49-F238E27FC236}">
                      <a16:creationId xmlns:a16="http://schemas.microsoft.com/office/drawing/2014/main" id="{56968A6E-AC22-3094-33D9-96F007389C24}"/>
                    </a:ext>
                  </a:extLst>
                </p:cNvPr>
                <p:cNvPicPr/>
                <p:nvPr/>
              </p:nvPicPr>
              <p:blipFill>
                <a:blip r:embed="rId344"/>
                <a:stretch>
                  <a:fillRect/>
                </a:stretch>
              </p:blipFill>
              <p:spPr>
                <a:xfrm>
                  <a:off x="5717838" y="3216977"/>
                  <a:ext cx="6696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57" name="Ink 256">
                  <a:extLst>
                    <a:ext uri="{FF2B5EF4-FFF2-40B4-BE49-F238E27FC236}">
                      <a16:creationId xmlns:a16="http://schemas.microsoft.com/office/drawing/2014/main" id="{7FB8E848-B058-DABD-F7B6-50CD420E0819}"/>
                    </a:ext>
                  </a:extLst>
                </p14:cNvPr>
                <p14:cNvContentPartPr/>
                <p14:nvPr/>
              </p14:nvContentPartPr>
              <p14:xfrm>
                <a:off x="5682558" y="3431537"/>
                <a:ext cx="178200" cy="61560"/>
              </p14:xfrm>
            </p:contentPart>
          </mc:Choice>
          <mc:Fallback>
            <p:pic>
              <p:nvPicPr>
                <p:cNvPr id="257" name="Ink 256">
                  <a:extLst>
                    <a:ext uri="{FF2B5EF4-FFF2-40B4-BE49-F238E27FC236}">
                      <a16:creationId xmlns:a16="http://schemas.microsoft.com/office/drawing/2014/main" id="{7FB8E848-B058-DABD-F7B6-50CD420E0819}"/>
                    </a:ext>
                  </a:extLst>
                </p:cNvPr>
                <p:cNvPicPr/>
                <p:nvPr/>
              </p:nvPicPr>
              <p:blipFill>
                <a:blip r:embed="rId346"/>
                <a:stretch>
                  <a:fillRect/>
                </a:stretch>
              </p:blipFill>
              <p:spPr>
                <a:xfrm>
                  <a:off x="5664918" y="3413537"/>
                  <a:ext cx="2138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58" name="Ink 257">
                  <a:extLst>
                    <a:ext uri="{FF2B5EF4-FFF2-40B4-BE49-F238E27FC236}">
                      <a16:creationId xmlns:a16="http://schemas.microsoft.com/office/drawing/2014/main" id="{DFD4457D-EE56-2319-DF73-43173F2491B5}"/>
                    </a:ext>
                  </a:extLst>
                </p14:cNvPr>
                <p14:cNvContentPartPr/>
                <p14:nvPr/>
              </p14:nvContentPartPr>
              <p14:xfrm>
                <a:off x="5885598" y="3371057"/>
                <a:ext cx="120960" cy="68400"/>
              </p14:xfrm>
            </p:contentPart>
          </mc:Choice>
          <mc:Fallback>
            <p:pic>
              <p:nvPicPr>
                <p:cNvPr id="258" name="Ink 257">
                  <a:extLst>
                    <a:ext uri="{FF2B5EF4-FFF2-40B4-BE49-F238E27FC236}">
                      <a16:creationId xmlns:a16="http://schemas.microsoft.com/office/drawing/2014/main" id="{DFD4457D-EE56-2319-DF73-43173F2491B5}"/>
                    </a:ext>
                  </a:extLst>
                </p:cNvPr>
                <p:cNvPicPr/>
                <p:nvPr/>
              </p:nvPicPr>
              <p:blipFill>
                <a:blip r:embed="rId348"/>
                <a:stretch>
                  <a:fillRect/>
                </a:stretch>
              </p:blipFill>
              <p:spPr>
                <a:xfrm>
                  <a:off x="5867958" y="3353057"/>
                  <a:ext cx="1566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59" name="Ink 258">
                  <a:extLst>
                    <a:ext uri="{FF2B5EF4-FFF2-40B4-BE49-F238E27FC236}">
                      <a16:creationId xmlns:a16="http://schemas.microsoft.com/office/drawing/2014/main" id="{CFB87FC5-5497-43AA-F215-B88169923091}"/>
                    </a:ext>
                  </a:extLst>
                </p14:cNvPr>
                <p14:cNvContentPartPr/>
                <p14:nvPr/>
              </p14:nvContentPartPr>
              <p14:xfrm>
                <a:off x="6043638" y="3334697"/>
                <a:ext cx="74520" cy="82080"/>
              </p14:xfrm>
            </p:contentPart>
          </mc:Choice>
          <mc:Fallback>
            <p:pic>
              <p:nvPicPr>
                <p:cNvPr id="259" name="Ink 258">
                  <a:extLst>
                    <a:ext uri="{FF2B5EF4-FFF2-40B4-BE49-F238E27FC236}">
                      <a16:creationId xmlns:a16="http://schemas.microsoft.com/office/drawing/2014/main" id="{CFB87FC5-5497-43AA-F215-B88169923091}"/>
                    </a:ext>
                  </a:extLst>
                </p:cNvPr>
                <p:cNvPicPr/>
                <p:nvPr/>
              </p:nvPicPr>
              <p:blipFill>
                <a:blip r:embed="rId350"/>
                <a:stretch>
                  <a:fillRect/>
                </a:stretch>
              </p:blipFill>
              <p:spPr>
                <a:xfrm>
                  <a:off x="6025998" y="3316697"/>
                  <a:ext cx="1101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60" name="Ink 259">
                  <a:extLst>
                    <a:ext uri="{FF2B5EF4-FFF2-40B4-BE49-F238E27FC236}">
                      <a16:creationId xmlns:a16="http://schemas.microsoft.com/office/drawing/2014/main" id="{85FFEDB8-3DF6-A2F8-5E58-CF6A046D7334}"/>
                    </a:ext>
                  </a:extLst>
                </p14:cNvPr>
                <p14:cNvContentPartPr/>
                <p14:nvPr/>
              </p14:nvContentPartPr>
              <p14:xfrm>
                <a:off x="6033198" y="3265937"/>
                <a:ext cx="162720" cy="149040"/>
              </p14:xfrm>
            </p:contentPart>
          </mc:Choice>
          <mc:Fallback>
            <p:pic>
              <p:nvPicPr>
                <p:cNvPr id="260" name="Ink 259">
                  <a:extLst>
                    <a:ext uri="{FF2B5EF4-FFF2-40B4-BE49-F238E27FC236}">
                      <a16:creationId xmlns:a16="http://schemas.microsoft.com/office/drawing/2014/main" id="{85FFEDB8-3DF6-A2F8-5E58-CF6A046D7334}"/>
                    </a:ext>
                  </a:extLst>
                </p:cNvPr>
                <p:cNvPicPr/>
                <p:nvPr/>
              </p:nvPicPr>
              <p:blipFill>
                <a:blip r:embed="rId352"/>
                <a:stretch>
                  <a:fillRect/>
                </a:stretch>
              </p:blipFill>
              <p:spPr>
                <a:xfrm>
                  <a:off x="6015198" y="3248297"/>
                  <a:ext cx="1983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61" name="Ink 260">
                  <a:extLst>
                    <a:ext uri="{FF2B5EF4-FFF2-40B4-BE49-F238E27FC236}">
                      <a16:creationId xmlns:a16="http://schemas.microsoft.com/office/drawing/2014/main" id="{1B11D768-8C3E-BBBF-D7F5-11EE74536EA3}"/>
                    </a:ext>
                  </a:extLst>
                </p14:cNvPr>
                <p14:cNvContentPartPr/>
                <p14:nvPr/>
              </p14:nvContentPartPr>
              <p14:xfrm>
                <a:off x="6208878" y="3218417"/>
                <a:ext cx="47160" cy="159840"/>
              </p14:xfrm>
            </p:contentPart>
          </mc:Choice>
          <mc:Fallback>
            <p:pic>
              <p:nvPicPr>
                <p:cNvPr id="261" name="Ink 260">
                  <a:extLst>
                    <a:ext uri="{FF2B5EF4-FFF2-40B4-BE49-F238E27FC236}">
                      <a16:creationId xmlns:a16="http://schemas.microsoft.com/office/drawing/2014/main" id="{1B11D768-8C3E-BBBF-D7F5-11EE74536EA3}"/>
                    </a:ext>
                  </a:extLst>
                </p:cNvPr>
                <p:cNvPicPr/>
                <p:nvPr/>
              </p:nvPicPr>
              <p:blipFill>
                <a:blip r:embed="rId354"/>
                <a:stretch>
                  <a:fillRect/>
                </a:stretch>
              </p:blipFill>
              <p:spPr>
                <a:xfrm>
                  <a:off x="6190878" y="3200777"/>
                  <a:ext cx="828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62" name="Ink 261">
                  <a:extLst>
                    <a:ext uri="{FF2B5EF4-FFF2-40B4-BE49-F238E27FC236}">
                      <a16:creationId xmlns:a16="http://schemas.microsoft.com/office/drawing/2014/main" id="{04D95358-92C3-9D23-7F73-4B0C003AEF0C}"/>
                    </a:ext>
                  </a:extLst>
                </p14:cNvPr>
                <p14:cNvContentPartPr/>
                <p14:nvPr/>
              </p14:nvContentPartPr>
              <p14:xfrm>
                <a:off x="6303918" y="3235337"/>
                <a:ext cx="108360" cy="137880"/>
              </p14:xfrm>
            </p:contentPart>
          </mc:Choice>
          <mc:Fallback>
            <p:pic>
              <p:nvPicPr>
                <p:cNvPr id="262" name="Ink 261">
                  <a:extLst>
                    <a:ext uri="{FF2B5EF4-FFF2-40B4-BE49-F238E27FC236}">
                      <a16:creationId xmlns:a16="http://schemas.microsoft.com/office/drawing/2014/main" id="{04D95358-92C3-9D23-7F73-4B0C003AEF0C}"/>
                    </a:ext>
                  </a:extLst>
                </p:cNvPr>
                <p:cNvPicPr/>
                <p:nvPr/>
              </p:nvPicPr>
              <p:blipFill>
                <a:blip r:embed="rId356"/>
                <a:stretch>
                  <a:fillRect/>
                </a:stretch>
              </p:blipFill>
              <p:spPr>
                <a:xfrm>
                  <a:off x="6285918" y="3217337"/>
                  <a:ext cx="1440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63" name="Ink 262">
                  <a:extLst>
                    <a:ext uri="{FF2B5EF4-FFF2-40B4-BE49-F238E27FC236}">
                      <a16:creationId xmlns:a16="http://schemas.microsoft.com/office/drawing/2014/main" id="{14416046-494A-1841-6EB2-9B5633EB1729}"/>
                    </a:ext>
                  </a:extLst>
                </p14:cNvPr>
                <p14:cNvContentPartPr/>
                <p14:nvPr/>
              </p14:nvContentPartPr>
              <p14:xfrm>
                <a:off x="6438558" y="3220217"/>
                <a:ext cx="116640" cy="133920"/>
              </p14:xfrm>
            </p:contentPart>
          </mc:Choice>
          <mc:Fallback>
            <p:pic>
              <p:nvPicPr>
                <p:cNvPr id="263" name="Ink 262">
                  <a:extLst>
                    <a:ext uri="{FF2B5EF4-FFF2-40B4-BE49-F238E27FC236}">
                      <a16:creationId xmlns:a16="http://schemas.microsoft.com/office/drawing/2014/main" id="{14416046-494A-1841-6EB2-9B5633EB1729}"/>
                    </a:ext>
                  </a:extLst>
                </p:cNvPr>
                <p:cNvPicPr/>
                <p:nvPr/>
              </p:nvPicPr>
              <p:blipFill>
                <a:blip r:embed="rId358"/>
                <a:stretch>
                  <a:fillRect/>
                </a:stretch>
              </p:blipFill>
              <p:spPr>
                <a:xfrm>
                  <a:off x="6420558" y="3202217"/>
                  <a:ext cx="1522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64" name="Ink 263">
                  <a:extLst>
                    <a:ext uri="{FF2B5EF4-FFF2-40B4-BE49-F238E27FC236}">
                      <a16:creationId xmlns:a16="http://schemas.microsoft.com/office/drawing/2014/main" id="{BEA1E2E9-CAC3-311A-9548-1F20D59FA366}"/>
                    </a:ext>
                  </a:extLst>
                </p14:cNvPr>
                <p14:cNvContentPartPr/>
                <p14:nvPr/>
              </p14:nvContentPartPr>
              <p14:xfrm>
                <a:off x="6517038" y="3187457"/>
                <a:ext cx="104760" cy="153720"/>
              </p14:xfrm>
            </p:contentPart>
          </mc:Choice>
          <mc:Fallback>
            <p:pic>
              <p:nvPicPr>
                <p:cNvPr id="264" name="Ink 263">
                  <a:extLst>
                    <a:ext uri="{FF2B5EF4-FFF2-40B4-BE49-F238E27FC236}">
                      <a16:creationId xmlns:a16="http://schemas.microsoft.com/office/drawing/2014/main" id="{BEA1E2E9-CAC3-311A-9548-1F20D59FA366}"/>
                    </a:ext>
                  </a:extLst>
                </p:cNvPr>
                <p:cNvPicPr/>
                <p:nvPr/>
              </p:nvPicPr>
              <p:blipFill>
                <a:blip r:embed="rId360"/>
                <a:stretch>
                  <a:fillRect/>
                </a:stretch>
              </p:blipFill>
              <p:spPr>
                <a:xfrm>
                  <a:off x="6499398" y="3169457"/>
                  <a:ext cx="1404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65" name="Ink 264">
                  <a:extLst>
                    <a:ext uri="{FF2B5EF4-FFF2-40B4-BE49-F238E27FC236}">
                      <a16:creationId xmlns:a16="http://schemas.microsoft.com/office/drawing/2014/main" id="{78197550-4D9B-B6DD-EF98-4062FCAC53D9}"/>
                    </a:ext>
                  </a:extLst>
                </p14:cNvPr>
                <p14:cNvContentPartPr/>
                <p14:nvPr/>
              </p14:nvContentPartPr>
              <p14:xfrm>
                <a:off x="6669318" y="3214097"/>
                <a:ext cx="28800" cy="86040"/>
              </p14:xfrm>
            </p:contentPart>
          </mc:Choice>
          <mc:Fallback>
            <p:pic>
              <p:nvPicPr>
                <p:cNvPr id="265" name="Ink 264">
                  <a:extLst>
                    <a:ext uri="{FF2B5EF4-FFF2-40B4-BE49-F238E27FC236}">
                      <a16:creationId xmlns:a16="http://schemas.microsoft.com/office/drawing/2014/main" id="{78197550-4D9B-B6DD-EF98-4062FCAC53D9}"/>
                    </a:ext>
                  </a:extLst>
                </p:cNvPr>
                <p:cNvPicPr/>
                <p:nvPr/>
              </p:nvPicPr>
              <p:blipFill>
                <a:blip r:embed="rId362"/>
                <a:stretch>
                  <a:fillRect/>
                </a:stretch>
              </p:blipFill>
              <p:spPr>
                <a:xfrm>
                  <a:off x="6651678" y="3196097"/>
                  <a:ext cx="644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66" name="Ink 265">
                  <a:extLst>
                    <a:ext uri="{FF2B5EF4-FFF2-40B4-BE49-F238E27FC236}">
                      <a16:creationId xmlns:a16="http://schemas.microsoft.com/office/drawing/2014/main" id="{DBCC9988-7705-3BFF-0AEE-831497344EB3}"/>
                    </a:ext>
                  </a:extLst>
                </p14:cNvPr>
                <p14:cNvContentPartPr/>
                <p14:nvPr/>
              </p14:nvContentPartPr>
              <p14:xfrm>
                <a:off x="6658518" y="3128417"/>
                <a:ext cx="382320" cy="303840"/>
              </p14:xfrm>
            </p:contentPart>
          </mc:Choice>
          <mc:Fallback>
            <p:pic>
              <p:nvPicPr>
                <p:cNvPr id="266" name="Ink 265">
                  <a:extLst>
                    <a:ext uri="{FF2B5EF4-FFF2-40B4-BE49-F238E27FC236}">
                      <a16:creationId xmlns:a16="http://schemas.microsoft.com/office/drawing/2014/main" id="{DBCC9988-7705-3BFF-0AEE-831497344EB3}"/>
                    </a:ext>
                  </a:extLst>
                </p:cNvPr>
                <p:cNvPicPr/>
                <p:nvPr/>
              </p:nvPicPr>
              <p:blipFill>
                <a:blip r:embed="rId364"/>
                <a:stretch>
                  <a:fillRect/>
                </a:stretch>
              </p:blipFill>
              <p:spPr>
                <a:xfrm>
                  <a:off x="6640518" y="3110777"/>
                  <a:ext cx="417960" cy="3394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85" name="Ink 184">
                  <a:extLst>
                    <a:ext uri="{FF2B5EF4-FFF2-40B4-BE49-F238E27FC236}">
                      <a16:creationId xmlns:a16="http://schemas.microsoft.com/office/drawing/2014/main" id="{86D6CA0A-9EC6-7D49-B958-8F32582EA532}"/>
                    </a:ext>
                  </a:extLst>
                </p14:cNvPr>
                <p14:cNvContentPartPr/>
                <p14:nvPr/>
              </p14:nvContentPartPr>
              <p14:xfrm>
                <a:off x="3034758" y="2369897"/>
                <a:ext cx="157680" cy="254160"/>
              </p14:xfrm>
            </p:contentPart>
          </mc:Choice>
          <mc:Fallback>
            <p:pic>
              <p:nvPicPr>
                <p:cNvPr id="185" name="Ink 184">
                  <a:extLst>
                    <a:ext uri="{FF2B5EF4-FFF2-40B4-BE49-F238E27FC236}">
                      <a16:creationId xmlns:a16="http://schemas.microsoft.com/office/drawing/2014/main" id="{86D6CA0A-9EC6-7D49-B958-8F32582EA532}"/>
                    </a:ext>
                  </a:extLst>
                </p:cNvPr>
                <p:cNvPicPr/>
                <p:nvPr/>
              </p:nvPicPr>
              <p:blipFill>
                <a:blip r:embed="rId366"/>
                <a:stretch>
                  <a:fillRect/>
                </a:stretch>
              </p:blipFill>
              <p:spPr>
                <a:xfrm>
                  <a:off x="3016758" y="2352257"/>
                  <a:ext cx="19332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86" name="Ink 185">
                  <a:extLst>
                    <a:ext uri="{FF2B5EF4-FFF2-40B4-BE49-F238E27FC236}">
                      <a16:creationId xmlns:a16="http://schemas.microsoft.com/office/drawing/2014/main" id="{73A45287-DF59-B8C9-F3D8-AF3C06176973}"/>
                    </a:ext>
                  </a:extLst>
                </p14:cNvPr>
                <p14:cNvContentPartPr/>
                <p14:nvPr/>
              </p14:nvContentPartPr>
              <p14:xfrm>
                <a:off x="3229518" y="2244617"/>
                <a:ext cx="81000" cy="299520"/>
              </p14:xfrm>
            </p:contentPart>
          </mc:Choice>
          <mc:Fallback>
            <p:pic>
              <p:nvPicPr>
                <p:cNvPr id="186" name="Ink 185">
                  <a:extLst>
                    <a:ext uri="{FF2B5EF4-FFF2-40B4-BE49-F238E27FC236}">
                      <a16:creationId xmlns:a16="http://schemas.microsoft.com/office/drawing/2014/main" id="{73A45287-DF59-B8C9-F3D8-AF3C06176973}"/>
                    </a:ext>
                  </a:extLst>
                </p:cNvPr>
                <p:cNvPicPr/>
                <p:nvPr/>
              </p:nvPicPr>
              <p:blipFill>
                <a:blip r:embed="rId368"/>
                <a:stretch>
                  <a:fillRect/>
                </a:stretch>
              </p:blipFill>
              <p:spPr>
                <a:xfrm>
                  <a:off x="3211878" y="2226977"/>
                  <a:ext cx="11664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87" name="Ink 186">
                  <a:extLst>
                    <a:ext uri="{FF2B5EF4-FFF2-40B4-BE49-F238E27FC236}">
                      <a16:creationId xmlns:a16="http://schemas.microsoft.com/office/drawing/2014/main" id="{41180517-C7FB-332B-A86F-F15F0894B393}"/>
                    </a:ext>
                  </a:extLst>
                </p14:cNvPr>
                <p14:cNvContentPartPr/>
                <p14:nvPr/>
              </p14:nvContentPartPr>
              <p14:xfrm>
                <a:off x="3316998" y="2239577"/>
                <a:ext cx="21960" cy="143280"/>
              </p14:xfrm>
            </p:contentPart>
          </mc:Choice>
          <mc:Fallback>
            <p:pic>
              <p:nvPicPr>
                <p:cNvPr id="187" name="Ink 186">
                  <a:extLst>
                    <a:ext uri="{FF2B5EF4-FFF2-40B4-BE49-F238E27FC236}">
                      <a16:creationId xmlns:a16="http://schemas.microsoft.com/office/drawing/2014/main" id="{41180517-C7FB-332B-A86F-F15F0894B393}"/>
                    </a:ext>
                  </a:extLst>
                </p:cNvPr>
                <p:cNvPicPr/>
                <p:nvPr/>
              </p:nvPicPr>
              <p:blipFill>
                <a:blip r:embed="rId370"/>
                <a:stretch>
                  <a:fillRect/>
                </a:stretch>
              </p:blipFill>
              <p:spPr>
                <a:xfrm>
                  <a:off x="3299358" y="2221937"/>
                  <a:ext cx="576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88" name="Ink 187">
                  <a:extLst>
                    <a:ext uri="{FF2B5EF4-FFF2-40B4-BE49-F238E27FC236}">
                      <a16:creationId xmlns:a16="http://schemas.microsoft.com/office/drawing/2014/main" id="{8AF9F534-DD9B-5009-82EC-BB5D2B3E6631}"/>
                    </a:ext>
                  </a:extLst>
                </p14:cNvPr>
                <p14:cNvContentPartPr/>
                <p14:nvPr/>
              </p14:nvContentPartPr>
              <p14:xfrm>
                <a:off x="3300438" y="2431457"/>
                <a:ext cx="105480" cy="27720"/>
              </p14:xfrm>
            </p:contentPart>
          </mc:Choice>
          <mc:Fallback>
            <p:pic>
              <p:nvPicPr>
                <p:cNvPr id="188" name="Ink 187">
                  <a:extLst>
                    <a:ext uri="{FF2B5EF4-FFF2-40B4-BE49-F238E27FC236}">
                      <a16:creationId xmlns:a16="http://schemas.microsoft.com/office/drawing/2014/main" id="{8AF9F534-DD9B-5009-82EC-BB5D2B3E6631}"/>
                    </a:ext>
                  </a:extLst>
                </p:cNvPr>
                <p:cNvPicPr/>
                <p:nvPr/>
              </p:nvPicPr>
              <p:blipFill>
                <a:blip r:embed="rId372"/>
                <a:stretch>
                  <a:fillRect/>
                </a:stretch>
              </p:blipFill>
              <p:spPr>
                <a:xfrm>
                  <a:off x="3282438" y="2413817"/>
                  <a:ext cx="1411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89" name="Ink 188">
                  <a:extLst>
                    <a:ext uri="{FF2B5EF4-FFF2-40B4-BE49-F238E27FC236}">
                      <a16:creationId xmlns:a16="http://schemas.microsoft.com/office/drawing/2014/main" id="{B42DD0C7-628E-BF8A-FA91-10C8C1A3CAE2}"/>
                    </a:ext>
                  </a:extLst>
                </p14:cNvPr>
                <p14:cNvContentPartPr/>
                <p14:nvPr/>
              </p14:nvContentPartPr>
              <p14:xfrm>
                <a:off x="3337158" y="2485817"/>
                <a:ext cx="118440" cy="75600"/>
              </p14:xfrm>
            </p:contentPart>
          </mc:Choice>
          <mc:Fallback>
            <p:pic>
              <p:nvPicPr>
                <p:cNvPr id="189" name="Ink 188">
                  <a:extLst>
                    <a:ext uri="{FF2B5EF4-FFF2-40B4-BE49-F238E27FC236}">
                      <a16:creationId xmlns:a16="http://schemas.microsoft.com/office/drawing/2014/main" id="{B42DD0C7-628E-BF8A-FA91-10C8C1A3CAE2}"/>
                    </a:ext>
                  </a:extLst>
                </p:cNvPr>
                <p:cNvPicPr/>
                <p:nvPr/>
              </p:nvPicPr>
              <p:blipFill>
                <a:blip r:embed="rId374"/>
                <a:stretch>
                  <a:fillRect/>
                </a:stretch>
              </p:blipFill>
              <p:spPr>
                <a:xfrm>
                  <a:off x="3319518" y="2468177"/>
                  <a:ext cx="1540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90" name="Ink 189">
                  <a:extLst>
                    <a:ext uri="{FF2B5EF4-FFF2-40B4-BE49-F238E27FC236}">
                      <a16:creationId xmlns:a16="http://schemas.microsoft.com/office/drawing/2014/main" id="{1E6A8649-40DA-D45A-71AE-BD8FBEF3876B}"/>
                    </a:ext>
                  </a:extLst>
                </p14:cNvPr>
                <p14:cNvContentPartPr/>
                <p14:nvPr/>
              </p14:nvContentPartPr>
              <p14:xfrm>
                <a:off x="3428238" y="2241377"/>
                <a:ext cx="90360" cy="270360"/>
              </p14:xfrm>
            </p:contentPart>
          </mc:Choice>
          <mc:Fallback>
            <p:pic>
              <p:nvPicPr>
                <p:cNvPr id="190" name="Ink 189">
                  <a:extLst>
                    <a:ext uri="{FF2B5EF4-FFF2-40B4-BE49-F238E27FC236}">
                      <a16:creationId xmlns:a16="http://schemas.microsoft.com/office/drawing/2014/main" id="{1E6A8649-40DA-D45A-71AE-BD8FBEF3876B}"/>
                    </a:ext>
                  </a:extLst>
                </p:cNvPr>
                <p:cNvPicPr/>
                <p:nvPr/>
              </p:nvPicPr>
              <p:blipFill>
                <a:blip r:embed="rId376"/>
                <a:stretch>
                  <a:fillRect/>
                </a:stretch>
              </p:blipFill>
              <p:spPr>
                <a:xfrm>
                  <a:off x="3410598" y="2223737"/>
                  <a:ext cx="12600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92" name="Ink 191">
                  <a:extLst>
                    <a:ext uri="{FF2B5EF4-FFF2-40B4-BE49-F238E27FC236}">
                      <a16:creationId xmlns:a16="http://schemas.microsoft.com/office/drawing/2014/main" id="{4E105D3B-0403-2C93-354A-2BF25E80E8C9}"/>
                    </a:ext>
                  </a:extLst>
                </p14:cNvPr>
                <p14:cNvContentPartPr/>
                <p14:nvPr/>
              </p14:nvContentPartPr>
              <p14:xfrm>
                <a:off x="3518238" y="2172617"/>
                <a:ext cx="89640" cy="110160"/>
              </p14:xfrm>
            </p:contentPart>
          </mc:Choice>
          <mc:Fallback>
            <p:pic>
              <p:nvPicPr>
                <p:cNvPr id="192" name="Ink 191">
                  <a:extLst>
                    <a:ext uri="{FF2B5EF4-FFF2-40B4-BE49-F238E27FC236}">
                      <a16:creationId xmlns:a16="http://schemas.microsoft.com/office/drawing/2014/main" id="{4E105D3B-0403-2C93-354A-2BF25E80E8C9}"/>
                    </a:ext>
                  </a:extLst>
                </p:cNvPr>
                <p:cNvPicPr/>
                <p:nvPr/>
              </p:nvPicPr>
              <p:blipFill>
                <a:blip r:embed="rId378"/>
                <a:stretch>
                  <a:fillRect/>
                </a:stretch>
              </p:blipFill>
              <p:spPr>
                <a:xfrm>
                  <a:off x="3500598" y="2154617"/>
                  <a:ext cx="1252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93" name="Ink 192">
                  <a:extLst>
                    <a:ext uri="{FF2B5EF4-FFF2-40B4-BE49-F238E27FC236}">
                      <a16:creationId xmlns:a16="http://schemas.microsoft.com/office/drawing/2014/main" id="{EA96ED5C-F9FB-61D5-4FA4-E6EFC492E6CC}"/>
                    </a:ext>
                  </a:extLst>
                </p14:cNvPr>
                <p14:cNvContentPartPr/>
                <p14:nvPr/>
              </p14:nvContentPartPr>
              <p14:xfrm>
                <a:off x="3639558" y="2362337"/>
                <a:ext cx="88200" cy="37080"/>
              </p14:xfrm>
            </p:contentPart>
          </mc:Choice>
          <mc:Fallback>
            <p:pic>
              <p:nvPicPr>
                <p:cNvPr id="193" name="Ink 192">
                  <a:extLst>
                    <a:ext uri="{FF2B5EF4-FFF2-40B4-BE49-F238E27FC236}">
                      <a16:creationId xmlns:a16="http://schemas.microsoft.com/office/drawing/2014/main" id="{EA96ED5C-F9FB-61D5-4FA4-E6EFC492E6CC}"/>
                    </a:ext>
                  </a:extLst>
                </p:cNvPr>
                <p:cNvPicPr/>
                <p:nvPr/>
              </p:nvPicPr>
              <p:blipFill>
                <a:blip r:embed="rId380"/>
                <a:stretch>
                  <a:fillRect/>
                </a:stretch>
              </p:blipFill>
              <p:spPr>
                <a:xfrm>
                  <a:off x="3621918" y="2344337"/>
                  <a:ext cx="1238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94" name="Ink 193">
                  <a:extLst>
                    <a:ext uri="{FF2B5EF4-FFF2-40B4-BE49-F238E27FC236}">
                      <a16:creationId xmlns:a16="http://schemas.microsoft.com/office/drawing/2014/main" id="{01E98CEB-99E2-03A9-1399-88F5D785365A}"/>
                    </a:ext>
                  </a:extLst>
                </p14:cNvPr>
                <p14:cNvContentPartPr/>
                <p14:nvPr/>
              </p14:nvContentPartPr>
              <p14:xfrm>
                <a:off x="3742158" y="2254337"/>
                <a:ext cx="120240" cy="236160"/>
              </p14:xfrm>
            </p:contentPart>
          </mc:Choice>
          <mc:Fallback>
            <p:pic>
              <p:nvPicPr>
                <p:cNvPr id="194" name="Ink 193">
                  <a:extLst>
                    <a:ext uri="{FF2B5EF4-FFF2-40B4-BE49-F238E27FC236}">
                      <a16:creationId xmlns:a16="http://schemas.microsoft.com/office/drawing/2014/main" id="{01E98CEB-99E2-03A9-1399-88F5D785365A}"/>
                    </a:ext>
                  </a:extLst>
                </p:cNvPr>
                <p:cNvPicPr/>
                <p:nvPr/>
              </p:nvPicPr>
              <p:blipFill>
                <a:blip r:embed="rId382"/>
                <a:stretch>
                  <a:fillRect/>
                </a:stretch>
              </p:blipFill>
              <p:spPr>
                <a:xfrm>
                  <a:off x="3724158" y="2236697"/>
                  <a:ext cx="15588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95" name="Ink 194">
                  <a:extLst>
                    <a:ext uri="{FF2B5EF4-FFF2-40B4-BE49-F238E27FC236}">
                      <a16:creationId xmlns:a16="http://schemas.microsoft.com/office/drawing/2014/main" id="{F8B6E41C-0CA9-205C-03D7-0C8147F46C3A}"/>
                    </a:ext>
                  </a:extLst>
                </p14:cNvPr>
                <p14:cNvContentPartPr/>
                <p14:nvPr/>
              </p14:nvContentPartPr>
              <p14:xfrm>
                <a:off x="3880758" y="2203217"/>
                <a:ext cx="92880" cy="276120"/>
              </p14:xfrm>
            </p:contentPart>
          </mc:Choice>
          <mc:Fallback>
            <p:pic>
              <p:nvPicPr>
                <p:cNvPr id="195" name="Ink 194">
                  <a:extLst>
                    <a:ext uri="{FF2B5EF4-FFF2-40B4-BE49-F238E27FC236}">
                      <a16:creationId xmlns:a16="http://schemas.microsoft.com/office/drawing/2014/main" id="{F8B6E41C-0CA9-205C-03D7-0C8147F46C3A}"/>
                    </a:ext>
                  </a:extLst>
                </p:cNvPr>
                <p:cNvPicPr/>
                <p:nvPr/>
              </p:nvPicPr>
              <p:blipFill>
                <a:blip r:embed="rId384"/>
                <a:stretch>
                  <a:fillRect/>
                </a:stretch>
              </p:blipFill>
              <p:spPr>
                <a:xfrm>
                  <a:off x="3862758" y="2185577"/>
                  <a:ext cx="12852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96" name="Ink 195">
                  <a:extLst>
                    <a:ext uri="{FF2B5EF4-FFF2-40B4-BE49-F238E27FC236}">
                      <a16:creationId xmlns:a16="http://schemas.microsoft.com/office/drawing/2014/main" id="{10D12D6B-04B0-2419-9FCD-BFECF35B8BA4}"/>
                    </a:ext>
                  </a:extLst>
                </p14:cNvPr>
                <p14:cNvContentPartPr/>
                <p14:nvPr/>
              </p14:nvContentPartPr>
              <p14:xfrm>
                <a:off x="3961398" y="2192057"/>
                <a:ext cx="37440" cy="112680"/>
              </p14:xfrm>
            </p:contentPart>
          </mc:Choice>
          <mc:Fallback>
            <p:pic>
              <p:nvPicPr>
                <p:cNvPr id="196" name="Ink 195">
                  <a:extLst>
                    <a:ext uri="{FF2B5EF4-FFF2-40B4-BE49-F238E27FC236}">
                      <a16:creationId xmlns:a16="http://schemas.microsoft.com/office/drawing/2014/main" id="{10D12D6B-04B0-2419-9FCD-BFECF35B8BA4}"/>
                    </a:ext>
                  </a:extLst>
                </p:cNvPr>
                <p:cNvPicPr/>
                <p:nvPr/>
              </p:nvPicPr>
              <p:blipFill>
                <a:blip r:embed="rId386"/>
                <a:stretch>
                  <a:fillRect/>
                </a:stretch>
              </p:blipFill>
              <p:spPr>
                <a:xfrm>
                  <a:off x="3943758" y="2174417"/>
                  <a:ext cx="730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97" name="Ink 196">
                  <a:extLst>
                    <a:ext uri="{FF2B5EF4-FFF2-40B4-BE49-F238E27FC236}">
                      <a16:creationId xmlns:a16="http://schemas.microsoft.com/office/drawing/2014/main" id="{959D3197-4795-11F2-E966-62085C67DF59}"/>
                    </a:ext>
                  </a:extLst>
                </p14:cNvPr>
                <p14:cNvContentPartPr/>
                <p14:nvPr/>
              </p14:nvContentPartPr>
              <p14:xfrm>
                <a:off x="3955278" y="2313377"/>
                <a:ext cx="119880" cy="41760"/>
              </p14:xfrm>
            </p:contentPart>
          </mc:Choice>
          <mc:Fallback>
            <p:pic>
              <p:nvPicPr>
                <p:cNvPr id="197" name="Ink 196">
                  <a:extLst>
                    <a:ext uri="{FF2B5EF4-FFF2-40B4-BE49-F238E27FC236}">
                      <a16:creationId xmlns:a16="http://schemas.microsoft.com/office/drawing/2014/main" id="{959D3197-4795-11F2-E966-62085C67DF59}"/>
                    </a:ext>
                  </a:extLst>
                </p:cNvPr>
                <p:cNvPicPr/>
                <p:nvPr/>
              </p:nvPicPr>
              <p:blipFill>
                <a:blip r:embed="rId388"/>
                <a:stretch>
                  <a:fillRect/>
                </a:stretch>
              </p:blipFill>
              <p:spPr>
                <a:xfrm>
                  <a:off x="3937278" y="2295737"/>
                  <a:ext cx="1555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98" name="Ink 197">
                  <a:extLst>
                    <a:ext uri="{FF2B5EF4-FFF2-40B4-BE49-F238E27FC236}">
                      <a16:creationId xmlns:a16="http://schemas.microsoft.com/office/drawing/2014/main" id="{0BB14662-3AB2-FC84-ACAE-FD5333500A9E}"/>
                    </a:ext>
                  </a:extLst>
                </p14:cNvPr>
                <p14:cNvContentPartPr/>
                <p14:nvPr/>
              </p14:nvContentPartPr>
              <p14:xfrm>
                <a:off x="4004598" y="2394377"/>
                <a:ext cx="121680" cy="89280"/>
              </p14:xfrm>
            </p:contentPart>
          </mc:Choice>
          <mc:Fallback>
            <p:pic>
              <p:nvPicPr>
                <p:cNvPr id="198" name="Ink 197">
                  <a:extLst>
                    <a:ext uri="{FF2B5EF4-FFF2-40B4-BE49-F238E27FC236}">
                      <a16:creationId xmlns:a16="http://schemas.microsoft.com/office/drawing/2014/main" id="{0BB14662-3AB2-FC84-ACAE-FD5333500A9E}"/>
                    </a:ext>
                  </a:extLst>
                </p:cNvPr>
                <p:cNvPicPr/>
                <p:nvPr/>
              </p:nvPicPr>
              <p:blipFill>
                <a:blip r:embed="rId390"/>
                <a:stretch>
                  <a:fillRect/>
                </a:stretch>
              </p:blipFill>
              <p:spPr>
                <a:xfrm>
                  <a:off x="3986958" y="2376377"/>
                  <a:ext cx="1573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99" name="Ink 198">
                  <a:extLst>
                    <a:ext uri="{FF2B5EF4-FFF2-40B4-BE49-F238E27FC236}">
                      <a16:creationId xmlns:a16="http://schemas.microsoft.com/office/drawing/2014/main" id="{58667995-1585-53E9-9117-9959B24C3823}"/>
                    </a:ext>
                  </a:extLst>
                </p14:cNvPr>
                <p14:cNvContentPartPr/>
                <p14:nvPr/>
              </p14:nvContentPartPr>
              <p14:xfrm>
                <a:off x="4071198" y="2171537"/>
                <a:ext cx="125280" cy="279720"/>
              </p14:xfrm>
            </p:contentPart>
          </mc:Choice>
          <mc:Fallback>
            <p:pic>
              <p:nvPicPr>
                <p:cNvPr id="199" name="Ink 198">
                  <a:extLst>
                    <a:ext uri="{FF2B5EF4-FFF2-40B4-BE49-F238E27FC236}">
                      <a16:creationId xmlns:a16="http://schemas.microsoft.com/office/drawing/2014/main" id="{58667995-1585-53E9-9117-9959B24C3823}"/>
                    </a:ext>
                  </a:extLst>
                </p:cNvPr>
                <p:cNvPicPr/>
                <p:nvPr/>
              </p:nvPicPr>
              <p:blipFill>
                <a:blip r:embed="rId392"/>
                <a:stretch>
                  <a:fillRect/>
                </a:stretch>
              </p:blipFill>
              <p:spPr>
                <a:xfrm>
                  <a:off x="4053198" y="2153897"/>
                  <a:ext cx="16092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01" name="Ink 200">
                  <a:extLst>
                    <a:ext uri="{FF2B5EF4-FFF2-40B4-BE49-F238E27FC236}">
                      <a16:creationId xmlns:a16="http://schemas.microsoft.com/office/drawing/2014/main" id="{41DCEBE7-97DE-0EA3-2E31-D7F510DDC004}"/>
                    </a:ext>
                  </a:extLst>
                </p14:cNvPr>
                <p14:cNvContentPartPr/>
                <p14:nvPr/>
              </p14:nvContentPartPr>
              <p14:xfrm>
                <a:off x="3221238" y="2655737"/>
                <a:ext cx="81360" cy="69480"/>
              </p14:xfrm>
            </p:contentPart>
          </mc:Choice>
          <mc:Fallback>
            <p:pic>
              <p:nvPicPr>
                <p:cNvPr id="201" name="Ink 200">
                  <a:extLst>
                    <a:ext uri="{FF2B5EF4-FFF2-40B4-BE49-F238E27FC236}">
                      <a16:creationId xmlns:a16="http://schemas.microsoft.com/office/drawing/2014/main" id="{41DCEBE7-97DE-0EA3-2E31-D7F510DDC004}"/>
                    </a:ext>
                  </a:extLst>
                </p:cNvPr>
                <p:cNvPicPr/>
                <p:nvPr/>
              </p:nvPicPr>
              <p:blipFill>
                <a:blip r:embed="rId394"/>
                <a:stretch>
                  <a:fillRect/>
                </a:stretch>
              </p:blipFill>
              <p:spPr>
                <a:xfrm>
                  <a:off x="3203238" y="2638097"/>
                  <a:ext cx="1170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02" name="Ink 201">
                  <a:extLst>
                    <a:ext uri="{FF2B5EF4-FFF2-40B4-BE49-F238E27FC236}">
                      <a16:creationId xmlns:a16="http://schemas.microsoft.com/office/drawing/2014/main" id="{BA91381E-A8CA-126C-44AD-1C65EF44BE2C}"/>
                    </a:ext>
                  </a:extLst>
                </p14:cNvPr>
                <p14:cNvContentPartPr/>
                <p14:nvPr/>
              </p14:nvContentPartPr>
              <p14:xfrm>
                <a:off x="3253998" y="2698577"/>
                <a:ext cx="229680" cy="129240"/>
              </p14:xfrm>
            </p:contentPart>
          </mc:Choice>
          <mc:Fallback>
            <p:pic>
              <p:nvPicPr>
                <p:cNvPr id="202" name="Ink 201">
                  <a:extLst>
                    <a:ext uri="{FF2B5EF4-FFF2-40B4-BE49-F238E27FC236}">
                      <a16:creationId xmlns:a16="http://schemas.microsoft.com/office/drawing/2014/main" id="{BA91381E-A8CA-126C-44AD-1C65EF44BE2C}"/>
                    </a:ext>
                  </a:extLst>
                </p:cNvPr>
                <p:cNvPicPr/>
                <p:nvPr/>
              </p:nvPicPr>
              <p:blipFill>
                <a:blip r:embed="rId396"/>
                <a:stretch>
                  <a:fillRect/>
                </a:stretch>
              </p:blipFill>
              <p:spPr>
                <a:xfrm>
                  <a:off x="3235998" y="2680937"/>
                  <a:ext cx="2653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03" name="Ink 202">
                  <a:extLst>
                    <a:ext uri="{FF2B5EF4-FFF2-40B4-BE49-F238E27FC236}">
                      <a16:creationId xmlns:a16="http://schemas.microsoft.com/office/drawing/2014/main" id="{980BAD6A-F7C8-1636-FBA0-0FE0DF8FB962}"/>
                    </a:ext>
                  </a:extLst>
                </p14:cNvPr>
                <p14:cNvContentPartPr/>
                <p14:nvPr/>
              </p14:nvContentPartPr>
              <p14:xfrm>
                <a:off x="3350478" y="2793257"/>
                <a:ext cx="55080" cy="71280"/>
              </p14:xfrm>
            </p:contentPart>
          </mc:Choice>
          <mc:Fallback>
            <p:pic>
              <p:nvPicPr>
                <p:cNvPr id="203" name="Ink 202">
                  <a:extLst>
                    <a:ext uri="{FF2B5EF4-FFF2-40B4-BE49-F238E27FC236}">
                      <a16:creationId xmlns:a16="http://schemas.microsoft.com/office/drawing/2014/main" id="{980BAD6A-F7C8-1636-FBA0-0FE0DF8FB962}"/>
                    </a:ext>
                  </a:extLst>
                </p:cNvPr>
                <p:cNvPicPr/>
                <p:nvPr/>
              </p:nvPicPr>
              <p:blipFill>
                <a:blip r:embed="rId398"/>
                <a:stretch>
                  <a:fillRect/>
                </a:stretch>
              </p:blipFill>
              <p:spPr>
                <a:xfrm>
                  <a:off x="3332838" y="2775257"/>
                  <a:ext cx="907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04" name="Ink 203">
                  <a:extLst>
                    <a:ext uri="{FF2B5EF4-FFF2-40B4-BE49-F238E27FC236}">
                      <a16:creationId xmlns:a16="http://schemas.microsoft.com/office/drawing/2014/main" id="{B4801C94-FED4-1701-14F8-FA0A1E8D6D1D}"/>
                    </a:ext>
                  </a:extLst>
                </p14:cNvPr>
                <p14:cNvContentPartPr/>
                <p14:nvPr/>
              </p14:nvContentPartPr>
              <p14:xfrm>
                <a:off x="3414558" y="2780297"/>
                <a:ext cx="44280" cy="115560"/>
              </p14:xfrm>
            </p:contentPart>
          </mc:Choice>
          <mc:Fallback>
            <p:pic>
              <p:nvPicPr>
                <p:cNvPr id="204" name="Ink 203">
                  <a:extLst>
                    <a:ext uri="{FF2B5EF4-FFF2-40B4-BE49-F238E27FC236}">
                      <a16:creationId xmlns:a16="http://schemas.microsoft.com/office/drawing/2014/main" id="{B4801C94-FED4-1701-14F8-FA0A1E8D6D1D}"/>
                    </a:ext>
                  </a:extLst>
                </p:cNvPr>
                <p:cNvPicPr/>
                <p:nvPr/>
              </p:nvPicPr>
              <p:blipFill>
                <a:blip r:embed="rId400"/>
                <a:stretch>
                  <a:fillRect/>
                </a:stretch>
              </p:blipFill>
              <p:spPr>
                <a:xfrm>
                  <a:off x="3396918" y="2762297"/>
                  <a:ext cx="799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05" name="Ink 204">
                  <a:extLst>
                    <a:ext uri="{FF2B5EF4-FFF2-40B4-BE49-F238E27FC236}">
                      <a16:creationId xmlns:a16="http://schemas.microsoft.com/office/drawing/2014/main" id="{CCA4E225-3580-2FCC-8526-55FC31C304A4}"/>
                    </a:ext>
                  </a:extLst>
                </p14:cNvPr>
                <p14:cNvContentPartPr/>
                <p14:nvPr/>
              </p14:nvContentPartPr>
              <p14:xfrm>
                <a:off x="3536238" y="2737097"/>
                <a:ext cx="80280" cy="7560"/>
              </p14:xfrm>
            </p:contentPart>
          </mc:Choice>
          <mc:Fallback>
            <p:pic>
              <p:nvPicPr>
                <p:cNvPr id="205" name="Ink 204">
                  <a:extLst>
                    <a:ext uri="{FF2B5EF4-FFF2-40B4-BE49-F238E27FC236}">
                      <a16:creationId xmlns:a16="http://schemas.microsoft.com/office/drawing/2014/main" id="{CCA4E225-3580-2FCC-8526-55FC31C304A4}"/>
                    </a:ext>
                  </a:extLst>
                </p:cNvPr>
                <p:cNvPicPr/>
                <p:nvPr/>
              </p:nvPicPr>
              <p:blipFill>
                <a:blip r:embed="rId402"/>
                <a:stretch>
                  <a:fillRect/>
                </a:stretch>
              </p:blipFill>
              <p:spPr>
                <a:xfrm>
                  <a:off x="3518238" y="2719457"/>
                  <a:ext cx="1159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06" name="Ink 205">
                  <a:extLst>
                    <a:ext uri="{FF2B5EF4-FFF2-40B4-BE49-F238E27FC236}">
                      <a16:creationId xmlns:a16="http://schemas.microsoft.com/office/drawing/2014/main" id="{95AFA37B-5BBF-E9A6-6314-BF6B6730CFBF}"/>
                    </a:ext>
                  </a:extLst>
                </p14:cNvPr>
                <p14:cNvContentPartPr/>
                <p14:nvPr/>
              </p14:nvContentPartPr>
              <p14:xfrm>
                <a:off x="3702918" y="2558897"/>
                <a:ext cx="71640" cy="136440"/>
              </p14:xfrm>
            </p:contentPart>
          </mc:Choice>
          <mc:Fallback>
            <p:pic>
              <p:nvPicPr>
                <p:cNvPr id="206" name="Ink 205">
                  <a:extLst>
                    <a:ext uri="{FF2B5EF4-FFF2-40B4-BE49-F238E27FC236}">
                      <a16:creationId xmlns:a16="http://schemas.microsoft.com/office/drawing/2014/main" id="{95AFA37B-5BBF-E9A6-6314-BF6B6730CFBF}"/>
                    </a:ext>
                  </a:extLst>
                </p:cNvPr>
                <p:cNvPicPr/>
                <p:nvPr/>
              </p:nvPicPr>
              <p:blipFill>
                <a:blip r:embed="rId404"/>
                <a:stretch>
                  <a:fillRect/>
                </a:stretch>
              </p:blipFill>
              <p:spPr>
                <a:xfrm>
                  <a:off x="3684918" y="2541257"/>
                  <a:ext cx="1072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07" name="Ink 206">
                  <a:extLst>
                    <a:ext uri="{FF2B5EF4-FFF2-40B4-BE49-F238E27FC236}">
                      <a16:creationId xmlns:a16="http://schemas.microsoft.com/office/drawing/2014/main" id="{5A5AED0A-AEBA-B2EA-1C4E-65B6FB9D0E7F}"/>
                    </a:ext>
                  </a:extLst>
                </p14:cNvPr>
                <p14:cNvContentPartPr/>
                <p14:nvPr/>
              </p14:nvContentPartPr>
              <p14:xfrm>
                <a:off x="3735678" y="2700377"/>
                <a:ext cx="129960" cy="62280"/>
              </p14:xfrm>
            </p:contentPart>
          </mc:Choice>
          <mc:Fallback>
            <p:pic>
              <p:nvPicPr>
                <p:cNvPr id="207" name="Ink 206">
                  <a:extLst>
                    <a:ext uri="{FF2B5EF4-FFF2-40B4-BE49-F238E27FC236}">
                      <a16:creationId xmlns:a16="http://schemas.microsoft.com/office/drawing/2014/main" id="{5A5AED0A-AEBA-B2EA-1C4E-65B6FB9D0E7F}"/>
                    </a:ext>
                  </a:extLst>
                </p:cNvPr>
                <p:cNvPicPr/>
                <p:nvPr/>
              </p:nvPicPr>
              <p:blipFill>
                <a:blip r:embed="rId406"/>
                <a:stretch>
                  <a:fillRect/>
                </a:stretch>
              </p:blipFill>
              <p:spPr>
                <a:xfrm>
                  <a:off x="3718038" y="2682377"/>
                  <a:ext cx="1656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08" name="Ink 207">
                  <a:extLst>
                    <a:ext uri="{FF2B5EF4-FFF2-40B4-BE49-F238E27FC236}">
                      <a16:creationId xmlns:a16="http://schemas.microsoft.com/office/drawing/2014/main" id="{410E4462-F1D3-4281-EB14-7034E08FE352}"/>
                    </a:ext>
                  </a:extLst>
                </p14:cNvPr>
                <p14:cNvContentPartPr/>
                <p14:nvPr/>
              </p14:nvContentPartPr>
              <p14:xfrm>
                <a:off x="3767718" y="2757977"/>
                <a:ext cx="134640" cy="120240"/>
              </p14:xfrm>
            </p:contentPart>
          </mc:Choice>
          <mc:Fallback>
            <p:pic>
              <p:nvPicPr>
                <p:cNvPr id="208" name="Ink 207">
                  <a:extLst>
                    <a:ext uri="{FF2B5EF4-FFF2-40B4-BE49-F238E27FC236}">
                      <a16:creationId xmlns:a16="http://schemas.microsoft.com/office/drawing/2014/main" id="{410E4462-F1D3-4281-EB14-7034E08FE352}"/>
                    </a:ext>
                  </a:extLst>
                </p:cNvPr>
                <p:cNvPicPr/>
                <p:nvPr/>
              </p:nvPicPr>
              <p:blipFill>
                <a:blip r:embed="rId408"/>
                <a:stretch>
                  <a:fillRect/>
                </a:stretch>
              </p:blipFill>
              <p:spPr>
                <a:xfrm>
                  <a:off x="3749718" y="2739977"/>
                  <a:ext cx="1702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09" name="Ink 208">
                  <a:extLst>
                    <a:ext uri="{FF2B5EF4-FFF2-40B4-BE49-F238E27FC236}">
                      <a16:creationId xmlns:a16="http://schemas.microsoft.com/office/drawing/2014/main" id="{9B3E8B67-C896-AC79-D428-DC565945F6F0}"/>
                    </a:ext>
                  </a:extLst>
                </p14:cNvPr>
                <p14:cNvContentPartPr/>
                <p14:nvPr/>
              </p14:nvContentPartPr>
              <p14:xfrm>
                <a:off x="3973278" y="2690297"/>
                <a:ext cx="49680" cy="360"/>
              </p14:xfrm>
            </p:contentPart>
          </mc:Choice>
          <mc:Fallback>
            <p:pic>
              <p:nvPicPr>
                <p:cNvPr id="209" name="Ink 208">
                  <a:extLst>
                    <a:ext uri="{FF2B5EF4-FFF2-40B4-BE49-F238E27FC236}">
                      <a16:creationId xmlns:a16="http://schemas.microsoft.com/office/drawing/2014/main" id="{9B3E8B67-C896-AC79-D428-DC565945F6F0}"/>
                    </a:ext>
                  </a:extLst>
                </p:cNvPr>
                <p:cNvPicPr/>
                <p:nvPr/>
              </p:nvPicPr>
              <p:blipFill>
                <a:blip r:embed="rId410"/>
                <a:stretch>
                  <a:fillRect/>
                </a:stretch>
              </p:blipFill>
              <p:spPr>
                <a:xfrm>
                  <a:off x="3955638" y="2672297"/>
                  <a:ext cx="853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10" name="Ink 209">
                  <a:extLst>
                    <a:ext uri="{FF2B5EF4-FFF2-40B4-BE49-F238E27FC236}">
                      <a16:creationId xmlns:a16="http://schemas.microsoft.com/office/drawing/2014/main" id="{53D3578E-3A9D-AA7F-BE04-E804DB2CCD1B}"/>
                    </a:ext>
                  </a:extLst>
                </p14:cNvPr>
                <p14:cNvContentPartPr/>
                <p14:nvPr/>
              </p14:nvContentPartPr>
              <p14:xfrm>
                <a:off x="3980118" y="2737097"/>
                <a:ext cx="94680" cy="11160"/>
              </p14:xfrm>
            </p:contentPart>
          </mc:Choice>
          <mc:Fallback>
            <p:pic>
              <p:nvPicPr>
                <p:cNvPr id="210" name="Ink 209">
                  <a:extLst>
                    <a:ext uri="{FF2B5EF4-FFF2-40B4-BE49-F238E27FC236}">
                      <a16:creationId xmlns:a16="http://schemas.microsoft.com/office/drawing/2014/main" id="{53D3578E-3A9D-AA7F-BE04-E804DB2CCD1B}"/>
                    </a:ext>
                  </a:extLst>
                </p:cNvPr>
                <p:cNvPicPr/>
                <p:nvPr/>
              </p:nvPicPr>
              <p:blipFill>
                <a:blip r:embed="rId412"/>
                <a:stretch>
                  <a:fillRect/>
                </a:stretch>
              </p:blipFill>
              <p:spPr>
                <a:xfrm>
                  <a:off x="3962118" y="2719457"/>
                  <a:ext cx="1303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12" name="Ink 211">
                  <a:extLst>
                    <a:ext uri="{FF2B5EF4-FFF2-40B4-BE49-F238E27FC236}">
                      <a16:creationId xmlns:a16="http://schemas.microsoft.com/office/drawing/2014/main" id="{5050B9DF-3C4D-6D60-A346-8203DA649C5A}"/>
                    </a:ext>
                  </a:extLst>
                </p14:cNvPr>
                <p14:cNvContentPartPr/>
                <p14:nvPr/>
              </p14:nvContentPartPr>
              <p14:xfrm>
                <a:off x="4164438" y="2677697"/>
                <a:ext cx="30960" cy="9720"/>
              </p14:xfrm>
            </p:contentPart>
          </mc:Choice>
          <mc:Fallback>
            <p:pic>
              <p:nvPicPr>
                <p:cNvPr id="212" name="Ink 211">
                  <a:extLst>
                    <a:ext uri="{FF2B5EF4-FFF2-40B4-BE49-F238E27FC236}">
                      <a16:creationId xmlns:a16="http://schemas.microsoft.com/office/drawing/2014/main" id="{5050B9DF-3C4D-6D60-A346-8203DA649C5A}"/>
                    </a:ext>
                  </a:extLst>
                </p:cNvPr>
                <p:cNvPicPr/>
                <p:nvPr/>
              </p:nvPicPr>
              <p:blipFill>
                <a:blip r:embed="rId414"/>
                <a:stretch>
                  <a:fillRect/>
                </a:stretch>
              </p:blipFill>
              <p:spPr>
                <a:xfrm>
                  <a:off x="4146798" y="2659697"/>
                  <a:ext cx="666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13" name="Ink 212">
                  <a:extLst>
                    <a:ext uri="{FF2B5EF4-FFF2-40B4-BE49-F238E27FC236}">
                      <a16:creationId xmlns:a16="http://schemas.microsoft.com/office/drawing/2014/main" id="{328B614E-D0D3-4D37-9C54-BA401BAA417E}"/>
                    </a:ext>
                  </a:extLst>
                </p14:cNvPr>
                <p14:cNvContentPartPr/>
                <p14:nvPr/>
              </p14:nvContentPartPr>
              <p14:xfrm>
                <a:off x="4219158" y="2543777"/>
                <a:ext cx="146880" cy="161280"/>
              </p14:xfrm>
            </p:contentPart>
          </mc:Choice>
          <mc:Fallback>
            <p:pic>
              <p:nvPicPr>
                <p:cNvPr id="213" name="Ink 212">
                  <a:extLst>
                    <a:ext uri="{FF2B5EF4-FFF2-40B4-BE49-F238E27FC236}">
                      <a16:creationId xmlns:a16="http://schemas.microsoft.com/office/drawing/2014/main" id="{328B614E-D0D3-4D37-9C54-BA401BAA417E}"/>
                    </a:ext>
                  </a:extLst>
                </p:cNvPr>
                <p:cNvPicPr/>
                <p:nvPr/>
              </p:nvPicPr>
              <p:blipFill>
                <a:blip r:embed="rId416"/>
                <a:stretch>
                  <a:fillRect/>
                </a:stretch>
              </p:blipFill>
              <p:spPr>
                <a:xfrm>
                  <a:off x="4201518" y="2525777"/>
                  <a:ext cx="1825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14" name="Ink 213">
                  <a:extLst>
                    <a:ext uri="{FF2B5EF4-FFF2-40B4-BE49-F238E27FC236}">
                      <a16:creationId xmlns:a16="http://schemas.microsoft.com/office/drawing/2014/main" id="{D926535B-CA1C-AB72-A523-05F8C0A08286}"/>
                    </a:ext>
                  </a:extLst>
                </p14:cNvPr>
                <p14:cNvContentPartPr/>
                <p14:nvPr/>
              </p14:nvContentPartPr>
              <p14:xfrm>
                <a:off x="4220958" y="2713697"/>
                <a:ext cx="222840" cy="73440"/>
              </p14:xfrm>
            </p:contentPart>
          </mc:Choice>
          <mc:Fallback>
            <p:pic>
              <p:nvPicPr>
                <p:cNvPr id="214" name="Ink 213">
                  <a:extLst>
                    <a:ext uri="{FF2B5EF4-FFF2-40B4-BE49-F238E27FC236}">
                      <a16:creationId xmlns:a16="http://schemas.microsoft.com/office/drawing/2014/main" id="{D926535B-CA1C-AB72-A523-05F8C0A08286}"/>
                    </a:ext>
                  </a:extLst>
                </p:cNvPr>
                <p:cNvPicPr/>
                <p:nvPr/>
              </p:nvPicPr>
              <p:blipFill>
                <a:blip r:embed="rId418"/>
                <a:stretch>
                  <a:fillRect/>
                </a:stretch>
              </p:blipFill>
              <p:spPr>
                <a:xfrm>
                  <a:off x="4202958" y="2696057"/>
                  <a:ext cx="2584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15" name="Ink 214">
                  <a:extLst>
                    <a:ext uri="{FF2B5EF4-FFF2-40B4-BE49-F238E27FC236}">
                      <a16:creationId xmlns:a16="http://schemas.microsoft.com/office/drawing/2014/main" id="{6E8A1DEC-B40E-C873-FB70-336F33FEABD0}"/>
                    </a:ext>
                  </a:extLst>
                </p14:cNvPr>
                <p14:cNvContentPartPr/>
                <p14:nvPr/>
              </p14:nvContentPartPr>
              <p14:xfrm>
                <a:off x="4381518" y="2789297"/>
                <a:ext cx="45720" cy="73800"/>
              </p14:xfrm>
            </p:contentPart>
          </mc:Choice>
          <mc:Fallback>
            <p:pic>
              <p:nvPicPr>
                <p:cNvPr id="215" name="Ink 214">
                  <a:extLst>
                    <a:ext uri="{FF2B5EF4-FFF2-40B4-BE49-F238E27FC236}">
                      <a16:creationId xmlns:a16="http://schemas.microsoft.com/office/drawing/2014/main" id="{6E8A1DEC-B40E-C873-FB70-336F33FEABD0}"/>
                    </a:ext>
                  </a:extLst>
                </p:cNvPr>
                <p:cNvPicPr/>
                <p:nvPr/>
              </p:nvPicPr>
              <p:blipFill>
                <a:blip r:embed="rId420"/>
                <a:stretch>
                  <a:fillRect/>
                </a:stretch>
              </p:blipFill>
              <p:spPr>
                <a:xfrm>
                  <a:off x="4363518" y="2771297"/>
                  <a:ext cx="813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16" name="Ink 215">
                  <a:extLst>
                    <a:ext uri="{FF2B5EF4-FFF2-40B4-BE49-F238E27FC236}">
                      <a16:creationId xmlns:a16="http://schemas.microsoft.com/office/drawing/2014/main" id="{FA59520C-3EBF-7A15-F135-1C88BC7FD954}"/>
                    </a:ext>
                  </a:extLst>
                </p14:cNvPr>
                <p14:cNvContentPartPr/>
                <p14:nvPr/>
              </p14:nvContentPartPr>
              <p14:xfrm>
                <a:off x="4427958" y="2800817"/>
                <a:ext cx="58680" cy="110880"/>
              </p14:xfrm>
            </p:contentPart>
          </mc:Choice>
          <mc:Fallback>
            <p:pic>
              <p:nvPicPr>
                <p:cNvPr id="216" name="Ink 215">
                  <a:extLst>
                    <a:ext uri="{FF2B5EF4-FFF2-40B4-BE49-F238E27FC236}">
                      <a16:creationId xmlns:a16="http://schemas.microsoft.com/office/drawing/2014/main" id="{FA59520C-3EBF-7A15-F135-1C88BC7FD954}"/>
                    </a:ext>
                  </a:extLst>
                </p:cNvPr>
                <p:cNvPicPr/>
                <p:nvPr/>
              </p:nvPicPr>
              <p:blipFill>
                <a:blip r:embed="rId422"/>
                <a:stretch>
                  <a:fillRect/>
                </a:stretch>
              </p:blipFill>
              <p:spPr>
                <a:xfrm>
                  <a:off x="4410318" y="2783177"/>
                  <a:ext cx="943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17" name="Ink 216">
                  <a:extLst>
                    <a:ext uri="{FF2B5EF4-FFF2-40B4-BE49-F238E27FC236}">
                      <a16:creationId xmlns:a16="http://schemas.microsoft.com/office/drawing/2014/main" id="{9B48C352-068A-E2B9-8354-390D854B02FA}"/>
                    </a:ext>
                  </a:extLst>
                </p14:cNvPr>
                <p14:cNvContentPartPr/>
                <p14:nvPr/>
              </p14:nvContentPartPr>
              <p14:xfrm>
                <a:off x="4582758" y="2534777"/>
                <a:ext cx="115200" cy="196200"/>
              </p14:xfrm>
            </p:contentPart>
          </mc:Choice>
          <mc:Fallback>
            <p:pic>
              <p:nvPicPr>
                <p:cNvPr id="217" name="Ink 216">
                  <a:extLst>
                    <a:ext uri="{FF2B5EF4-FFF2-40B4-BE49-F238E27FC236}">
                      <a16:creationId xmlns:a16="http://schemas.microsoft.com/office/drawing/2014/main" id="{9B48C352-068A-E2B9-8354-390D854B02FA}"/>
                    </a:ext>
                  </a:extLst>
                </p:cNvPr>
                <p:cNvPicPr/>
                <p:nvPr/>
              </p:nvPicPr>
              <p:blipFill>
                <a:blip r:embed="rId424"/>
                <a:stretch>
                  <a:fillRect/>
                </a:stretch>
              </p:blipFill>
              <p:spPr>
                <a:xfrm>
                  <a:off x="4565118" y="2517137"/>
                  <a:ext cx="15084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18" name="Ink 217">
                  <a:extLst>
                    <a:ext uri="{FF2B5EF4-FFF2-40B4-BE49-F238E27FC236}">
                      <a16:creationId xmlns:a16="http://schemas.microsoft.com/office/drawing/2014/main" id="{CB5CE160-F0C9-6EA7-9409-406C7747FE59}"/>
                    </a:ext>
                  </a:extLst>
                </p14:cNvPr>
                <p14:cNvContentPartPr/>
                <p14:nvPr/>
              </p14:nvContentPartPr>
              <p14:xfrm>
                <a:off x="4708038" y="2523257"/>
                <a:ext cx="160200" cy="199800"/>
              </p14:xfrm>
            </p:contentPart>
          </mc:Choice>
          <mc:Fallback>
            <p:pic>
              <p:nvPicPr>
                <p:cNvPr id="218" name="Ink 217">
                  <a:extLst>
                    <a:ext uri="{FF2B5EF4-FFF2-40B4-BE49-F238E27FC236}">
                      <a16:creationId xmlns:a16="http://schemas.microsoft.com/office/drawing/2014/main" id="{CB5CE160-F0C9-6EA7-9409-406C7747FE59}"/>
                    </a:ext>
                  </a:extLst>
                </p:cNvPr>
                <p:cNvPicPr/>
                <p:nvPr/>
              </p:nvPicPr>
              <p:blipFill>
                <a:blip r:embed="rId426"/>
                <a:stretch>
                  <a:fillRect/>
                </a:stretch>
              </p:blipFill>
              <p:spPr>
                <a:xfrm>
                  <a:off x="4690398" y="2505257"/>
                  <a:ext cx="19584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19" name="Ink 218">
                  <a:extLst>
                    <a:ext uri="{FF2B5EF4-FFF2-40B4-BE49-F238E27FC236}">
                      <a16:creationId xmlns:a16="http://schemas.microsoft.com/office/drawing/2014/main" id="{DB24B3D3-B07E-1EE5-3E01-3FDD64DA48AF}"/>
                    </a:ext>
                  </a:extLst>
                </p14:cNvPr>
                <p14:cNvContentPartPr/>
                <p14:nvPr/>
              </p14:nvContentPartPr>
              <p14:xfrm>
                <a:off x="4942038" y="2549897"/>
                <a:ext cx="169560" cy="17640"/>
              </p14:xfrm>
            </p:contentPart>
          </mc:Choice>
          <mc:Fallback>
            <p:pic>
              <p:nvPicPr>
                <p:cNvPr id="219" name="Ink 218">
                  <a:extLst>
                    <a:ext uri="{FF2B5EF4-FFF2-40B4-BE49-F238E27FC236}">
                      <a16:creationId xmlns:a16="http://schemas.microsoft.com/office/drawing/2014/main" id="{DB24B3D3-B07E-1EE5-3E01-3FDD64DA48AF}"/>
                    </a:ext>
                  </a:extLst>
                </p:cNvPr>
                <p:cNvPicPr/>
                <p:nvPr/>
              </p:nvPicPr>
              <p:blipFill>
                <a:blip r:embed="rId428"/>
                <a:stretch>
                  <a:fillRect/>
                </a:stretch>
              </p:blipFill>
              <p:spPr>
                <a:xfrm>
                  <a:off x="4924398" y="2531897"/>
                  <a:ext cx="2052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33" name="Ink 232">
                  <a:extLst>
                    <a:ext uri="{FF2B5EF4-FFF2-40B4-BE49-F238E27FC236}">
                      <a16:creationId xmlns:a16="http://schemas.microsoft.com/office/drawing/2014/main" id="{5278F0D5-6DB3-42F7-5E38-DB171C421A05}"/>
                    </a:ext>
                  </a:extLst>
                </p14:cNvPr>
                <p14:cNvContentPartPr/>
                <p14:nvPr/>
              </p14:nvContentPartPr>
              <p14:xfrm>
                <a:off x="3190278" y="3177377"/>
                <a:ext cx="147600" cy="231840"/>
              </p14:xfrm>
            </p:contentPart>
          </mc:Choice>
          <mc:Fallback>
            <p:pic>
              <p:nvPicPr>
                <p:cNvPr id="233" name="Ink 232">
                  <a:extLst>
                    <a:ext uri="{FF2B5EF4-FFF2-40B4-BE49-F238E27FC236}">
                      <a16:creationId xmlns:a16="http://schemas.microsoft.com/office/drawing/2014/main" id="{5278F0D5-6DB3-42F7-5E38-DB171C421A05}"/>
                    </a:ext>
                  </a:extLst>
                </p:cNvPr>
                <p:cNvPicPr/>
                <p:nvPr/>
              </p:nvPicPr>
              <p:blipFill>
                <a:blip r:embed="rId430"/>
                <a:stretch>
                  <a:fillRect/>
                </a:stretch>
              </p:blipFill>
              <p:spPr>
                <a:xfrm>
                  <a:off x="3172278" y="3159377"/>
                  <a:ext cx="18324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34" name="Ink 233">
                  <a:extLst>
                    <a:ext uri="{FF2B5EF4-FFF2-40B4-BE49-F238E27FC236}">
                      <a16:creationId xmlns:a16="http://schemas.microsoft.com/office/drawing/2014/main" id="{39089D6A-D3B2-C655-2821-A89355520B77}"/>
                    </a:ext>
                  </a:extLst>
                </p14:cNvPr>
                <p14:cNvContentPartPr/>
                <p14:nvPr/>
              </p14:nvContentPartPr>
              <p14:xfrm>
                <a:off x="3340758" y="3121217"/>
                <a:ext cx="144360" cy="269280"/>
              </p14:xfrm>
            </p:contentPart>
          </mc:Choice>
          <mc:Fallback>
            <p:pic>
              <p:nvPicPr>
                <p:cNvPr id="234" name="Ink 233">
                  <a:extLst>
                    <a:ext uri="{FF2B5EF4-FFF2-40B4-BE49-F238E27FC236}">
                      <a16:creationId xmlns:a16="http://schemas.microsoft.com/office/drawing/2014/main" id="{39089D6A-D3B2-C655-2821-A89355520B77}"/>
                    </a:ext>
                  </a:extLst>
                </p:cNvPr>
                <p:cNvPicPr/>
                <p:nvPr/>
              </p:nvPicPr>
              <p:blipFill>
                <a:blip r:embed="rId432"/>
                <a:stretch>
                  <a:fillRect/>
                </a:stretch>
              </p:blipFill>
              <p:spPr>
                <a:xfrm>
                  <a:off x="3322758" y="3103577"/>
                  <a:ext cx="18000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35" name="Ink 234">
                  <a:extLst>
                    <a:ext uri="{FF2B5EF4-FFF2-40B4-BE49-F238E27FC236}">
                      <a16:creationId xmlns:a16="http://schemas.microsoft.com/office/drawing/2014/main" id="{9375A27E-B830-389D-EE35-CA16404274CB}"/>
                    </a:ext>
                  </a:extLst>
                </p14:cNvPr>
                <p14:cNvContentPartPr/>
                <p14:nvPr/>
              </p14:nvContentPartPr>
              <p14:xfrm>
                <a:off x="3421398" y="3190337"/>
                <a:ext cx="110520" cy="150120"/>
              </p14:xfrm>
            </p:contentPart>
          </mc:Choice>
          <mc:Fallback>
            <p:pic>
              <p:nvPicPr>
                <p:cNvPr id="235" name="Ink 234">
                  <a:extLst>
                    <a:ext uri="{FF2B5EF4-FFF2-40B4-BE49-F238E27FC236}">
                      <a16:creationId xmlns:a16="http://schemas.microsoft.com/office/drawing/2014/main" id="{9375A27E-B830-389D-EE35-CA16404274CB}"/>
                    </a:ext>
                  </a:extLst>
                </p:cNvPr>
                <p:cNvPicPr/>
                <p:nvPr/>
              </p:nvPicPr>
              <p:blipFill>
                <a:blip r:embed="rId434"/>
                <a:stretch>
                  <a:fillRect/>
                </a:stretch>
              </p:blipFill>
              <p:spPr>
                <a:xfrm>
                  <a:off x="3403758" y="3172697"/>
                  <a:ext cx="1461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36" name="Ink 235">
                  <a:extLst>
                    <a:ext uri="{FF2B5EF4-FFF2-40B4-BE49-F238E27FC236}">
                      <a16:creationId xmlns:a16="http://schemas.microsoft.com/office/drawing/2014/main" id="{F540FE1D-CC1E-5A53-BB48-62C9F842994F}"/>
                    </a:ext>
                  </a:extLst>
                </p14:cNvPr>
                <p14:cNvContentPartPr/>
                <p14:nvPr/>
              </p14:nvContentPartPr>
              <p14:xfrm>
                <a:off x="3521478" y="3131297"/>
                <a:ext cx="113400" cy="239040"/>
              </p14:xfrm>
            </p:contentPart>
          </mc:Choice>
          <mc:Fallback>
            <p:pic>
              <p:nvPicPr>
                <p:cNvPr id="236" name="Ink 235">
                  <a:extLst>
                    <a:ext uri="{FF2B5EF4-FFF2-40B4-BE49-F238E27FC236}">
                      <a16:creationId xmlns:a16="http://schemas.microsoft.com/office/drawing/2014/main" id="{F540FE1D-CC1E-5A53-BB48-62C9F842994F}"/>
                    </a:ext>
                  </a:extLst>
                </p:cNvPr>
                <p:cNvPicPr/>
                <p:nvPr/>
              </p:nvPicPr>
              <p:blipFill>
                <a:blip r:embed="rId436"/>
                <a:stretch>
                  <a:fillRect/>
                </a:stretch>
              </p:blipFill>
              <p:spPr>
                <a:xfrm>
                  <a:off x="3503838" y="3113657"/>
                  <a:ext cx="14904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37" name="Ink 236">
                  <a:extLst>
                    <a:ext uri="{FF2B5EF4-FFF2-40B4-BE49-F238E27FC236}">
                      <a16:creationId xmlns:a16="http://schemas.microsoft.com/office/drawing/2014/main" id="{0943ED4F-941F-9306-2820-31F9E72A90A4}"/>
                    </a:ext>
                  </a:extLst>
                </p14:cNvPr>
                <p14:cNvContentPartPr/>
                <p14:nvPr/>
              </p14:nvContentPartPr>
              <p14:xfrm>
                <a:off x="3562878" y="3044177"/>
                <a:ext cx="131760" cy="110160"/>
              </p14:xfrm>
            </p:contentPart>
          </mc:Choice>
          <mc:Fallback>
            <p:pic>
              <p:nvPicPr>
                <p:cNvPr id="237" name="Ink 236">
                  <a:extLst>
                    <a:ext uri="{FF2B5EF4-FFF2-40B4-BE49-F238E27FC236}">
                      <a16:creationId xmlns:a16="http://schemas.microsoft.com/office/drawing/2014/main" id="{0943ED4F-941F-9306-2820-31F9E72A90A4}"/>
                    </a:ext>
                  </a:extLst>
                </p:cNvPr>
                <p:cNvPicPr/>
                <p:nvPr/>
              </p:nvPicPr>
              <p:blipFill>
                <a:blip r:embed="rId438"/>
                <a:stretch>
                  <a:fillRect/>
                </a:stretch>
              </p:blipFill>
              <p:spPr>
                <a:xfrm>
                  <a:off x="3545238" y="3026537"/>
                  <a:ext cx="1674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38" name="Ink 237">
                  <a:extLst>
                    <a:ext uri="{FF2B5EF4-FFF2-40B4-BE49-F238E27FC236}">
                      <a16:creationId xmlns:a16="http://schemas.microsoft.com/office/drawing/2014/main" id="{A146AE7E-A3D7-5818-2A46-E5DAE41EAA60}"/>
                    </a:ext>
                  </a:extLst>
                </p14:cNvPr>
                <p14:cNvContentPartPr/>
                <p14:nvPr/>
              </p14:nvContentPartPr>
              <p14:xfrm>
                <a:off x="3736038" y="3192137"/>
                <a:ext cx="69840" cy="26280"/>
              </p14:xfrm>
            </p:contentPart>
          </mc:Choice>
          <mc:Fallback>
            <p:pic>
              <p:nvPicPr>
                <p:cNvPr id="238" name="Ink 237">
                  <a:extLst>
                    <a:ext uri="{FF2B5EF4-FFF2-40B4-BE49-F238E27FC236}">
                      <a16:creationId xmlns:a16="http://schemas.microsoft.com/office/drawing/2014/main" id="{A146AE7E-A3D7-5818-2A46-E5DAE41EAA60}"/>
                    </a:ext>
                  </a:extLst>
                </p:cNvPr>
                <p:cNvPicPr/>
                <p:nvPr/>
              </p:nvPicPr>
              <p:blipFill>
                <a:blip r:embed="rId440"/>
                <a:stretch>
                  <a:fillRect/>
                </a:stretch>
              </p:blipFill>
              <p:spPr>
                <a:xfrm>
                  <a:off x="3718038" y="3174497"/>
                  <a:ext cx="1054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39" name="Ink 238">
                  <a:extLst>
                    <a:ext uri="{FF2B5EF4-FFF2-40B4-BE49-F238E27FC236}">
                      <a16:creationId xmlns:a16="http://schemas.microsoft.com/office/drawing/2014/main" id="{3A16C311-62CC-92D1-FB63-BCAFB378B71E}"/>
                    </a:ext>
                  </a:extLst>
                </p14:cNvPr>
                <p14:cNvContentPartPr/>
                <p14:nvPr/>
              </p14:nvContentPartPr>
              <p14:xfrm>
                <a:off x="3835398" y="3104657"/>
                <a:ext cx="126720" cy="229320"/>
              </p14:xfrm>
            </p:contentPart>
          </mc:Choice>
          <mc:Fallback>
            <p:pic>
              <p:nvPicPr>
                <p:cNvPr id="239" name="Ink 238">
                  <a:extLst>
                    <a:ext uri="{FF2B5EF4-FFF2-40B4-BE49-F238E27FC236}">
                      <a16:creationId xmlns:a16="http://schemas.microsoft.com/office/drawing/2014/main" id="{3A16C311-62CC-92D1-FB63-BCAFB378B71E}"/>
                    </a:ext>
                  </a:extLst>
                </p:cNvPr>
                <p:cNvPicPr/>
                <p:nvPr/>
              </p:nvPicPr>
              <p:blipFill>
                <a:blip r:embed="rId442"/>
                <a:stretch>
                  <a:fillRect/>
                </a:stretch>
              </p:blipFill>
              <p:spPr>
                <a:xfrm>
                  <a:off x="3817398" y="3086657"/>
                  <a:ext cx="16236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40" name="Ink 239">
                  <a:extLst>
                    <a:ext uri="{FF2B5EF4-FFF2-40B4-BE49-F238E27FC236}">
                      <a16:creationId xmlns:a16="http://schemas.microsoft.com/office/drawing/2014/main" id="{53F1AE6F-E7FD-4457-20A6-898DE6B9607A}"/>
                    </a:ext>
                  </a:extLst>
                </p14:cNvPr>
                <p14:cNvContentPartPr/>
                <p14:nvPr/>
              </p14:nvContentPartPr>
              <p14:xfrm>
                <a:off x="3972558" y="3036977"/>
                <a:ext cx="110880" cy="235080"/>
              </p14:xfrm>
            </p:contentPart>
          </mc:Choice>
          <mc:Fallback>
            <p:pic>
              <p:nvPicPr>
                <p:cNvPr id="240" name="Ink 239">
                  <a:extLst>
                    <a:ext uri="{FF2B5EF4-FFF2-40B4-BE49-F238E27FC236}">
                      <a16:creationId xmlns:a16="http://schemas.microsoft.com/office/drawing/2014/main" id="{53F1AE6F-E7FD-4457-20A6-898DE6B9607A}"/>
                    </a:ext>
                  </a:extLst>
                </p:cNvPr>
                <p:cNvPicPr/>
                <p:nvPr/>
              </p:nvPicPr>
              <p:blipFill>
                <a:blip r:embed="rId444"/>
                <a:stretch>
                  <a:fillRect/>
                </a:stretch>
              </p:blipFill>
              <p:spPr>
                <a:xfrm>
                  <a:off x="3954558" y="3018977"/>
                  <a:ext cx="14652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41" name="Ink 240">
                  <a:extLst>
                    <a:ext uri="{FF2B5EF4-FFF2-40B4-BE49-F238E27FC236}">
                      <a16:creationId xmlns:a16="http://schemas.microsoft.com/office/drawing/2014/main" id="{D8A52AEA-C496-7804-FAA2-CDEDF332B952}"/>
                    </a:ext>
                  </a:extLst>
                </p14:cNvPr>
                <p14:cNvContentPartPr/>
                <p14:nvPr/>
              </p14:nvContentPartPr>
              <p14:xfrm>
                <a:off x="4044918" y="3083417"/>
                <a:ext cx="131760" cy="110520"/>
              </p14:xfrm>
            </p:contentPart>
          </mc:Choice>
          <mc:Fallback>
            <p:pic>
              <p:nvPicPr>
                <p:cNvPr id="241" name="Ink 240">
                  <a:extLst>
                    <a:ext uri="{FF2B5EF4-FFF2-40B4-BE49-F238E27FC236}">
                      <a16:creationId xmlns:a16="http://schemas.microsoft.com/office/drawing/2014/main" id="{D8A52AEA-C496-7804-FAA2-CDEDF332B952}"/>
                    </a:ext>
                  </a:extLst>
                </p:cNvPr>
                <p:cNvPicPr/>
                <p:nvPr/>
              </p:nvPicPr>
              <p:blipFill>
                <a:blip r:embed="rId446"/>
                <a:stretch>
                  <a:fillRect/>
                </a:stretch>
              </p:blipFill>
              <p:spPr>
                <a:xfrm>
                  <a:off x="4026918" y="3065417"/>
                  <a:ext cx="1674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42" name="Ink 241">
                  <a:extLst>
                    <a:ext uri="{FF2B5EF4-FFF2-40B4-BE49-F238E27FC236}">
                      <a16:creationId xmlns:a16="http://schemas.microsoft.com/office/drawing/2014/main" id="{78CE43C3-6D17-3CA6-3511-0AA9C188B4B1}"/>
                    </a:ext>
                  </a:extLst>
                </p14:cNvPr>
                <p14:cNvContentPartPr/>
                <p14:nvPr/>
              </p14:nvContentPartPr>
              <p14:xfrm>
                <a:off x="4156158" y="3006017"/>
                <a:ext cx="84600" cy="227880"/>
              </p14:xfrm>
            </p:contentPart>
          </mc:Choice>
          <mc:Fallback>
            <p:pic>
              <p:nvPicPr>
                <p:cNvPr id="242" name="Ink 241">
                  <a:extLst>
                    <a:ext uri="{FF2B5EF4-FFF2-40B4-BE49-F238E27FC236}">
                      <a16:creationId xmlns:a16="http://schemas.microsoft.com/office/drawing/2014/main" id="{78CE43C3-6D17-3CA6-3511-0AA9C188B4B1}"/>
                    </a:ext>
                  </a:extLst>
                </p:cNvPr>
                <p:cNvPicPr/>
                <p:nvPr/>
              </p:nvPicPr>
              <p:blipFill>
                <a:blip r:embed="rId448"/>
                <a:stretch>
                  <a:fillRect/>
                </a:stretch>
              </p:blipFill>
              <p:spPr>
                <a:xfrm>
                  <a:off x="4138158" y="2988377"/>
                  <a:ext cx="12024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44" name="Ink 243">
                  <a:extLst>
                    <a:ext uri="{FF2B5EF4-FFF2-40B4-BE49-F238E27FC236}">
                      <a16:creationId xmlns:a16="http://schemas.microsoft.com/office/drawing/2014/main" id="{7514D8A9-0FF8-6E15-C210-18CEBB59BD31}"/>
                    </a:ext>
                  </a:extLst>
                </p14:cNvPr>
                <p14:cNvContentPartPr/>
                <p14:nvPr/>
              </p14:nvContentPartPr>
              <p14:xfrm>
                <a:off x="3375318" y="3526937"/>
                <a:ext cx="61920" cy="137880"/>
              </p14:xfrm>
            </p:contentPart>
          </mc:Choice>
          <mc:Fallback>
            <p:pic>
              <p:nvPicPr>
                <p:cNvPr id="244" name="Ink 243">
                  <a:extLst>
                    <a:ext uri="{FF2B5EF4-FFF2-40B4-BE49-F238E27FC236}">
                      <a16:creationId xmlns:a16="http://schemas.microsoft.com/office/drawing/2014/main" id="{7514D8A9-0FF8-6E15-C210-18CEBB59BD31}"/>
                    </a:ext>
                  </a:extLst>
                </p:cNvPr>
                <p:cNvPicPr/>
                <p:nvPr/>
              </p:nvPicPr>
              <p:blipFill>
                <a:blip r:embed="rId450"/>
                <a:stretch>
                  <a:fillRect/>
                </a:stretch>
              </p:blipFill>
              <p:spPr>
                <a:xfrm>
                  <a:off x="3357318" y="3509297"/>
                  <a:ext cx="975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45" name="Ink 244">
                  <a:extLst>
                    <a:ext uri="{FF2B5EF4-FFF2-40B4-BE49-F238E27FC236}">
                      <a16:creationId xmlns:a16="http://schemas.microsoft.com/office/drawing/2014/main" id="{BB86E873-C802-79EB-66C0-45CCBC4A90B9}"/>
                    </a:ext>
                  </a:extLst>
                </p14:cNvPr>
                <p14:cNvContentPartPr/>
                <p14:nvPr/>
              </p14:nvContentPartPr>
              <p14:xfrm>
                <a:off x="3478278" y="3524417"/>
                <a:ext cx="140040" cy="144720"/>
              </p14:xfrm>
            </p:contentPart>
          </mc:Choice>
          <mc:Fallback>
            <p:pic>
              <p:nvPicPr>
                <p:cNvPr id="245" name="Ink 244">
                  <a:extLst>
                    <a:ext uri="{FF2B5EF4-FFF2-40B4-BE49-F238E27FC236}">
                      <a16:creationId xmlns:a16="http://schemas.microsoft.com/office/drawing/2014/main" id="{BB86E873-C802-79EB-66C0-45CCBC4A90B9}"/>
                    </a:ext>
                  </a:extLst>
                </p:cNvPr>
                <p:cNvPicPr/>
                <p:nvPr/>
              </p:nvPicPr>
              <p:blipFill>
                <a:blip r:embed="rId452"/>
                <a:stretch>
                  <a:fillRect/>
                </a:stretch>
              </p:blipFill>
              <p:spPr>
                <a:xfrm>
                  <a:off x="3460278" y="3506777"/>
                  <a:ext cx="1756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46" name="Ink 245">
                  <a:extLst>
                    <a:ext uri="{FF2B5EF4-FFF2-40B4-BE49-F238E27FC236}">
                      <a16:creationId xmlns:a16="http://schemas.microsoft.com/office/drawing/2014/main" id="{76765FFB-CD5E-D5EA-5DB5-B77012197BCD}"/>
                    </a:ext>
                  </a:extLst>
                </p14:cNvPr>
                <p14:cNvContentPartPr/>
                <p14:nvPr/>
              </p14:nvContentPartPr>
              <p14:xfrm>
                <a:off x="3662598" y="3555017"/>
                <a:ext cx="97200" cy="31680"/>
              </p14:xfrm>
            </p:contentPart>
          </mc:Choice>
          <mc:Fallback>
            <p:pic>
              <p:nvPicPr>
                <p:cNvPr id="246" name="Ink 245">
                  <a:extLst>
                    <a:ext uri="{FF2B5EF4-FFF2-40B4-BE49-F238E27FC236}">
                      <a16:creationId xmlns:a16="http://schemas.microsoft.com/office/drawing/2014/main" id="{76765FFB-CD5E-D5EA-5DB5-B77012197BCD}"/>
                    </a:ext>
                  </a:extLst>
                </p:cNvPr>
                <p:cNvPicPr/>
                <p:nvPr/>
              </p:nvPicPr>
              <p:blipFill>
                <a:blip r:embed="rId454"/>
                <a:stretch>
                  <a:fillRect/>
                </a:stretch>
              </p:blipFill>
              <p:spPr>
                <a:xfrm>
                  <a:off x="3644598" y="3537377"/>
                  <a:ext cx="1328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47" name="Ink 246">
                  <a:extLst>
                    <a:ext uri="{FF2B5EF4-FFF2-40B4-BE49-F238E27FC236}">
                      <a16:creationId xmlns:a16="http://schemas.microsoft.com/office/drawing/2014/main" id="{A41C68E6-ABA7-EEC1-2F17-1AE02543708F}"/>
                    </a:ext>
                  </a:extLst>
                </p14:cNvPr>
                <p14:cNvContentPartPr/>
                <p14:nvPr/>
              </p14:nvContentPartPr>
              <p14:xfrm>
                <a:off x="3815598" y="3435497"/>
                <a:ext cx="146520" cy="197280"/>
              </p14:xfrm>
            </p:contentPart>
          </mc:Choice>
          <mc:Fallback>
            <p:pic>
              <p:nvPicPr>
                <p:cNvPr id="247" name="Ink 246">
                  <a:extLst>
                    <a:ext uri="{FF2B5EF4-FFF2-40B4-BE49-F238E27FC236}">
                      <a16:creationId xmlns:a16="http://schemas.microsoft.com/office/drawing/2014/main" id="{A41C68E6-ABA7-EEC1-2F17-1AE02543708F}"/>
                    </a:ext>
                  </a:extLst>
                </p:cNvPr>
                <p:cNvPicPr/>
                <p:nvPr/>
              </p:nvPicPr>
              <p:blipFill>
                <a:blip r:embed="rId456"/>
                <a:stretch>
                  <a:fillRect/>
                </a:stretch>
              </p:blipFill>
              <p:spPr>
                <a:xfrm>
                  <a:off x="3797598" y="3417857"/>
                  <a:ext cx="18216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48" name="Ink 247">
                  <a:extLst>
                    <a:ext uri="{FF2B5EF4-FFF2-40B4-BE49-F238E27FC236}">
                      <a16:creationId xmlns:a16="http://schemas.microsoft.com/office/drawing/2014/main" id="{CFE34C76-EEE3-EA47-8D8E-0B8066A446BA}"/>
                    </a:ext>
                  </a:extLst>
                </p14:cNvPr>
                <p14:cNvContentPartPr/>
                <p14:nvPr/>
              </p14:nvContentPartPr>
              <p14:xfrm>
                <a:off x="4159038" y="3407057"/>
                <a:ext cx="83520" cy="18720"/>
              </p14:xfrm>
            </p:contentPart>
          </mc:Choice>
          <mc:Fallback>
            <p:pic>
              <p:nvPicPr>
                <p:cNvPr id="248" name="Ink 247">
                  <a:extLst>
                    <a:ext uri="{FF2B5EF4-FFF2-40B4-BE49-F238E27FC236}">
                      <a16:creationId xmlns:a16="http://schemas.microsoft.com/office/drawing/2014/main" id="{CFE34C76-EEE3-EA47-8D8E-0B8066A446BA}"/>
                    </a:ext>
                  </a:extLst>
                </p:cNvPr>
                <p:cNvPicPr/>
                <p:nvPr/>
              </p:nvPicPr>
              <p:blipFill>
                <a:blip r:embed="rId458"/>
                <a:stretch>
                  <a:fillRect/>
                </a:stretch>
              </p:blipFill>
              <p:spPr>
                <a:xfrm>
                  <a:off x="4141038" y="3389417"/>
                  <a:ext cx="1191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49" name="Ink 248">
                  <a:extLst>
                    <a:ext uri="{FF2B5EF4-FFF2-40B4-BE49-F238E27FC236}">
                      <a16:creationId xmlns:a16="http://schemas.microsoft.com/office/drawing/2014/main" id="{311C4E61-347B-1355-0444-4B97028F2100}"/>
                    </a:ext>
                  </a:extLst>
                </p14:cNvPr>
                <p14:cNvContentPartPr/>
                <p14:nvPr/>
              </p14:nvContentPartPr>
              <p14:xfrm>
                <a:off x="4188918" y="3468257"/>
                <a:ext cx="88560" cy="53640"/>
              </p14:xfrm>
            </p:contentPart>
          </mc:Choice>
          <mc:Fallback>
            <p:pic>
              <p:nvPicPr>
                <p:cNvPr id="249" name="Ink 248">
                  <a:extLst>
                    <a:ext uri="{FF2B5EF4-FFF2-40B4-BE49-F238E27FC236}">
                      <a16:creationId xmlns:a16="http://schemas.microsoft.com/office/drawing/2014/main" id="{311C4E61-347B-1355-0444-4B97028F2100}"/>
                    </a:ext>
                  </a:extLst>
                </p:cNvPr>
                <p:cNvPicPr/>
                <p:nvPr/>
              </p:nvPicPr>
              <p:blipFill>
                <a:blip r:embed="rId460"/>
                <a:stretch>
                  <a:fillRect/>
                </a:stretch>
              </p:blipFill>
              <p:spPr>
                <a:xfrm>
                  <a:off x="4171278" y="3450617"/>
                  <a:ext cx="1242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50" name="Ink 249">
                  <a:extLst>
                    <a:ext uri="{FF2B5EF4-FFF2-40B4-BE49-F238E27FC236}">
                      <a16:creationId xmlns:a16="http://schemas.microsoft.com/office/drawing/2014/main" id="{E727F277-588A-3D04-E79A-A6AEF734D456}"/>
                    </a:ext>
                  </a:extLst>
                </p14:cNvPr>
                <p14:cNvContentPartPr/>
                <p14:nvPr/>
              </p14:nvContentPartPr>
              <p14:xfrm>
                <a:off x="4349838" y="3272057"/>
                <a:ext cx="176760" cy="263880"/>
              </p14:xfrm>
            </p:contentPart>
          </mc:Choice>
          <mc:Fallback>
            <p:pic>
              <p:nvPicPr>
                <p:cNvPr id="250" name="Ink 249">
                  <a:extLst>
                    <a:ext uri="{FF2B5EF4-FFF2-40B4-BE49-F238E27FC236}">
                      <a16:creationId xmlns:a16="http://schemas.microsoft.com/office/drawing/2014/main" id="{E727F277-588A-3D04-E79A-A6AEF734D456}"/>
                    </a:ext>
                  </a:extLst>
                </p:cNvPr>
                <p:cNvPicPr/>
                <p:nvPr/>
              </p:nvPicPr>
              <p:blipFill>
                <a:blip r:embed="rId462"/>
                <a:stretch>
                  <a:fillRect/>
                </a:stretch>
              </p:blipFill>
              <p:spPr>
                <a:xfrm>
                  <a:off x="4331838" y="3254057"/>
                  <a:ext cx="21240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51" name="Ink 250">
                  <a:extLst>
                    <a:ext uri="{FF2B5EF4-FFF2-40B4-BE49-F238E27FC236}">
                      <a16:creationId xmlns:a16="http://schemas.microsoft.com/office/drawing/2014/main" id="{B2448F88-FD7C-8C1D-2CD1-60DFBEA21615}"/>
                    </a:ext>
                  </a:extLst>
                </p14:cNvPr>
                <p14:cNvContentPartPr/>
                <p14:nvPr/>
              </p14:nvContentPartPr>
              <p14:xfrm>
                <a:off x="4602918" y="3276017"/>
                <a:ext cx="124200" cy="201960"/>
              </p14:xfrm>
            </p:contentPart>
          </mc:Choice>
          <mc:Fallback>
            <p:pic>
              <p:nvPicPr>
                <p:cNvPr id="251" name="Ink 250">
                  <a:extLst>
                    <a:ext uri="{FF2B5EF4-FFF2-40B4-BE49-F238E27FC236}">
                      <a16:creationId xmlns:a16="http://schemas.microsoft.com/office/drawing/2014/main" id="{B2448F88-FD7C-8C1D-2CD1-60DFBEA21615}"/>
                    </a:ext>
                  </a:extLst>
                </p:cNvPr>
                <p:cNvPicPr/>
                <p:nvPr/>
              </p:nvPicPr>
              <p:blipFill>
                <a:blip r:embed="rId464"/>
                <a:stretch>
                  <a:fillRect/>
                </a:stretch>
              </p:blipFill>
              <p:spPr>
                <a:xfrm>
                  <a:off x="4584918" y="3258377"/>
                  <a:ext cx="15984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52" name="Ink 251">
                  <a:extLst>
                    <a:ext uri="{FF2B5EF4-FFF2-40B4-BE49-F238E27FC236}">
                      <a16:creationId xmlns:a16="http://schemas.microsoft.com/office/drawing/2014/main" id="{01A37473-009A-2BAD-F257-2A323836283A}"/>
                    </a:ext>
                  </a:extLst>
                </p14:cNvPr>
                <p14:cNvContentPartPr/>
                <p14:nvPr/>
              </p14:nvContentPartPr>
              <p14:xfrm>
                <a:off x="4766358" y="3266297"/>
                <a:ext cx="124200" cy="167760"/>
              </p14:xfrm>
            </p:contentPart>
          </mc:Choice>
          <mc:Fallback>
            <p:pic>
              <p:nvPicPr>
                <p:cNvPr id="252" name="Ink 251">
                  <a:extLst>
                    <a:ext uri="{FF2B5EF4-FFF2-40B4-BE49-F238E27FC236}">
                      <a16:creationId xmlns:a16="http://schemas.microsoft.com/office/drawing/2014/main" id="{01A37473-009A-2BAD-F257-2A323836283A}"/>
                    </a:ext>
                  </a:extLst>
                </p:cNvPr>
                <p:cNvPicPr/>
                <p:nvPr/>
              </p:nvPicPr>
              <p:blipFill>
                <a:blip r:embed="rId466"/>
                <a:stretch>
                  <a:fillRect/>
                </a:stretch>
              </p:blipFill>
              <p:spPr>
                <a:xfrm>
                  <a:off x="4748358" y="3248297"/>
                  <a:ext cx="15984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53" name="Ink 252">
                  <a:extLst>
                    <a:ext uri="{FF2B5EF4-FFF2-40B4-BE49-F238E27FC236}">
                      <a16:creationId xmlns:a16="http://schemas.microsoft.com/office/drawing/2014/main" id="{488C0EE9-0135-1B12-AAE6-1B40FC51484F}"/>
                    </a:ext>
                  </a:extLst>
                </p14:cNvPr>
                <p14:cNvContentPartPr/>
                <p14:nvPr/>
              </p14:nvContentPartPr>
              <p14:xfrm>
                <a:off x="5036358" y="3177017"/>
                <a:ext cx="53640" cy="232200"/>
              </p14:xfrm>
            </p:contentPart>
          </mc:Choice>
          <mc:Fallback>
            <p:pic>
              <p:nvPicPr>
                <p:cNvPr id="253" name="Ink 252">
                  <a:extLst>
                    <a:ext uri="{FF2B5EF4-FFF2-40B4-BE49-F238E27FC236}">
                      <a16:creationId xmlns:a16="http://schemas.microsoft.com/office/drawing/2014/main" id="{488C0EE9-0135-1B12-AAE6-1B40FC51484F}"/>
                    </a:ext>
                  </a:extLst>
                </p:cNvPr>
                <p:cNvPicPr/>
                <p:nvPr/>
              </p:nvPicPr>
              <p:blipFill>
                <a:blip r:embed="rId468"/>
                <a:stretch>
                  <a:fillRect/>
                </a:stretch>
              </p:blipFill>
              <p:spPr>
                <a:xfrm>
                  <a:off x="5018718" y="3159377"/>
                  <a:ext cx="8928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54" name="Ink 253">
                  <a:extLst>
                    <a:ext uri="{FF2B5EF4-FFF2-40B4-BE49-F238E27FC236}">
                      <a16:creationId xmlns:a16="http://schemas.microsoft.com/office/drawing/2014/main" id="{3B201747-8F30-3C2D-148B-40B6A1A141FB}"/>
                    </a:ext>
                  </a:extLst>
                </p14:cNvPr>
                <p14:cNvContentPartPr/>
                <p14:nvPr/>
              </p14:nvContentPartPr>
              <p14:xfrm>
                <a:off x="4943118" y="3234617"/>
                <a:ext cx="173520" cy="102960"/>
              </p14:xfrm>
            </p:contentPart>
          </mc:Choice>
          <mc:Fallback>
            <p:pic>
              <p:nvPicPr>
                <p:cNvPr id="254" name="Ink 253">
                  <a:extLst>
                    <a:ext uri="{FF2B5EF4-FFF2-40B4-BE49-F238E27FC236}">
                      <a16:creationId xmlns:a16="http://schemas.microsoft.com/office/drawing/2014/main" id="{3B201747-8F30-3C2D-148B-40B6A1A141FB}"/>
                    </a:ext>
                  </a:extLst>
                </p:cNvPr>
                <p:cNvPicPr/>
                <p:nvPr/>
              </p:nvPicPr>
              <p:blipFill>
                <a:blip r:embed="rId470"/>
                <a:stretch>
                  <a:fillRect/>
                </a:stretch>
              </p:blipFill>
              <p:spPr>
                <a:xfrm>
                  <a:off x="4925478" y="3216977"/>
                  <a:ext cx="2091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82" name="Ink 281">
                  <a:extLst>
                    <a:ext uri="{FF2B5EF4-FFF2-40B4-BE49-F238E27FC236}">
                      <a16:creationId xmlns:a16="http://schemas.microsoft.com/office/drawing/2014/main" id="{A4BD6EA8-3486-AFDB-226B-5DF5949CBF4B}"/>
                    </a:ext>
                  </a:extLst>
                </p14:cNvPr>
                <p14:cNvContentPartPr/>
                <p14:nvPr/>
              </p14:nvContentPartPr>
              <p14:xfrm>
                <a:off x="3385398" y="3509657"/>
                <a:ext cx="3949200" cy="1419480"/>
              </p14:xfrm>
            </p:contentPart>
          </mc:Choice>
          <mc:Fallback>
            <p:pic>
              <p:nvPicPr>
                <p:cNvPr id="282" name="Ink 281">
                  <a:extLst>
                    <a:ext uri="{FF2B5EF4-FFF2-40B4-BE49-F238E27FC236}">
                      <a16:creationId xmlns:a16="http://schemas.microsoft.com/office/drawing/2014/main" id="{A4BD6EA8-3486-AFDB-226B-5DF5949CBF4B}"/>
                    </a:ext>
                  </a:extLst>
                </p:cNvPr>
                <p:cNvPicPr/>
                <p:nvPr/>
              </p:nvPicPr>
              <p:blipFill>
                <a:blip r:embed="rId472"/>
                <a:stretch>
                  <a:fillRect/>
                </a:stretch>
              </p:blipFill>
              <p:spPr>
                <a:xfrm>
                  <a:off x="3367398" y="3492017"/>
                  <a:ext cx="3984840" cy="1455120"/>
                </a:xfrm>
                <a:prstGeom prst="rect">
                  <a:avLst/>
                </a:prstGeom>
              </p:spPr>
            </p:pic>
          </mc:Fallback>
        </mc:AlternateContent>
      </p:grpSp>
      <p:grpSp>
        <p:nvGrpSpPr>
          <p:cNvPr id="290" name="Group 289">
            <a:extLst>
              <a:ext uri="{FF2B5EF4-FFF2-40B4-BE49-F238E27FC236}">
                <a16:creationId xmlns:a16="http://schemas.microsoft.com/office/drawing/2014/main" id="{2A59DDE9-3C2A-854F-9445-D0A15C97662C}"/>
              </a:ext>
            </a:extLst>
          </p:cNvPr>
          <p:cNvGrpSpPr/>
          <p:nvPr/>
        </p:nvGrpSpPr>
        <p:grpSpPr>
          <a:xfrm>
            <a:off x="2619318" y="4553297"/>
            <a:ext cx="324720" cy="250200"/>
            <a:chOff x="2619318" y="4553297"/>
            <a:chExt cx="324720" cy="250200"/>
          </a:xfrm>
        </p:grpSpPr>
        <mc:AlternateContent xmlns:mc="http://schemas.openxmlformats.org/markup-compatibility/2006">
          <mc:Choice xmlns:p14="http://schemas.microsoft.com/office/powerpoint/2010/main" Requires="p14">
            <p:contentPart p14:bwMode="auto" r:id="rId473">
              <p14:nvContentPartPr>
                <p14:cNvPr id="284" name="Ink 283">
                  <a:extLst>
                    <a:ext uri="{FF2B5EF4-FFF2-40B4-BE49-F238E27FC236}">
                      <a16:creationId xmlns:a16="http://schemas.microsoft.com/office/drawing/2014/main" id="{25453DC3-2228-3F6A-45F2-C6151DC0EE5D}"/>
                    </a:ext>
                  </a:extLst>
                </p14:cNvPr>
                <p14:cNvContentPartPr/>
                <p14:nvPr/>
              </p14:nvContentPartPr>
              <p14:xfrm>
                <a:off x="2712558" y="4553297"/>
                <a:ext cx="48600" cy="250200"/>
              </p14:xfrm>
            </p:contentPart>
          </mc:Choice>
          <mc:Fallback>
            <p:pic>
              <p:nvPicPr>
                <p:cNvPr id="284" name="Ink 283">
                  <a:extLst>
                    <a:ext uri="{FF2B5EF4-FFF2-40B4-BE49-F238E27FC236}">
                      <a16:creationId xmlns:a16="http://schemas.microsoft.com/office/drawing/2014/main" id="{25453DC3-2228-3F6A-45F2-C6151DC0EE5D}"/>
                    </a:ext>
                  </a:extLst>
                </p:cNvPr>
                <p:cNvPicPr/>
                <p:nvPr/>
              </p:nvPicPr>
              <p:blipFill>
                <a:blip r:embed="rId474"/>
                <a:stretch>
                  <a:fillRect/>
                </a:stretch>
              </p:blipFill>
              <p:spPr>
                <a:xfrm>
                  <a:off x="2694918" y="4535657"/>
                  <a:ext cx="8424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85" name="Ink 284">
                  <a:extLst>
                    <a:ext uri="{FF2B5EF4-FFF2-40B4-BE49-F238E27FC236}">
                      <a16:creationId xmlns:a16="http://schemas.microsoft.com/office/drawing/2014/main" id="{B3226DDC-8A03-437B-4F53-496EF8776CD7}"/>
                    </a:ext>
                  </a:extLst>
                </p14:cNvPr>
                <p14:cNvContentPartPr/>
                <p14:nvPr/>
              </p14:nvContentPartPr>
              <p14:xfrm>
                <a:off x="2619318" y="4664177"/>
                <a:ext cx="324720" cy="52920"/>
              </p14:xfrm>
            </p:contentPart>
          </mc:Choice>
          <mc:Fallback>
            <p:pic>
              <p:nvPicPr>
                <p:cNvPr id="285" name="Ink 284">
                  <a:extLst>
                    <a:ext uri="{FF2B5EF4-FFF2-40B4-BE49-F238E27FC236}">
                      <a16:creationId xmlns:a16="http://schemas.microsoft.com/office/drawing/2014/main" id="{B3226DDC-8A03-437B-4F53-496EF8776CD7}"/>
                    </a:ext>
                  </a:extLst>
                </p:cNvPr>
                <p:cNvPicPr/>
                <p:nvPr/>
              </p:nvPicPr>
              <p:blipFill>
                <a:blip r:embed="rId476"/>
                <a:stretch>
                  <a:fillRect/>
                </a:stretch>
              </p:blipFill>
              <p:spPr>
                <a:xfrm>
                  <a:off x="2601678" y="4646177"/>
                  <a:ext cx="360360" cy="88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77">
            <p14:nvContentPartPr>
              <p14:cNvPr id="286" name="Ink 285">
                <a:extLst>
                  <a:ext uri="{FF2B5EF4-FFF2-40B4-BE49-F238E27FC236}">
                    <a16:creationId xmlns:a16="http://schemas.microsoft.com/office/drawing/2014/main" id="{51ED054F-D8CD-E0E6-C5AF-A114783E381D}"/>
                  </a:ext>
                </a:extLst>
              </p14:cNvPr>
              <p14:cNvContentPartPr/>
              <p14:nvPr/>
            </p14:nvContentPartPr>
            <p14:xfrm>
              <a:off x="4132758" y="4566977"/>
              <a:ext cx="439200" cy="35280"/>
            </p14:xfrm>
          </p:contentPart>
        </mc:Choice>
        <mc:Fallback>
          <p:pic>
            <p:nvPicPr>
              <p:cNvPr id="286" name="Ink 285">
                <a:extLst>
                  <a:ext uri="{FF2B5EF4-FFF2-40B4-BE49-F238E27FC236}">
                    <a16:creationId xmlns:a16="http://schemas.microsoft.com/office/drawing/2014/main" id="{51ED054F-D8CD-E0E6-C5AF-A114783E381D}"/>
                  </a:ext>
                </a:extLst>
              </p:cNvPr>
              <p:cNvPicPr/>
              <p:nvPr/>
            </p:nvPicPr>
            <p:blipFill>
              <a:blip r:embed="rId478"/>
              <a:stretch>
                <a:fillRect/>
              </a:stretch>
            </p:blipFill>
            <p:spPr>
              <a:xfrm>
                <a:off x="4114758" y="4548977"/>
                <a:ext cx="474840" cy="70920"/>
              </a:xfrm>
              <a:prstGeom prst="rect">
                <a:avLst/>
              </a:prstGeom>
            </p:spPr>
          </p:pic>
        </mc:Fallback>
      </mc:AlternateContent>
      <p:grpSp>
        <p:nvGrpSpPr>
          <p:cNvPr id="289" name="Group 288">
            <a:extLst>
              <a:ext uri="{FF2B5EF4-FFF2-40B4-BE49-F238E27FC236}">
                <a16:creationId xmlns:a16="http://schemas.microsoft.com/office/drawing/2014/main" id="{CD71815C-171C-C0ED-3983-5879E8E69B53}"/>
              </a:ext>
            </a:extLst>
          </p:cNvPr>
          <p:cNvGrpSpPr/>
          <p:nvPr/>
        </p:nvGrpSpPr>
        <p:grpSpPr>
          <a:xfrm>
            <a:off x="6637998" y="4340897"/>
            <a:ext cx="452160" cy="401400"/>
            <a:chOff x="6637998" y="4340897"/>
            <a:chExt cx="452160" cy="401400"/>
          </a:xfrm>
        </p:grpSpPr>
        <mc:AlternateContent xmlns:mc="http://schemas.openxmlformats.org/markup-compatibility/2006">
          <mc:Choice xmlns:p14="http://schemas.microsoft.com/office/powerpoint/2010/main" Requires="p14">
            <p:contentPart p14:bwMode="auto" r:id="rId479">
              <p14:nvContentPartPr>
                <p14:cNvPr id="287" name="Ink 286">
                  <a:extLst>
                    <a:ext uri="{FF2B5EF4-FFF2-40B4-BE49-F238E27FC236}">
                      <a16:creationId xmlns:a16="http://schemas.microsoft.com/office/drawing/2014/main" id="{8929215B-5247-2DA3-F4D7-FA3AE64860B5}"/>
                    </a:ext>
                  </a:extLst>
                </p14:cNvPr>
                <p14:cNvContentPartPr/>
                <p14:nvPr/>
              </p14:nvContentPartPr>
              <p14:xfrm>
                <a:off x="6785238" y="4340897"/>
                <a:ext cx="69120" cy="401400"/>
              </p14:xfrm>
            </p:contentPart>
          </mc:Choice>
          <mc:Fallback>
            <p:pic>
              <p:nvPicPr>
                <p:cNvPr id="287" name="Ink 286">
                  <a:extLst>
                    <a:ext uri="{FF2B5EF4-FFF2-40B4-BE49-F238E27FC236}">
                      <a16:creationId xmlns:a16="http://schemas.microsoft.com/office/drawing/2014/main" id="{8929215B-5247-2DA3-F4D7-FA3AE64860B5}"/>
                    </a:ext>
                  </a:extLst>
                </p:cNvPr>
                <p:cNvPicPr/>
                <p:nvPr/>
              </p:nvPicPr>
              <p:blipFill>
                <a:blip r:embed="rId480"/>
                <a:stretch>
                  <a:fillRect/>
                </a:stretch>
              </p:blipFill>
              <p:spPr>
                <a:xfrm>
                  <a:off x="6767238" y="4323257"/>
                  <a:ext cx="104760" cy="43704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88" name="Ink 287">
                  <a:extLst>
                    <a:ext uri="{FF2B5EF4-FFF2-40B4-BE49-F238E27FC236}">
                      <a16:creationId xmlns:a16="http://schemas.microsoft.com/office/drawing/2014/main" id="{E12A81C1-90C9-A9DB-B073-C287AC4EBE9C}"/>
                    </a:ext>
                  </a:extLst>
                </p14:cNvPr>
                <p14:cNvContentPartPr/>
                <p14:nvPr/>
              </p14:nvContentPartPr>
              <p14:xfrm>
                <a:off x="6637998" y="4509377"/>
                <a:ext cx="452160" cy="62280"/>
              </p14:xfrm>
            </p:contentPart>
          </mc:Choice>
          <mc:Fallback>
            <p:pic>
              <p:nvPicPr>
                <p:cNvPr id="288" name="Ink 287">
                  <a:extLst>
                    <a:ext uri="{FF2B5EF4-FFF2-40B4-BE49-F238E27FC236}">
                      <a16:creationId xmlns:a16="http://schemas.microsoft.com/office/drawing/2014/main" id="{E12A81C1-90C9-A9DB-B073-C287AC4EBE9C}"/>
                    </a:ext>
                  </a:extLst>
                </p:cNvPr>
                <p:cNvPicPr/>
                <p:nvPr/>
              </p:nvPicPr>
              <p:blipFill>
                <a:blip r:embed="rId482"/>
                <a:stretch>
                  <a:fillRect/>
                </a:stretch>
              </p:blipFill>
              <p:spPr>
                <a:xfrm>
                  <a:off x="6620358" y="4491377"/>
                  <a:ext cx="487800" cy="97920"/>
                </a:xfrm>
                <a:prstGeom prst="rect">
                  <a:avLst/>
                </a:prstGeom>
              </p:spPr>
            </p:pic>
          </mc:Fallback>
        </mc:AlternateContent>
      </p:grpSp>
    </p:spTree>
    <p:extLst>
      <p:ext uri="{BB962C8B-B14F-4D97-AF65-F5344CB8AC3E}">
        <p14:creationId xmlns:p14="http://schemas.microsoft.com/office/powerpoint/2010/main" val="2737327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72D75861-10CC-77A8-1366-0D3F8CFC3074}"/>
                  </a:ext>
                </a:extLst>
              </p:cNvPr>
              <p:cNvSpPr txBox="1"/>
              <p:nvPr/>
            </p:nvSpPr>
            <p:spPr>
              <a:xfrm>
                <a:off x="218884" y="0"/>
                <a:ext cx="5171824" cy="998030"/>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Ex. 2) </a:t>
                </a:r>
                <a14:m>
                  <m:oMath xmlns:m="http://schemas.openxmlformats.org/officeDocument/2006/math">
                    <m:r>
                      <a:rPr lang="en-US" sz="3600" b="1" i="1" smtClean="0">
                        <a:effectLst>
                          <a:outerShdw blurRad="38100" dist="38100" dir="2700000" algn="tl">
                            <a:srgbClr val="000000">
                              <a:alpha val="43137"/>
                            </a:srgbClr>
                          </a:outerShdw>
                        </a:effectLst>
                        <a:latin typeface="Cambria Math" panose="02040503050406030204" pitchFamily="18" charset="0"/>
                      </a:rPr>
                      <m:t>𝒇</m:t>
                    </m:r>
                    <m:d>
                      <m:dPr>
                        <m:ctrlPr>
                          <a:rPr lang="en-US" sz="3600" b="1" i="1" smtClean="0">
                            <a:effectLst>
                              <a:outerShdw blurRad="38100" dist="38100" dir="2700000" algn="tl">
                                <a:srgbClr val="000000">
                                  <a:alpha val="43137"/>
                                </a:srgbClr>
                              </a:outerShdw>
                            </a:effectLst>
                            <a:latin typeface="Cambria Math" panose="02040503050406030204" pitchFamily="18" charset="0"/>
                          </a:rPr>
                        </m:ctrlPr>
                      </m:dPr>
                      <m:e>
                        <m:r>
                          <a:rPr lang="en-US" sz="3600" b="1" i="1" smtClean="0">
                            <a:effectLst>
                              <a:outerShdw blurRad="38100" dist="38100" dir="2700000" algn="tl">
                                <a:srgbClr val="000000">
                                  <a:alpha val="43137"/>
                                </a:srgbClr>
                              </a:outerShdw>
                            </a:effectLst>
                            <a:latin typeface="Cambria Math" panose="02040503050406030204" pitchFamily="18" charset="0"/>
                          </a:rPr>
                          <m:t>𝒙</m:t>
                        </m:r>
                      </m:e>
                    </m:d>
                    <m:r>
                      <a:rPr lang="en-US" sz="3600" b="1" i="1" smtClean="0">
                        <a:effectLst>
                          <a:outerShdw blurRad="38100" dist="38100" dir="2700000" algn="tl">
                            <a:srgbClr val="000000">
                              <a:alpha val="43137"/>
                            </a:srgbClr>
                          </a:outerShdw>
                        </a:effectLst>
                        <a:latin typeface="Cambria Math" panose="02040503050406030204" pitchFamily="18" charset="0"/>
                      </a:rPr>
                      <m:t>=</m:t>
                    </m:r>
                    <m:sSup>
                      <m:sSupPr>
                        <m:ctrlPr>
                          <a:rPr lang="en-US" sz="3600" b="1" i="1" smtClean="0">
                            <a:effectLst>
                              <a:outerShdw blurRad="38100" dist="38100" dir="2700000" algn="tl">
                                <a:srgbClr val="000000">
                                  <a:alpha val="43137"/>
                                </a:srgbClr>
                              </a:outerShdw>
                            </a:effectLst>
                            <a:latin typeface="Cambria Math" panose="02040503050406030204" pitchFamily="18" charset="0"/>
                          </a:rPr>
                        </m:ctrlPr>
                      </m:sSupPr>
                      <m:e>
                        <m:d>
                          <m:dPr>
                            <m:ctrlPr>
                              <a:rPr lang="en-US" sz="3600" b="1" i="1" smtClean="0">
                                <a:effectLst>
                                  <a:outerShdw blurRad="38100" dist="38100" dir="2700000" algn="tl">
                                    <a:srgbClr val="000000">
                                      <a:alpha val="43137"/>
                                    </a:srgbClr>
                                  </a:outerShdw>
                                </a:effectLst>
                                <a:latin typeface="Cambria Math" panose="02040503050406030204" pitchFamily="18" charset="0"/>
                              </a:rPr>
                            </m:ctrlPr>
                          </m:dPr>
                          <m:e>
                            <m:sSup>
                              <m:sSupPr>
                                <m:ctrlPr>
                                  <a:rPr lang="en-US" sz="3600" b="1" i="1" smtClean="0">
                                    <a:effectLst>
                                      <a:outerShdw blurRad="38100" dist="38100" dir="2700000" algn="tl">
                                        <a:srgbClr val="000000">
                                          <a:alpha val="43137"/>
                                        </a:srgbClr>
                                      </a:outerShdw>
                                    </a:effectLst>
                                    <a:latin typeface="Cambria Math" panose="02040503050406030204" pitchFamily="18" charset="0"/>
                                  </a:rPr>
                                </m:ctrlPr>
                              </m:sSupPr>
                              <m:e>
                                <m:r>
                                  <a:rPr lang="en-US" sz="3600" b="1" i="1" smtClean="0">
                                    <a:effectLst>
                                      <a:outerShdw blurRad="38100" dist="38100" dir="2700000" algn="tl">
                                        <a:srgbClr val="000000">
                                          <a:alpha val="43137"/>
                                        </a:srgbClr>
                                      </a:outerShdw>
                                    </a:effectLst>
                                    <a:latin typeface="Cambria Math" panose="02040503050406030204" pitchFamily="18" charset="0"/>
                                  </a:rPr>
                                  <m:t>𝒙</m:t>
                                </m:r>
                              </m:e>
                              <m:sup>
                                <m:r>
                                  <a:rPr lang="en-US" sz="3600" b="1" i="1" smtClean="0">
                                    <a:effectLst>
                                      <a:outerShdw blurRad="38100" dist="38100" dir="2700000" algn="tl">
                                        <a:srgbClr val="000000">
                                          <a:alpha val="43137"/>
                                        </a:srgbClr>
                                      </a:outerShdw>
                                    </a:effectLst>
                                    <a:latin typeface="Cambria Math" panose="02040503050406030204" pitchFamily="18" charset="0"/>
                                  </a:rPr>
                                  <m:t>𝟐</m:t>
                                </m:r>
                              </m:sup>
                            </m:sSup>
                            <m:r>
                              <a:rPr lang="en-US" sz="3600" b="1" i="1" smtClean="0">
                                <a:effectLst>
                                  <a:outerShdw blurRad="38100" dist="38100" dir="2700000" algn="tl">
                                    <a:srgbClr val="000000">
                                      <a:alpha val="43137"/>
                                    </a:srgbClr>
                                  </a:outerShdw>
                                </a:effectLst>
                                <a:latin typeface="Cambria Math" panose="02040503050406030204" pitchFamily="18" charset="0"/>
                              </a:rPr>
                              <m:t>−</m:t>
                            </m:r>
                            <m:r>
                              <a:rPr lang="en-US" sz="3600" b="1" i="1" smtClean="0">
                                <a:effectLst>
                                  <a:outerShdw blurRad="38100" dist="38100" dir="2700000" algn="tl">
                                    <a:srgbClr val="000000">
                                      <a:alpha val="43137"/>
                                    </a:srgbClr>
                                  </a:outerShdw>
                                </a:effectLst>
                                <a:latin typeface="Cambria Math" panose="02040503050406030204" pitchFamily="18" charset="0"/>
                              </a:rPr>
                              <m:t>𝟒</m:t>
                            </m:r>
                          </m:e>
                        </m:d>
                      </m:e>
                      <m:sup>
                        <m:f>
                          <m:fPr>
                            <m:ctrlPr>
                              <a:rPr lang="en-US" sz="3600" b="1" i="1" smtClean="0">
                                <a:effectLst>
                                  <a:outerShdw blurRad="38100" dist="38100" dir="2700000" algn="tl">
                                    <a:srgbClr val="000000">
                                      <a:alpha val="43137"/>
                                    </a:srgbClr>
                                  </a:outerShdw>
                                </a:effectLst>
                                <a:latin typeface="Cambria Math" panose="02040503050406030204" pitchFamily="18" charset="0"/>
                              </a:rPr>
                            </m:ctrlPr>
                          </m:fPr>
                          <m:num>
                            <m:r>
                              <a:rPr lang="en-US" sz="3600" b="1" i="1" smtClean="0">
                                <a:effectLst>
                                  <a:outerShdw blurRad="38100" dist="38100" dir="2700000" algn="tl">
                                    <a:srgbClr val="000000">
                                      <a:alpha val="43137"/>
                                    </a:srgbClr>
                                  </a:outerShdw>
                                </a:effectLst>
                                <a:latin typeface="Cambria Math" panose="02040503050406030204" pitchFamily="18" charset="0"/>
                              </a:rPr>
                              <m:t>𝟐</m:t>
                            </m:r>
                          </m:num>
                          <m:den>
                            <m:r>
                              <a:rPr lang="en-US" sz="3600" b="1" i="1" smtClean="0">
                                <a:effectLst>
                                  <a:outerShdw blurRad="38100" dist="38100" dir="2700000" algn="tl">
                                    <a:srgbClr val="000000">
                                      <a:alpha val="43137"/>
                                    </a:srgbClr>
                                  </a:outerShdw>
                                </a:effectLst>
                                <a:latin typeface="Cambria Math" panose="02040503050406030204" pitchFamily="18" charset="0"/>
                              </a:rPr>
                              <m:t>𝟑</m:t>
                            </m:r>
                          </m:den>
                        </m:f>
                      </m:sup>
                    </m:sSup>
                  </m:oMath>
                </a14:m>
                <a:endParaRPr lang="en-US" sz="3600" b="1" dirty="0">
                  <a:effectLst>
                    <a:outerShdw blurRad="38100" dist="38100" dir="2700000" algn="tl">
                      <a:srgbClr val="000000">
                        <a:alpha val="43137"/>
                      </a:srgbClr>
                    </a:outerShdw>
                  </a:effectLst>
                </a:endParaRPr>
              </a:p>
            </p:txBody>
          </p:sp>
        </mc:Choice>
        <mc:Fallback>
          <p:sp>
            <p:nvSpPr>
              <p:cNvPr id="2" name="TextBox 1">
                <a:extLst>
                  <a:ext uri="{FF2B5EF4-FFF2-40B4-BE49-F238E27FC236}">
                    <a16:creationId xmlns:a16="http://schemas.microsoft.com/office/drawing/2014/main" id="{72D75861-10CC-77A8-1366-0D3F8CFC3074}"/>
                  </a:ext>
                </a:extLst>
              </p:cNvPr>
              <p:cNvSpPr txBox="1">
                <a:spLocks noRot="1" noChangeAspect="1" noMove="1" noResize="1" noEditPoints="1" noAdjustHandles="1" noChangeArrowheads="1" noChangeShapeType="1" noTextEdit="1"/>
              </p:cNvSpPr>
              <p:nvPr/>
            </p:nvSpPr>
            <p:spPr>
              <a:xfrm>
                <a:off x="218884" y="0"/>
                <a:ext cx="5171824" cy="998030"/>
              </a:xfrm>
              <a:prstGeom prst="rect">
                <a:avLst/>
              </a:prstGeom>
              <a:blipFill>
                <a:blip r:embed="rId2"/>
                <a:stretch>
                  <a:fillRect l="-4363" b="-29268"/>
                </a:stretch>
              </a:blipFill>
            </p:spPr>
            <p:txBody>
              <a:bodyPr/>
              <a:lstStyle/>
              <a:p>
                <a:r>
                  <a:rPr lang="en-US">
                    <a:noFill/>
                  </a:rPr>
                  <a:t> </a:t>
                </a:r>
              </a:p>
            </p:txBody>
          </p:sp>
        </mc:Fallback>
      </mc:AlternateContent>
      <p:grpSp>
        <p:nvGrpSpPr>
          <p:cNvPr id="34" name="Group 33">
            <a:extLst>
              <a:ext uri="{FF2B5EF4-FFF2-40B4-BE49-F238E27FC236}">
                <a16:creationId xmlns:a16="http://schemas.microsoft.com/office/drawing/2014/main" id="{0623F7BD-EF93-BDC3-88B0-5F4BDC63DBA2}"/>
              </a:ext>
            </a:extLst>
          </p:cNvPr>
          <p:cNvGrpSpPr/>
          <p:nvPr/>
        </p:nvGrpSpPr>
        <p:grpSpPr>
          <a:xfrm>
            <a:off x="5547918" y="83537"/>
            <a:ext cx="3769560" cy="902160"/>
            <a:chOff x="5547918" y="83537"/>
            <a:chExt cx="3769560" cy="902160"/>
          </a:xfrm>
        </p:grpSpPr>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E2661BB0-AD09-3F0B-AF8F-053AE593C4AA}"/>
                    </a:ext>
                  </a:extLst>
                </p14:cNvPr>
                <p14:cNvContentPartPr/>
                <p14:nvPr/>
              </p14:nvContentPartPr>
              <p14:xfrm>
                <a:off x="5547918" y="274337"/>
                <a:ext cx="159840" cy="711360"/>
              </p14:xfrm>
            </p:contentPart>
          </mc:Choice>
          <mc:Fallback>
            <p:pic>
              <p:nvPicPr>
                <p:cNvPr id="3" name="Ink 2">
                  <a:extLst>
                    <a:ext uri="{FF2B5EF4-FFF2-40B4-BE49-F238E27FC236}">
                      <a16:creationId xmlns:a16="http://schemas.microsoft.com/office/drawing/2014/main" id="{E2661BB0-AD09-3F0B-AF8F-053AE593C4AA}"/>
                    </a:ext>
                  </a:extLst>
                </p:cNvPr>
                <p:cNvPicPr/>
                <p:nvPr/>
              </p:nvPicPr>
              <p:blipFill>
                <a:blip r:embed="rId4"/>
                <a:stretch>
                  <a:fillRect/>
                </a:stretch>
              </p:blipFill>
              <p:spPr>
                <a:xfrm>
                  <a:off x="5530278" y="256697"/>
                  <a:ext cx="195480" cy="747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DB2F544D-372A-5826-185A-263C1C3BAC6C}"/>
                    </a:ext>
                  </a:extLst>
                </p14:cNvPr>
                <p14:cNvContentPartPr/>
                <p14:nvPr/>
              </p14:nvContentPartPr>
              <p14:xfrm>
                <a:off x="5739798" y="254177"/>
                <a:ext cx="8280" cy="172440"/>
              </p14:xfrm>
            </p:contentPart>
          </mc:Choice>
          <mc:Fallback>
            <p:pic>
              <p:nvPicPr>
                <p:cNvPr id="4" name="Ink 3">
                  <a:extLst>
                    <a:ext uri="{FF2B5EF4-FFF2-40B4-BE49-F238E27FC236}">
                      <a16:creationId xmlns:a16="http://schemas.microsoft.com/office/drawing/2014/main" id="{DB2F544D-372A-5826-185A-263C1C3BAC6C}"/>
                    </a:ext>
                  </a:extLst>
                </p:cNvPr>
                <p:cNvPicPr/>
                <p:nvPr/>
              </p:nvPicPr>
              <p:blipFill>
                <a:blip r:embed="rId6"/>
                <a:stretch>
                  <a:fillRect/>
                </a:stretch>
              </p:blipFill>
              <p:spPr>
                <a:xfrm>
                  <a:off x="5721798" y="236537"/>
                  <a:ext cx="439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Ink 4">
                  <a:extLst>
                    <a:ext uri="{FF2B5EF4-FFF2-40B4-BE49-F238E27FC236}">
                      <a16:creationId xmlns:a16="http://schemas.microsoft.com/office/drawing/2014/main" id="{5D3D7CC8-4DB8-3A69-73CC-B5559CB13F68}"/>
                    </a:ext>
                  </a:extLst>
                </p14:cNvPr>
                <p14:cNvContentPartPr/>
                <p14:nvPr/>
              </p14:nvContentPartPr>
              <p14:xfrm>
                <a:off x="5784078" y="392777"/>
                <a:ext cx="86400" cy="375840"/>
              </p14:xfrm>
            </p:contentPart>
          </mc:Choice>
          <mc:Fallback>
            <p:pic>
              <p:nvPicPr>
                <p:cNvPr id="5" name="Ink 4">
                  <a:extLst>
                    <a:ext uri="{FF2B5EF4-FFF2-40B4-BE49-F238E27FC236}">
                      <a16:creationId xmlns:a16="http://schemas.microsoft.com/office/drawing/2014/main" id="{5D3D7CC8-4DB8-3A69-73CC-B5559CB13F68}"/>
                    </a:ext>
                  </a:extLst>
                </p:cNvPr>
                <p:cNvPicPr/>
                <p:nvPr/>
              </p:nvPicPr>
              <p:blipFill>
                <a:blip r:embed="rId8"/>
                <a:stretch>
                  <a:fillRect/>
                </a:stretch>
              </p:blipFill>
              <p:spPr>
                <a:xfrm>
                  <a:off x="5766438" y="375137"/>
                  <a:ext cx="122040" cy="411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Ink 5">
                  <a:extLst>
                    <a:ext uri="{FF2B5EF4-FFF2-40B4-BE49-F238E27FC236}">
                      <a16:creationId xmlns:a16="http://schemas.microsoft.com/office/drawing/2014/main" id="{A4F1B1C8-928D-5711-980A-BC6190951462}"/>
                    </a:ext>
                  </a:extLst>
                </p14:cNvPr>
                <p14:cNvContentPartPr/>
                <p14:nvPr/>
              </p14:nvContentPartPr>
              <p14:xfrm>
                <a:off x="5906838" y="491057"/>
                <a:ext cx="73440" cy="220680"/>
              </p14:xfrm>
            </p:contentPart>
          </mc:Choice>
          <mc:Fallback>
            <p:pic>
              <p:nvPicPr>
                <p:cNvPr id="6" name="Ink 5">
                  <a:extLst>
                    <a:ext uri="{FF2B5EF4-FFF2-40B4-BE49-F238E27FC236}">
                      <a16:creationId xmlns:a16="http://schemas.microsoft.com/office/drawing/2014/main" id="{A4F1B1C8-928D-5711-980A-BC6190951462}"/>
                    </a:ext>
                  </a:extLst>
                </p:cNvPr>
                <p:cNvPicPr/>
                <p:nvPr/>
              </p:nvPicPr>
              <p:blipFill>
                <a:blip r:embed="rId10"/>
                <a:stretch>
                  <a:fillRect/>
                </a:stretch>
              </p:blipFill>
              <p:spPr>
                <a:xfrm>
                  <a:off x="5889198" y="473417"/>
                  <a:ext cx="10908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Ink 6">
                  <a:extLst>
                    <a:ext uri="{FF2B5EF4-FFF2-40B4-BE49-F238E27FC236}">
                      <a16:creationId xmlns:a16="http://schemas.microsoft.com/office/drawing/2014/main" id="{E61E7C37-544D-A35E-EFEB-C0EF040020A8}"/>
                    </a:ext>
                  </a:extLst>
                </p14:cNvPr>
                <p14:cNvContentPartPr/>
                <p14:nvPr/>
              </p14:nvContentPartPr>
              <p14:xfrm>
                <a:off x="5860398" y="511937"/>
                <a:ext cx="168120" cy="202680"/>
              </p14:xfrm>
            </p:contentPart>
          </mc:Choice>
          <mc:Fallback>
            <p:pic>
              <p:nvPicPr>
                <p:cNvPr id="7" name="Ink 6">
                  <a:extLst>
                    <a:ext uri="{FF2B5EF4-FFF2-40B4-BE49-F238E27FC236}">
                      <a16:creationId xmlns:a16="http://schemas.microsoft.com/office/drawing/2014/main" id="{E61E7C37-544D-A35E-EFEB-C0EF040020A8}"/>
                    </a:ext>
                  </a:extLst>
                </p:cNvPr>
                <p:cNvPicPr/>
                <p:nvPr/>
              </p:nvPicPr>
              <p:blipFill>
                <a:blip r:embed="rId12"/>
                <a:stretch>
                  <a:fillRect/>
                </a:stretch>
              </p:blipFill>
              <p:spPr>
                <a:xfrm>
                  <a:off x="5842758" y="493937"/>
                  <a:ext cx="20376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Ink 7">
                  <a:extLst>
                    <a:ext uri="{FF2B5EF4-FFF2-40B4-BE49-F238E27FC236}">
                      <a16:creationId xmlns:a16="http://schemas.microsoft.com/office/drawing/2014/main" id="{0C069386-135E-FDB5-FD4D-503086C80F1F}"/>
                    </a:ext>
                  </a:extLst>
                </p14:cNvPr>
                <p14:cNvContentPartPr/>
                <p14:nvPr/>
              </p14:nvContentPartPr>
              <p14:xfrm>
                <a:off x="6023118" y="421937"/>
                <a:ext cx="109800" cy="424080"/>
              </p14:xfrm>
            </p:contentPart>
          </mc:Choice>
          <mc:Fallback>
            <p:pic>
              <p:nvPicPr>
                <p:cNvPr id="8" name="Ink 7">
                  <a:extLst>
                    <a:ext uri="{FF2B5EF4-FFF2-40B4-BE49-F238E27FC236}">
                      <a16:creationId xmlns:a16="http://schemas.microsoft.com/office/drawing/2014/main" id="{0C069386-135E-FDB5-FD4D-503086C80F1F}"/>
                    </a:ext>
                  </a:extLst>
                </p:cNvPr>
                <p:cNvPicPr/>
                <p:nvPr/>
              </p:nvPicPr>
              <p:blipFill>
                <a:blip r:embed="rId14"/>
                <a:stretch>
                  <a:fillRect/>
                </a:stretch>
              </p:blipFill>
              <p:spPr>
                <a:xfrm>
                  <a:off x="6005478" y="403937"/>
                  <a:ext cx="145440" cy="459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Ink 8">
                  <a:extLst>
                    <a:ext uri="{FF2B5EF4-FFF2-40B4-BE49-F238E27FC236}">
                      <a16:creationId xmlns:a16="http://schemas.microsoft.com/office/drawing/2014/main" id="{32B1722F-6B4A-531D-4556-81052546C00B}"/>
                    </a:ext>
                  </a:extLst>
                </p14:cNvPr>
                <p14:cNvContentPartPr/>
                <p14:nvPr/>
              </p14:nvContentPartPr>
              <p14:xfrm>
                <a:off x="6220398" y="573857"/>
                <a:ext cx="85320" cy="6480"/>
              </p14:xfrm>
            </p:contentPart>
          </mc:Choice>
          <mc:Fallback>
            <p:pic>
              <p:nvPicPr>
                <p:cNvPr id="9" name="Ink 8">
                  <a:extLst>
                    <a:ext uri="{FF2B5EF4-FFF2-40B4-BE49-F238E27FC236}">
                      <a16:creationId xmlns:a16="http://schemas.microsoft.com/office/drawing/2014/main" id="{32B1722F-6B4A-531D-4556-81052546C00B}"/>
                    </a:ext>
                  </a:extLst>
                </p:cNvPr>
                <p:cNvPicPr/>
                <p:nvPr/>
              </p:nvPicPr>
              <p:blipFill>
                <a:blip r:embed="rId16"/>
                <a:stretch>
                  <a:fillRect/>
                </a:stretch>
              </p:blipFill>
              <p:spPr>
                <a:xfrm>
                  <a:off x="6202758" y="556217"/>
                  <a:ext cx="1209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Ink 9">
                  <a:extLst>
                    <a:ext uri="{FF2B5EF4-FFF2-40B4-BE49-F238E27FC236}">
                      <a16:creationId xmlns:a16="http://schemas.microsoft.com/office/drawing/2014/main" id="{4A5C5AC5-EE6F-1843-4FC5-DBE0F7976CD5}"/>
                    </a:ext>
                  </a:extLst>
                </p14:cNvPr>
                <p14:cNvContentPartPr/>
                <p14:nvPr/>
              </p14:nvContentPartPr>
              <p14:xfrm>
                <a:off x="6242358" y="663857"/>
                <a:ext cx="111600" cy="24480"/>
              </p14:xfrm>
            </p:contentPart>
          </mc:Choice>
          <mc:Fallback>
            <p:pic>
              <p:nvPicPr>
                <p:cNvPr id="10" name="Ink 9">
                  <a:extLst>
                    <a:ext uri="{FF2B5EF4-FFF2-40B4-BE49-F238E27FC236}">
                      <a16:creationId xmlns:a16="http://schemas.microsoft.com/office/drawing/2014/main" id="{4A5C5AC5-EE6F-1843-4FC5-DBE0F7976CD5}"/>
                    </a:ext>
                  </a:extLst>
                </p:cNvPr>
                <p:cNvPicPr/>
                <p:nvPr/>
              </p:nvPicPr>
              <p:blipFill>
                <a:blip r:embed="rId18"/>
                <a:stretch>
                  <a:fillRect/>
                </a:stretch>
              </p:blipFill>
              <p:spPr>
                <a:xfrm>
                  <a:off x="6224358" y="646217"/>
                  <a:ext cx="1472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Ink 10">
                  <a:extLst>
                    <a:ext uri="{FF2B5EF4-FFF2-40B4-BE49-F238E27FC236}">
                      <a16:creationId xmlns:a16="http://schemas.microsoft.com/office/drawing/2014/main" id="{897889E0-DB50-6101-4F5C-05167179E8AB}"/>
                    </a:ext>
                  </a:extLst>
                </p14:cNvPr>
                <p14:cNvContentPartPr/>
                <p14:nvPr/>
              </p14:nvContentPartPr>
              <p14:xfrm>
                <a:off x="6555558" y="242297"/>
                <a:ext cx="147240" cy="198000"/>
              </p14:xfrm>
            </p:contentPart>
          </mc:Choice>
          <mc:Fallback>
            <p:pic>
              <p:nvPicPr>
                <p:cNvPr id="11" name="Ink 10">
                  <a:extLst>
                    <a:ext uri="{FF2B5EF4-FFF2-40B4-BE49-F238E27FC236}">
                      <a16:creationId xmlns:a16="http://schemas.microsoft.com/office/drawing/2014/main" id="{897889E0-DB50-6101-4F5C-05167179E8AB}"/>
                    </a:ext>
                  </a:extLst>
                </p:cNvPr>
                <p:cNvPicPr/>
                <p:nvPr/>
              </p:nvPicPr>
              <p:blipFill>
                <a:blip r:embed="rId20"/>
                <a:stretch>
                  <a:fillRect/>
                </a:stretch>
              </p:blipFill>
              <p:spPr>
                <a:xfrm>
                  <a:off x="6537558" y="224297"/>
                  <a:ext cx="1828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Ink 11">
                  <a:extLst>
                    <a:ext uri="{FF2B5EF4-FFF2-40B4-BE49-F238E27FC236}">
                      <a16:creationId xmlns:a16="http://schemas.microsoft.com/office/drawing/2014/main" id="{497236E2-0CFE-BDEF-B434-CAA4E62578EA}"/>
                    </a:ext>
                  </a:extLst>
                </p14:cNvPr>
                <p14:cNvContentPartPr/>
                <p14:nvPr/>
              </p14:nvContentPartPr>
              <p14:xfrm>
                <a:off x="6473118" y="480617"/>
                <a:ext cx="352440" cy="45000"/>
              </p14:xfrm>
            </p:contentPart>
          </mc:Choice>
          <mc:Fallback>
            <p:pic>
              <p:nvPicPr>
                <p:cNvPr id="12" name="Ink 11">
                  <a:extLst>
                    <a:ext uri="{FF2B5EF4-FFF2-40B4-BE49-F238E27FC236}">
                      <a16:creationId xmlns:a16="http://schemas.microsoft.com/office/drawing/2014/main" id="{497236E2-0CFE-BDEF-B434-CAA4E62578EA}"/>
                    </a:ext>
                  </a:extLst>
                </p:cNvPr>
                <p:cNvPicPr/>
                <p:nvPr/>
              </p:nvPicPr>
              <p:blipFill>
                <a:blip r:embed="rId22"/>
                <a:stretch>
                  <a:fillRect/>
                </a:stretch>
              </p:blipFill>
              <p:spPr>
                <a:xfrm>
                  <a:off x="6455478" y="462617"/>
                  <a:ext cx="3880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Ink 12">
                  <a:extLst>
                    <a:ext uri="{FF2B5EF4-FFF2-40B4-BE49-F238E27FC236}">
                      <a16:creationId xmlns:a16="http://schemas.microsoft.com/office/drawing/2014/main" id="{FBAAFF2B-9B8E-BE68-7C60-FF807DF21BF9}"/>
                    </a:ext>
                  </a:extLst>
                </p14:cNvPr>
                <p14:cNvContentPartPr/>
                <p14:nvPr/>
              </p14:nvContentPartPr>
              <p14:xfrm>
                <a:off x="6574998" y="585017"/>
                <a:ext cx="146520" cy="170640"/>
              </p14:xfrm>
            </p:contentPart>
          </mc:Choice>
          <mc:Fallback>
            <p:pic>
              <p:nvPicPr>
                <p:cNvPr id="13" name="Ink 12">
                  <a:extLst>
                    <a:ext uri="{FF2B5EF4-FFF2-40B4-BE49-F238E27FC236}">
                      <a16:creationId xmlns:a16="http://schemas.microsoft.com/office/drawing/2014/main" id="{FBAAFF2B-9B8E-BE68-7C60-FF807DF21BF9}"/>
                    </a:ext>
                  </a:extLst>
                </p:cNvPr>
                <p:cNvPicPr/>
                <p:nvPr/>
              </p:nvPicPr>
              <p:blipFill>
                <a:blip r:embed="rId24"/>
                <a:stretch>
                  <a:fillRect/>
                </a:stretch>
              </p:blipFill>
              <p:spPr>
                <a:xfrm>
                  <a:off x="6556998" y="567377"/>
                  <a:ext cx="1821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Ink 13">
                  <a:extLst>
                    <a:ext uri="{FF2B5EF4-FFF2-40B4-BE49-F238E27FC236}">
                      <a16:creationId xmlns:a16="http://schemas.microsoft.com/office/drawing/2014/main" id="{30AB4242-7523-D99C-D012-CCA78109336C}"/>
                    </a:ext>
                  </a:extLst>
                </p14:cNvPr>
                <p14:cNvContentPartPr/>
                <p14:nvPr/>
              </p14:nvContentPartPr>
              <p14:xfrm>
                <a:off x="6971718" y="248417"/>
                <a:ext cx="115200" cy="463320"/>
              </p14:xfrm>
            </p:contentPart>
          </mc:Choice>
          <mc:Fallback>
            <p:pic>
              <p:nvPicPr>
                <p:cNvPr id="14" name="Ink 13">
                  <a:extLst>
                    <a:ext uri="{FF2B5EF4-FFF2-40B4-BE49-F238E27FC236}">
                      <a16:creationId xmlns:a16="http://schemas.microsoft.com/office/drawing/2014/main" id="{30AB4242-7523-D99C-D012-CCA78109336C}"/>
                    </a:ext>
                  </a:extLst>
                </p:cNvPr>
                <p:cNvPicPr/>
                <p:nvPr/>
              </p:nvPicPr>
              <p:blipFill>
                <a:blip r:embed="rId26"/>
                <a:stretch>
                  <a:fillRect/>
                </a:stretch>
              </p:blipFill>
              <p:spPr>
                <a:xfrm>
                  <a:off x="6953718" y="230777"/>
                  <a:ext cx="150840" cy="4989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5" name="Ink 14">
                  <a:extLst>
                    <a:ext uri="{FF2B5EF4-FFF2-40B4-BE49-F238E27FC236}">
                      <a16:creationId xmlns:a16="http://schemas.microsoft.com/office/drawing/2014/main" id="{3F0617B6-4877-E1CA-159E-6FC803A39A78}"/>
                    </a:ext>
                  </a:extLst>
                </p14:cNvPr>
                <p14:cNvContentPartPr/>
                <p14:nvPr/>
              </p14:nvContentPartPr>
              <p14:xfrm>
                <a:off x="7133358" y="412937"/>
                <a:ext cx="101160" cy="204120"/>
              </p14:xfrm>
            </p:contentPart>
          </mc:Choice>
          <mc:Fallback>
            <p:pic>
              <p:nvPicPr>
                <p:cNvPr id="15" name="Ink 14">
                  <a:extLst>
                    <a:ext uri="{FF2B5EF4-FFF2-40B4-BE49-F238E27FC236}">
                      <a16:creationId xmlns:a16="http://schemas.microsoft.com/office/drawing/2014/main" id="{3F0617B6-4877-E1CA-159E-6FC803A39A78}"/>
                    </a:ext>
                  </a:extLst>
                </p:cNvPr>
                <p:cNvPicPr/>
                <p:nvPr/>
              </p:nvPicPr>
              <p:blipFill>
                <a:blip r:embed="rId28"/>
                <a:stretch>
                  <a:fillRect/>
                </a:stretch>
              </p:blipFill>
              <p:spPr>
                <a:xfrm>
                  <a:off x="7115358" y="395297"/>
                  <a:ext cx="13680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6" name="Ink 15">
                  <a:extLst>
                    <a:ext uri="{FF2B5EF4-FFF2-40B4-BE49-F238E27FC236}">
                      <a16:creationId xmlns:a16="http://schemas.microsoft.com/office/drawing/2014/main" id="{0A138467-E4FB-F295-811A-2E999F45DCC1}"/>
                    </a:ext>
                  </a:extLst>
                </p14:cNvPr>
                <p14:cNvContentPartPr/>
                <p14:nvPr/>
              </p14:nvContentPartPr>
              <p14:xfrm>
                <a:off x="7121118" y="462257"/>
                <a:ext cx="155160" cy="169920"/>
              </p14:xfrm>
            </p:contentPart>
          </mc:Choice>
          <mc:Fallback>
            <p:pic>
              <p:nvPicPr>
                <p:cNvPr id="16" name="Ink 15">
                  <a:extLst>
                    <a:ext uri="{FF2B5EF4-FFF2-40B4-BE49-F238E27FC236}">
                      <a16:creationId xmlns:a16="http://schemas.microsoft.com/office/drawing/2014/main" id="{0A138467-E4FB-F295-811A-2E999F45DCC1}"/>
                    </a:ext>
                  </a:extLst>
                </p:cNvPr>
                <p:cNvPicPr/>
                <p:nvPr/>
              </p:nvPicPr>
              <p:blipFill>
                <a:blip r:embed="rId30"/>
                <a:stretch>
                  <a:fillRect/>
                </a:stretch>
              </p:blipFill>
              <p:spPr>
                <a:xfrm>
                  <a:off x="7103118" y="444257"/>
                  <a:ext cx="19080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7" name="Ink 16">
                  <a:extLst>
                    <a:ext uri="{FF2B5EF4-FFF2-40B4-BE49-F238E27FC236}">
                      <a16:creationId xmlns:a16="http://schemas.microsoft.com/office/drawing/2014/main" id="{F267431A-327F-17E0-66ED-346F199D72F6}"/>
                    </a:ext>
                  </a:extLst>
                </p14:cNvPr>
                <p14:cNvContentPartPr/>
                <p14:nvPr/>
              </p14:nvContentPartPr>
              <p14:xfrm>
                <a:off x="7262598" y="302057"/>
                <a:ext cx="121680" cy="177120"/>
              </p14:xfrm>
            </p:contentPart>
          </mc:Choice>
          <mc:Fallback>
            <p:pic>
              <p:nvPicPr>
                <p:cNvPr id="17" name="Ink 16">
                  <a:extLst>
                    <a:ext uri="{FF2B5EF4-FFF2-40B4-BE49-F238E27FC236}">
                      <a16:creationId xmlns:a16="http://schemas.microsoft.com/office/drawing/2014/main" id="{F267431A-327F-17E0-66ED-346F199D72F6}"/>
                    </a:ext>
                  </a:extLst>
                </p:cNvPr>
                <p:cNvPicPr/>
                <p:nvPr/>
              </p:nvPicPr>
              <p:blipFill>
                <a:blip r:embed="rId32"/>
                <a:stretch>
                  <a:fillRect/>
                </a:stretch>
              </p:blipFill>
              <p:spPr>
                <a:xfrm>
                  <a:off x="7244598" y="284417"/>
                  <a:ext cx="15732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8" name="Ink 17">
                  <a:extLst>
                    <a:ext uri="{FF2B5EF4-FFF2-40B4-BE49-F238E27FC236}">
                      <a16:creationId xmlns:a16="http://schemas.microsoft.com/office/drawing/2014/main" id="{984D0DC1-7847-E814-8274-95E70DED6E72}"/>
                    </a:ext>
                  </a:extLst>
                </p14:cNvPr>
                <p14:cNvContentPartPr/>
                <p14:nvPr/>
              </p14:nvContentPartPr>
              <p14:xfrm>
                <a:off x="7420278" y="547577"/>
                <a:ext cx="109800" cy="19440"/>
              </p14:xfrm>
            </p:contentPart>
          </mc:Choice>
          <mc:Fallback>
            <p:pic>
              <p:nvPicPr>
                <p:cNvPr id="18" name="Ink 17">
                  <a:extLst>
                    <a:ext uri="{FF2B5EF4-FFF2-40B4-BE49-F238E27FC236}">
                      <a16:creationId xmlns:a16="http://schemas.microsoft.com/office/drawing/2014/main" id="{984D0DC1-7847-E814-8274-95E70DED6E72}"/>
                    </a:ext>
                  </a:extLst>
                </p:cNvPr>
                <p:cNvPicPr/>
                <p:nvPr/>
              </p:nvPicPr>
              <p:blipFill>
                <a:blip r:embed="rId34"/>
                <a:stretch>
                  <a:fillRect/>
                </a:stretch>
              </p:blipFill>
              <p:spPr>
                <a:xfrm>
                  <a:off x="7402278" y="529937"/>
                  <a:ext cx="1454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9" name="Ink 18">
                  <a:extLst>
                    <a:ext uri="{FF2B5EF4-FFF2-40B4-BE49-F238E27FC236}">
                      <a16:creationId xmlns:a16="http://schemas.microsoft.com/office/drawing/2014/main" id="{D2703F19-2F8A-678E-F2B2-2717298483D1}"/>
                    </a:ext>
                  </a:extLst>
                </p14:cNvPr>
                <p14:cNvContentPartPr/>
                <p14:nvPr/>
              </p14:nvContentPartPr>
              <p14:xfrm>
                <a:off x="7591638" y="407537"/>
                <a:ext cx="81720" cy="74160"/>
              </p14:xfrm>
            </p:contentPart>
          </mc:Choice>
          <mc:Fallback>
            <p:pic>
              <p:nvPicPr>
                <p:cNvPr id="19" name="Ink 18">
                  <a:extLst>
                    <a:ext uri="{FF2B5EF4-FFF2-40B4-BE49-F238E27FC236}">
                      <a16:creationId xmlns:a16="http://schemas.microsoft.com/office/drawing/2014/main" id="{D2703F19-2F8A-678E-F2B2-2717298483D1}"/>
                    </a:ext>
                  </a:extLst>
                </p:cNvPr>
                <p:cNvPicPr/>
                <p:nvPr/>
              </p:nvPicPr>
              <p:blipFill>
                <a:blip r:embed="rId36"/>
                <a:stretch>
                  <a:fillRect/>
                </a:stretch>
              </p:blipFill>
              <p:spPr>
                <a:xfrm>
                  <a:off x="7573638" y="389537"/>
                  <a:ext cx="1173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0" name="Ink 19">
                  <a:extLst>
                    <a:ext uri="{FF2B5EF4-FFF2-40B4-BE49-F238E27FC236}">
                      <a16:creationId xmlns:a16="http://schemas.microsoft.com/office/drawing/2014/main" id="{5DB4021E-6F66-1E53-EB30-A4288FC088C3}"/>
                    </a:ext>
                  </a:extLst>
                </p14:cNvPr>
                <p14:cNvContentPartPr/>
                <p14:nvPr/>
              </p14:nvContentPartPr>
              <p14:xfrm>
                <a:off x="7686318" y="407537"/>
                <a:ext cx="53640" cy="261360"/>
              </p14:xfrm>
            </p:contentPart>
          </mc:Choice>
          <mc:Fallback>
            <p:pic>
              <p:nvPicPr>
                <p:cNvPr id="20" name="Ink 19">
                  <a:extLst>
                    <a:ext uri="{FF2B5EF4-FFF2-40B4-BE49-F238E27FC236}">
                      <a16:creationId xmlns:a16="http://schemas.microsoft.com/office/drawing/2014/main" id="{5DB4021E-6F66-1E53-EB30-A4288FC088C3}"/>
                    </a:ext>
                  </a:extLst>
                </p:cNvPr>
                <p:cNvPicPr/>
                <p:nvPr/>
              </p:nvPicPr>
              <p:blipFill>
                <a:blip r:embed="rId38"/>
                <a:stretch>
                  <a:fillRect/>
                </a:stretch>
              </p:blipFill>
              <p:spPr>
                <a:xfrm>
                  <a:off x="7668318" y="389537"/>
                  <a:ext cx="8928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1" name="Ink 20">
                  <a:extLst>
                    <a:ext uri="{FF2B5EF4-FFF2-40B4-BE49-F238E27FC236}">
                      <a16:creationId xmlns:a16="http://schemas.microsoft.com/office/drawing/2014/main" id="{5F750B02-25EB-BAAA-C386-88FACE5378FE}"/>
                    </a:ext>
                  </a:extLst>
                </p14:cNvPr>
                <p14:cNvContentPartPr/>
                <p14:nvPr/>
              </p14:nvContentPartPr>
              <p14:xfrm>
                <a:off x="7717638" y="313577"/>
                <a:ext cx="107640" cy="389520"/>
              </p14:xfrm>
            </p:contentPart>
          </mc:Choice>
          <mc:Fallback>
            <p:pic>
              <p:nvPicPr>
                <p:cNvPr id="21" name="Ink 20">
                  <a:extLst>
                    <a:ext uri="{FF2B5EF4-FFF2-40B4-BE49-F238E27FC236}">
                      <a16:creationId xmlns:a16="http://schemas.microsoft.com/office/drawing/2014/main" id="{5F750B02-25EB-BAAA-C386-88FACE5378FE}"/>
                    </a:ext>
                  </a:extLst>
                </p:cNvPr>
                <p:cNvPicPr/>
                <p:nvPr/>
              </p:nvPicPr>
              <p:blipFill>
                <a:blip r:embed="rId40"/>
                <a:stretch>
                  <a:fillRect/>
                </a:stretch>
              </p:blipFill>
              <p:spPr>
                <a:xfrm>
                  <a:off x="7699638" y="295577"/>
                  <a:ext cx="143280" cy="4251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2" name="Ink 21">
                  <a:extLst>
                    <a:ext uri="{FF2B5EF4-FFF2-40B4-BE49-F238E27FC236}">
                      <a16:creationId xmlns:a16="http://schemas.microsoft.com/office/drawing/2014/main" id="{BAF104F4-2C59-6C72-0A10-DB3EAFDEE201}"/>
                    </a:ext>
                  </a:extLst>
                </p14:cNvPr>
                <p14:cNvContentPartPr/>
                <p14:nvPr/>
              </p14:nvContentPartPr>
              <p14:xfrm>
                <a:off x="7773798" y="204857"/>
                <a:ext cx="68400" cy="9360"/>
              </p14:xfrm>
            </p:contentPart>
          </mc:Choice>
          <mc:Fallback>
            <p:pic>
              <p:nvPicPr>
                <p:cNvPr id="22" name="Ink 21">
                  <a:extLst>
                    <a:ext uri="{FF2B5EF4-FFF2-40B4-BE49-F238E27FC236}">
                      <a16:creationId xmlns:a16="http://schemas.microsoft.com/office/drawing/2014/main" id="{BAF104F4-2C59-6C72-0A10-DB3EAFDEE201}"/>
                    </a:ext>
                  </a:extLst>
                </p:cNvPr>
                <p:cNvPicPr/>
                <p:nvPr/>
              </p:nvPicPr>
              <p:blipFill>
                <a:blip r:embed="rId42"/>
                <a:stretch>
                  <a:fillRect/>
                </a:stretch>
              </p:blipFill>
              <p:spPr>
                <a:xfrm>
                  <a:off x="7756158" y="187217"/>
                  <a:ext cx="1040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3" name="Ink 22">
                  <a:extLst>
                    <a:ext uri="{FF2B5EF4-FFF2-40B4-BE49-F238E27FC236}">
                      <a16:creationId xmlns:a16="http://schemas.microsoft.com/office/drawing/2014/main" id="{5E8BA5EA-9E82-3F3C-3E7D-443450A1FB54}"/>
                    </a:ext>
                  </a:extLst>
                </p14:cNvPr>
                <p14:cNvContentPartPr/>
                <p14:nvPr/>
              </p14:nvContentPartPr>
              <p14:xfrm>
                <a:off x="7933278" y="94337"/>
                <a:ext cx="27360" cy="124560"/>
              </p14:xfrm>
            </p:contentPart>
          </mc:Choice>
          <mc:Fallback>
            <p:pic>
              <p:nvPicPr>
                <p:cNvPr id="23" name="Ink 22">
                  <a:extLst>
                    <a:ext uri="{FF2B5EF4-FFF2-40B4-BE49-F238E27FC236}">
                      <a16:creationId xmlns:a16="http://schemas.microsoft.com/office/drawing/2014/main" id="{5E8BA5EA-9E82-3F3C-3E7D-443450A1FB54}"/>
                    </a:ext>
                  </a:extLst>
                </p:cNvPr>
                <p:cNvPicPr/>
                <p:nvPr/>
              </p:nvPicPr>
              <p:blipFill>
                <a:blip r:embed="rId44"/>
                <a:stretch>
                  <a:fillRect/>
                </a:stretch>
              </p:blipFill>
              <p:spPr>
                <a:xfrm>
                  <a:off x="7915278" y="76697"/>
                  <a:ext cx="630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4" name="Ink 23">
                  <a:extLst>
                    <a:ext uri="{FF2B5EF4-FFF2-40B4-BE49-F238E27FC236}">
                      <a16:creationId xmlns:a16="http://schemas.microsoft.com/office/drawing/2014/main" id="{B1C2DDD1-7F4D-3771-3451-CB0AB7B0160F}"/>
                    </a:ext>
                  </a:extLst>
                </p14:cNvPr>
                <p14:cNvContentPartPr/>
                <p14:nvPr/>
              </p14:nvContentPartPr>
              <p14:xfrm>
                <a:off x="7993038" y="83537"/>
                <a:ext cx="38880" cy="263520"/>
              </p14:xfrm>
            </p:contentPart>
          </mc:Choice>
          <mc:Fallback>
            <p:pic>
              <p:nvPicPr>
                <p:cNvPr id="24" name="Ink 23">
                  <a:extLst>
                    <a:ext uri="{FF2B5EF4-FFF2-40B4-BE49-F238E27FC236}">
                      <a16:creationId xmlns:a16="http://schemas.microsoft.com/office/drawing/2014/main" id="{B1C2DDD1-7F4D-3771-3451-CB0AB7B0160F}"/>
                    </a:ext>
                  </a:extLst>
                </p:cNvPr>
                <p:cNvPicPr/>
                <p:nvPr/>
              </p:nvPicPr>
              <p:blipFill>
                <a:blip r:embed="rId46"/>
                <a:stretch>
                  <a:fillRect/>
                </a:stretch>
              </p:blipFill>
              <p:spPr>
                <a:xfrm>
                  <a:off x="7975038" y="65897"/>
                  <a:ext cx="7452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5" name="Ink 24">
                  <a:extLst>
                    <a:ext uri="{FF2B5EF4-FFF2-40B4-BE49-F238E27FC236}">
                      <a16:creationId xmlns:a16="http://schemas.microsoft.com/office/drawing/2014/main" id="{8D961245-1397-2A6C-0B90-43F2AC4F7C71}"/>
                    </a:ext>
                  </a:extLst>
                </p14:cNvPr>
                <p14:cNvContentPartPr/>
                <p14:nvPr/>
              </p14:nvContentPartPr>
              <p14:xfrm>
                <a:off x="8072958" y="206657"/>
                <a:ext cx="128520" cy="178920"/>
              </p14:xfrm>
            </p:contentPart>
          </mc:Choice>
          <mc:Fallback>
            <p:pic>
              <p:nvPicPr>
                <p:cNvPr id="25" name="Ink 24">
                  <a:extLst>
                    <a:ext uri="{FF2B5EF4-FFF2-40B4-BE49-F238E27FC236}">
                      <a16:creationId xmlns:a16="http://schemas.microsoft.com/office/drawing/2014/main" id="{8D961245-1397-2A6C-0B90-43F2AC4F7C71}"/>
                    </a:ext>
                  </a:extLst>
                </p:cNvPr>
                <p:cNvPicPr/>
                <p:nvPr/>
              </p:nvPicPr>
              <p:blipFill>
                <a:blip r:embed="rId48"/>
                <a:stretch>
                  <a:fillRect/>
                </a:stretch>
              </p:blipFill>
              <p:spPr>
                <a:xfrm>
                  <a:off x="8055318" y="188657"/>
                  <a:ext cx="1641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7" name="Ink 26">
                  <a:extLst>
                    <a:ext uri="{FF2B5EF4-FFF2-40B4-BE49-F238E27FC236}">
                      <a16:creationId xmlns:a16="http://schemas.microsoft.com/office/drawing/2014/main" id="{883E6F7A-D633-F6AB-F755-09D232D8EA00}"/>
                    </a:ext>
                  </a:extLst>
                </p14:cNvPr>
                <p14:cNvContentPartPr/>
                <p14:nvPr/>
              </p14:nvContentPartPr>
              <p14:xfrm>
                <a:off x="8358798" y="207737"/>
                <a:ext cx="89280" cy="448200"/>
              </p14:xfrm>
            </p:contentPart>
          </mc:Choice>
          <mc:Fallback>
            <p:pic>
              <p:nvPicPr>
                <p:cNvPr id="27" name="Ink 26">
                  <a:extLst>
                    <a:ext uri="{FF2B5EF4-FFF2-40B4-BE49-F238E27FC236}">
                      <a16:creationId xmlns:a16="http://schemas.microsoft.com/office/drawing/2014/main" id="{883E6F7A-D633-F6AB-F755-09D232D8EA00}"/>
                    </a:ext>
                  </a:extLst>
                </p:cNvPr>
                <p:cNvPicPr/>
                <p:nvPr/>
              </p:nvPicPr>
              <p:blipFill>
                <a:blip r:embed="rId50"/>
                <a:stretch>
                  <a:fillRect/>
                </a:stretch>
              </p:blipFill>
              <p:spPr>
                <a:xfrm>
                  <a:off x="8340798" y="190097"/>
                  <a:ext cx="124920" cy="4838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8" name="Ink 27">
                  <a:extLst>
                    <a:ext uri="{FF2B5EF4-FFF2-40B4-BE49-F238E27FC236}">
                      <a16:creationId xmlns:a16="http://schemas.microsoft.com/office/drawing/2014/main" id="{F44BEF72-AD1A-1AB1-5411-536FDCF9C957}"/>
                    </a:ext>
                  </a:extLst>
                </p14:cNvPr>
                <p14:cNvContentPartPr/>
                <p14:nvPr/>
              </p14:nvContentPartPr>
              <p14:xfrm>
                <a:off x="8459958" y="349577"/>
                <a:ext cx="163440" cy="238320"/>
              </p14:xfrm>
            </p:contentPart>
          </mc:Choice>
          <mc:Fallback>
            <p:pic>
              <p:nvPicPr>
                <p:cNvPr id="28" name="Ink 27">
                  <a:extLst>
                    <a:ext uri="{FF2B5EF4-FFF2-40B4-BE49-F238E27FC236}">
                      <a16:creationId xmlns:a16="http://schemas.microsoft.com/office/drawing/2014/main" id="{F44BEF72-AD1A-1AB1-5411-536FDCF9C957}"/>
                    </a:ext>
                  </a:extLst>
                </p:cNvPr>
                <p:cNvPicPr/>
                <p:nvPr/>
              </p:nvPicPr>
              <p:blipFill>
                <a:blip r:embed="rId52"/>
                <a:stretch>
                  <a:fillRect/>
                </a:stretch>
              </p:blipFill>
              <p:spPr>
                <a:xfrm>
                  <a:off x="8441958" y="331577"/>
                  <a:ext cx="19908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9" name="Ink 28">
                  <a:extLst>
                    <a:ext uri="{FF2B5EF4-FFF2-40B4-BE49-F238E27FC236}">
                      <a16:creationId xmlns:a16="http://schemas.microsoft.com/office/drawing/2014/main" id="{E878356F-741B-C240-B1C1-15EE848F603D}"/>
                    </a:ext>
                  </a:extLst>
                </p14:cNvPr>
                <p14:cNvContentPartPr/>
                <p14:nvPr/>
              </p14:nvContentPartPr>
              <p14:xfrm>
                <a:off x="8712678" y="416897"/>
                <a:ext cx="78840" cy="161280"/>
              </p14:xfrm>
            </p:contentPart>
          </mc:Choice>
          <mc:Fallback>
            <p:pic>
              <p:nvPicPr>
                <p:cNvPr id="29" name="Ink 28">
                  <a:extLst>
                    <a:ext uri="{FF2B5EF4-FFF2-40B4-BE49-F238E27FC236}">
                      <a16:creationId xmlns:a16="http://schemas.microsoft.com/office/drawing/2014/main" id="{E878356F-741B-C240-B1C1-15EE848F603D}"/>
                    </a:ext>
                  </a:extLst>
                </p:cNvPr>
                <p:cNvPicPr/>
                <p:nvPr/>
              </p:nvPicPr>
              <p:blipFill>
                <a:blip r:embed="rId54"/>
                <a:stretch>
                  <a:fillRect/>
                </a:stretch>
              </p:blipFill>
              <p:spPr>
                <a:xfrm>
                  <a:off x="8695038" y="398897"/>
                  <a:ext cx="1144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0" name="Ink 29">
                  <a:extLst>
                    <a:ext uri="{FF2B5EF4-FFF2-40B4-BE49-F238E27FC236}">
                      <a16:creationId xmlns:a16="http://schemas.microsoft.com/office/drawing/2014/main" id="{D45B6BAE-F18D-8CA8-ECAB-E8FFBF3EBB0D}"/>
                    </a:ext>
                  </a:extLst>
                </p14:cNvPr>
                <p14:cNvContentPartPr/>
                <p14:nvPr/>
              </p14:nvContentPartPr>
              <p14:xfrm>
                <a:off x="8677758" y="432377"/>
                <a:ext cx="169560" cy="143640"/>
              </p14:xfrm>
            </p:contentPart>
          </mc:Choice>
          <mc:Fallback>
            <p:pic>
              <p:nvPicPr>
                <p:cNvPr id="30" name="Ink 29">
                  <a:extLst>
                    <a:ext uri="{FF2B5EF4-FFF2-40B4-BE49-F238E27FC236}">
                      <a16:creationId xmlns:a16="http://schemas.microsoft.com/office/drawing/2014/main" id="{D45B6BAE-F18D-8CA8-ECAB-E8FFBF3EBB0D}"/>
                    </a:ext>
                  </a:extLst>
                </p:cNvPr>
                <p:cNvPicPr/>
                <p:nvPr/>
              </p:nvPicPr>
              <p:blipFill>
                <a:blip r:embed="rId56"/>
                <a:stretch>
                  <a:fillRect/>
                </a:stretch>
              </p:blipFill>
              <p:spPr>
                <a:xfrm>
                  <a:off x="8660118" y="414737"/>
                  <a:ext cx="2052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1" name="Ink 30">
                  <a:extLst>
                    <a:ext uri="{FF2B5EF4-FFF2-40B4-BE49-F238E27FC236}">
                      <a16:creationId xmlns:a16="http://schemas.microsoft.com/office/drawing/2014/main" id="{548D72D7-31F3-4D74-DFAD-88BCB066F41E}"/>
                    </a:ext>
                  </a:extLst>
                </p14:cNvPr>
                <p14:cNvContentPartPr/>
                <p14:nvPr/>
              </p14:nvContentPartPr>
              <p14:xfrm>
                <a:off x="8830398" y="243737"/>
                <a:ext cx="146520" cy="397080"/>
              </p14:xfrm>
            </p:contentPart>
          </mc:Choice>
          <mc:Fallback>
            <p:pic>
              <p:nvPicPr>
                <p:cNvPr id="31" name="Ink 30">
                  <a:extLst>
                    <a:ext uri="{FF2B5EF4-FFF2-40B4-BE49-F238E27FC236}">
                      <a16:creationId xmlns:a16="http://schemas.microsoft.com/office/drawing/2014/main" id="{548D72D7-31F3-4D74-DFAD-88BCB066F41E}"/>
                    </a:ext>
                  </a:extLst>
                </p:cNvPr>
                <p:cNvPicPr/>
                <p:nvPr/>
              </p:nvPicPr>
              <p:blipFill>
                <a:blip r:embed="rId58"/>
                <a:stretch>
                  <a:fillRect/>
                </a:stretch>
              </p:blipFill>
              <p:spPr>
                <a:xfrm>
                  <a:off x="8812758" y="225737"/>
                  <a:ext cx="182160" cy="4327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2" name="Ink 31">
                  <a:extLst>
                    <a:ext uri="{FF2B5EF4-FFF2-40B4-BE49-F238E27FC236}">
                      <a16:creationId xmlns:a16="http://schemas.microsoft.com/office/drawing/2014/main" id="{1EDD59B7-7804-4F7B-B54E-FDBDB930A470}"/>
                    </a:ext>
                  </a:extLst>
                </p14:cNvPr>
                <p14:cNvContentPartPr/>
                <p14:nvPr/>
              </p14:nvContentPartPr>
              <p14:xfrm>
                <a:off x="9131358" y="420857"/>
                <a:ext cx="128520" cy="8640"/>
              </p14:xfrm>
            </p:contentPart>
          </mc:Choice>
          <mc:Fallback>
            <p:pic>
              <p:nvPicPr>
                <p:cNvPr id="32" name="Ink 31">
                  <a:extLst>
                    <a:ext uri="{FF2B5EF4-FFF2-40B4-BE49-F238E27FC236}">
                      <a16:creationId xmlns:a16="http://schemas.microsoft.com/office/drawing/2014/main" id="{1EDD59B7-7804-4F7B-B54E-FDBDB930A470}"/>
                    </a:ext>
                  </a:extLst>
                </p:cNvPr>
                <p:cNvPicPr/>
                <p:nvPr/>
              </p:nvPicPr>
              <p:blipFill>
                <a:blip r:embed="rId60"/>
                <a:stretch>
                  <a:fillRect/>
                </a:stretch>
              </p:blipFill>
              <p:spPr>
                <a:xfrm>
                  <a:off x="9113358" y="402857"/>
                  <a:ext cx="1641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3" name="Ink 32">
                  <a:extLst>
                    <a:ext uri="{FF2B5EF4-FFF2-40B4-BE49-F238E27FC236}">
                      <a16:creationId xmlns:a16="http://schemas.microsoft.com/office/drawing/2014/main" id="{45736CB6-677A-B94B-BC75-33A9ACF830E2}"/>
                    </a:ext>
                  </a:extLst>
                </p14:cNvPr>
                <p14:cNvContentPartPr/>
                <p14:nvPr/>
              </p14:nvContentPartPr>
              <p14:xfrm>
                <a:off x="9177438" y="528137"/>
                <a:ext cx="140040" cy="40680"/>
              </p14:xfrm>
            </p:contentPart>
          </mc:Choice>
          <mc:Fallback>
            <p:pic>
              <p:nvPicPr>
                <p:cNvPr id="33" name="Ink 32">
                  <a:extLst>
                    <a:ext uri="{FF2B5EF4-FFF2-40B4-BE49-F238E27FC236}">
                      <a16:creationId xmlns:a16="http://schemas.microsoft.com/office/drawing/2014/main" id="{45736CB6-677A-B94B-BC75-33A9ACF830E2}"/>
                    </a:ext>
                  </a:extLst>
                </p:cNvPr>
                <p:cNvPicPr/>
                <p:nvPr/>
              </p:nvPicPr>
              <p:blipFill>
                <a:blip r:embed="rId62"/>
                <a:stretch>
                  <a:fillRect/>
                </a:stretch>
              </p:blipFill>
              <p:spPr>
                <a:xfrm>
                  <a:off x="9159798" y="510137"/>
                  <a:ext cx="175680" cy="76320"/>
                </a:xfrm>
                <a:prstGeom prst="rect">
                  <a:avLst/>
                </a:prstGeom>
              </p:spPr>
            </p:pic>
          </mc:Fallback>
        </mc:AlternateContent>
      </p:grpSp>
      <p:grpSp>
        <p:nvGrpSpPr>
          <p:cNvPr id="55" name="Group 54">
            <a:extLst>
              <a:ext uri="{FF2B5EF4-FFF2-40B4-BE49-F238E27FC236}">
                <a16:creationId xmlns:a16="http://schemas.microsoft.com/office/drawing/2014/main" id="{220E10A8-75CC-0011-2BB3-51B23D7B9736}"/>
              </a:ext>
            </a:extLst>
          </p:cNvPr>
          <p:cNvGrpSpPr/>
          <p:nvPr/>
        </p:nvGrpSpPr>
        <p:grpSpPr>
          <a:xfrm>
            <a:off x="9533118" y="186137"/>
            <a:ext cx="1826280" cy="762120"/>
            <a:chOff x="9533118" y="186137"/>
            <a:chExt cx="1826280" cy="762120"/>
          </a:xfrm>
        </p:grpSpPr>
        <mc:AlternateContent xmlns:mc="http://schemas.openxmlformats.org/markup-compatibility/2006">
          <mc:Choice xmlns:p14="http://schemas.microsoft.com/office/powerpoint/2010/main" Requires="p14">
            <p:contentPart p14:bwMode="auto" r:id="rId63">
              <p14:nvContentPartPr>
                <p14:cNvPr id="35" name="Ink 34">
                  <a:extLst>
                    <a:ext uri="{FF2B5EF4-FFF2-40B4-BE49-F238E27FC236}">
                      <a16:creationId xmlns:a16="http://schemas.microsoft.com/office/drawing/2014/main" id="{9F31E9B7-7E0B-F2CF-6E43-09AB2318443A}"/>
                    </a:ext>
                  </a:extLst>
                </p14:cNvPr>
                <p14:cNvContentPartPr/>
                <p14:nvPr/>
              </p14:nvContentPartPr>
              <p14:xfrm>
                <a:off x="9647598" y="186137"/>
                <a:ext cx="97200" cy="116640"/>
              </p14:xfrm>
            </p:contentPart>
          </mc:Choice>
          <mc:Fallback>
            <p:pic>
              <p:nvPicPr>
                <p:cNvPr id="35" name="Ink 34">
                  <a:extLst>
                    <a:ext uri="{FF2B5EF4-FFF2-40B4-BE49-F238E27FC236}">
                      <a16:creationId xmlns:a16="http://schemas.microsoft.com/office/drawing/2014/main" id="{9F31E9B7-7E0B-F2CF-6E43-09AB2318443A}"/>
                    </a:ext>
                  </a:extLst>
                </p:cNvPr>
                <p:cNvPicPr/>
                <p:nvPr/>
              </p:nvPicPr>
              <p:blipFill>
                <a:blip r:embed="rId64"/>
                <a:stretch>
                  <a:fillRect/>
                </a:stretch>
              </p:blipFill>
              <p:spPr>
                <a:xfrm>
                  <a:off x="9629958" y="168137"/>
                  <a:ext cx="1328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6" name="Ink 35">
                  <a:extLst>
                    <a:ext uri="{FF2B5EF4-FFF2-40B4-BE49-F238E27FC236}">
                      <a16:creationId xmlns:a16="http://schemas.microsoft.com/office/drawing/2014/main" id="{CCF01617-33E4-BE10-9A2C-B483AAA72B85}"/>
                    </a:ext>
                  </a:extLst>
                </p14:cNvPr>
                <p14:cNvContentPartPr/>
                <p14:nvPr/>
              </p14:nvContentPartPr>
              <p14:xfrm>
                <a:off x="9760278" y="191537"/>
                <a:ext cx="36000" cy="258840"/>
              </p14:xfrm>
            </p:contentPart>
          </mc:Choice>
          <mc:Fallback>
            <p:pic>
              <p:nvPicPr>
                <p:cNvPr id="36" name="Ink 35">
                  <a:extLst>
                    <a:ext uri="{FF2B5EF4-FFF2-40B4-BE49-F238E27FC236}">
                      <a16:creationId xmlns:a16="http://schemas.microsoft.com/office/drawing/2014/main" id="{CCF01617-33E4-BE10-9A2C-B483AAA72B85}"/>
                    </a:ext>
                  </a:extLst>
                </p:cNvPr>
                <p:cNvPicPr/>
                <p:nvPr/>
              </p:nvPicPr>
              <p:blipFill>
                <a:blip r:embed="rId66"/>
                <a:stretch>
                  <a:fillRect/>
                </a:stretch>
              </p:blipFill>
              <p:spPr>
                <a:xfrm>
                  <a:off x="9742638" y="173897"/>
                  <a:ext cx="7164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7" name="Ink 36">
                  <a:extLst>
                    <a:ext uri="{FF2B5EF4-FFF2-40B4-BE49-F238E27FC236}">
                      <a16:creationId xmlns:a16="http://schemas.microsoft.com/office/drawing/2014/main" id="{3D734AE7-8D65-E72B-716E-4A2A9E76BD67}"/>
                    </a:ext>
                  </a:extLst>
                </p14:cNvPr>
                <p14:cNvContentPartPr/>
                <p14:nvPr/>
              </p14:nvContentPartPr>
              <p14:xfrm>
                <a:off x="9862518" y="261737"/>
                <a:ext cx="88200" cy="159120"/>
              </p14:xfrm>
            </p:contentPart>
          </mc:Choice>
          <mc:Fallback>
            <p:pic>
              <p:nvPicPr>
                <p:cNvPr id="37" name="Ink 36">
                  <a:extLst>
                    <a:ext uri="{FF2B5EF4-FFF2-40B4-BE49-F238E27FC236}">
                      <a16:creationId xmlns:a16="http://schemas.microsoft.com/office/drawing/2014/main" id="{3D734AE7-8D65-E72B-716E-4A2A9E76BD67}"/>
                    </a:ext>
                  </a:extLst>
                </p:cNvPr>
                <p:cNvPicPr/>
                <p:nvPr/>
              </p:nvPicPr>
              <p:blipFill>
                <a:blip r:embed="rId68"/>
                <a:stretch>
                  <a:fillRect/>
                </a:stretch>
              </p:blipFill>
              <p:spPr>
                <a:xfrm>
                  <a:off x="9844518" y="244097"/>
                  <a:ext cx="1238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8" name="Ink 37">
                  <a:extLst>
                    <a:ext uri="{FF2B5EF4-FFF2-40B4-BE49-F238E27FC236}">
                      <a16:creationId xmlns:a16="http://schemas.microsoft.com/office/drawing/2014/main" id="{BF0A284C-49E4-B028-999F-C8A3AD45F7EA}"/>
                    </a:ext>
                  </a:extLst>
                </p14:cNvPr>
                <p14:cNvContentPartPr/>
                <p14:nvPr/>
              </p14:nvContentPartPr>
              <p14:xfrm>
                <a:off x="9837318" y="295217"/>
                <a:ext cx="162720" cy="146160"/>
              </p14:xfrm>
            </p:contentPart>
          </mc:Choice>
          <mc:Fallback>
            <p:pic>
              <p:nvPicPr>
                <p:cNvPr id="38" name="Ink 37">
                  <a:extLst>
                    <a:ext uri="{FF2B5EF4-FFF2-40B4-BE49-F238E27FC236}">
                      <a16:creationId xmlns:a16="http://schemas.microsoft.com/office/drawing/2014/main" id="{BF0A284C-49E4-B028-999F-C8A3AD45F7EA}"/>
                    </a:ext>
                  </a:extLst>
                </p:cNvPr>
                <p:cNvPicPr/>
                <p:nvPr/>
              </p:nvPicPr>
              <p:blipFill>
                <a:blip r:embed="rId70"/>
                <a:stretch>
                  <a:fillRect/>
                </a:stretch>
              </p:blipFill>
              <p:spPr>
                <a:xfrm>
                  <a:off x="9819318" y="277577"/>
                  <a:ext cx="1983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0" name="Ink 39">
                  <a:extLst>
                    <a:ext uri="{FF2B5EF4-FFF2-40B4-BE49-F238E27FC236}">
                      <a16:creationId xmlns:a16="http://schemas.microsoft.com/office/drawing/2014/main" id="{1DE5E49A-D72D-CFC5-F250-0A06E68E1FE6}"/>
                    </a:ext>
                  </a:extLst>
                </p14:cNvPr>
                <p14:cNvContentPartPr/>
                <p14:nvPr/>
              </p14:nvContentPartPr>
              <p14:xfrm>
                <a:off x="9533118" y="474497"/>
                <a:ext cx="1826280" cy="114840"/>
              </p14:xfrm>
            </p:contentPart>
          </mc:Choice>
          <mc:Fallback>
            <p:pic>
              <p:nvPicPr>
                <p:cNvPr id="40" name="Ink 39">
                  <a:extLst>
                    <a:ext uri="{FF2B5EF4-FFF2-40B4-BE49-F238E27FC236}">
                      <a16:creationId xmlns:a16="http://schemas.microsoft.com/office/drawing/2014/main" id="{1DE5E49A-D72D-CFC5-F250-0A06E68E1FE6}"/>
                    </a:ext>
                  </a:extLst>
                </p:cNvPr>
                <p:cNvPicPr/>
                <p:nvPr/>
              </p:nvPicPr>
              <p:blipFill>
                <a:blip r:embed="rId72"/>
                <a:stretch>
                  <a:fillRect/>
                </a:stretch>
              </p:blipFill>
              <p:spPr>
                <a:xfrm>
                  <a:off x="9515478" y="456857"/>
                  <a:ext cx="18619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2" name="Ink 41">
                  <a:extLst>
                    <a:ext uri="{FF2B5EF4-FFF2-40B4-BE49-F238E27FC236}">
                      <a16:creationId xmlns:a16="http://schemas.microsoft.com/office/drawing/2014/main" id="{DE977778-D087-65F3-CDD7-14D891817CCA}"/>
                    </a:ext>
                  </a:extLst>
                </p14:cNvPr>
                <p14:cNvContentPartPr/>
                <p14:nvPr/>
              </p14:nvContentPartPr>
              <p14:xfrm>
                <a:off x="9656238" y="674297"/>
                <a:ext cx="203040" cy="257760"/>
              </p14:xfrm>
            </p:contentPart>
          </mc:Choice>
          <mc:Fallback>
            <p:pic>
              <p:nvPicPr>
                <p:cNvPr id="42" name="Ink 41">
                  <a:extLst>
                    <a:ext uri="{FF2B5EF4-FFF2-40B4-BE49-F238E27FC236}">
                      <a16:creationId xmlns:a16="http://schemas.microsoft.com/office/drawing/2014/main" id="{DE977778-D087-65F3-CDD7-14D891817CCA}"/>
                    </a:ext>
                  </a:extLst>
                </p:cNvPr>
                <p:cNvPicPr/>
                <p:nvPr/>
              </p:nvPicPr>
              <p:blipFill>
                <a:blip r:embed="rId74"/>
                <a:stretch>
                  <a:fillRect/>
                </a:stretch>
              </p:blipFill>
              <p:spPr>
                <a:xfrm>
                  <a:off x="9638238" y="656297"/>
                  <a:ext cx="23868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3" name="Ink 42">
                  <a:extLst>
                    <a:ext uri="{FF2B5EF4-FFF2-40B4-BE49-F238E27FC236}">
                      <a16:creationId xmlns:a16="http://schemas.microsoft.com/office/drawing/2014/main" id="{7973CCBF-3030-5057-C2FB-649B01330B3C}"/>
                    </a:ext>
                  </a:extLst>
                </p14:cNvPr>
                <p14:cNvContentPartPr/>
                <p14:nvPr/>
              </p14:nvContentPartPr>
              <p14:xfrm>
                <a:off x="9984198" y="681857"/>
                <a:ext cx="130680" cy="266400"/>
              </p14:xfrm>
            </p:contentPart>
          </mc:Choice>
          <mc:Fallback>
            <p:pic>
              <p:nvPicPr>
                <p:cNvPr id="43" name="Ink 42">
                  <a:extLst>
                    <a:ext uri="{FF2B5EF4-FFF2-40B4-BE49-F238E27FC236}">
                      <a16:creationId xmlns:a16="http://schemas.microsoft.com/office/drawing/2014/main" id="{7973CCBF-3030-5057-C2FB-649B01330B3C}"/>
                    </a:ext>
                  </a:extLst>
                </p:cNvPr>
                <p:cNvPicPr/>
                <p:nvPr/>
              </p:nvPicPr>
              <p:blipFill>
                <a:blip r:embed="rId76"/>
                <a:stretch>
                  <a:fillRect/>
                </a:stretch>
              </p:blipFill>
              <p:spPr>
                <a:xfrm>
                  <a:off x="9966198" y="664217"/>
                  <a:ext cx="16632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4" name="Ink 43">
                  <a:extLst>
                    <a:ext uri="{FF2B5EF4-FFF2-40B4-BE49-F238E27FC236}">
                      <a16:creationId xmlns:a16="http://schemas.microsoft.com/office/drawing/2014/main" id="{F6640E4F-4524-6F59-8FFD-2DC42E257B7A}"/>
                    </a:ext>
                  </a:extLst>
                </p14:cNvPr>
                <p14:cNvContentPartPr/>
                <p14:nvPr/>
              </p14:nvContentPartPr>
              <p14:xfrm>
                <a:off x="10147998" y="743777"/>
                <a:ext cx="81000" cy="159840"/>
              </p14:xfrm>
            </p:contentPart>
          </mc:Choice>
          <mc:Fallback>
            <p:pic>
              <p:nvPicPr>
                <p:cNvPr id="44" name="Ink 43">
                  <a:extLst>
                    <a:ext uri="{FF2B5EF4-FFF2-40B4-BE49-F238E27FC236}">
                      <a16:creationId xmlns:a16="http://schemas.microsoft.com/office/drawing/2014/main" id="{F6640E4F-4524-6F59-8FFD-2DC42E257B7A}"/>
                    </a:ext>
                  </a:extLst>
                </p:cNvPr>
                <p:cNvPicPr/>
                <p:nvPr/>
              </p:nvPicPr>
              <p:blipFill>
                <a:blip r:embed="rId78"/>
                <a:stretch>
                  <a:fillRect/>
                </a:stretch>
              </p:blipFill>
              <p:spPr>
                <a:xfrm>
                  <a:off x="10130358" y="726137"/>
                  <a:ext cx="1166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5" name="Ink 44">
                  <a:extLst>
                    <a:ext uri="{FF2B5EF4-FFF2-40B4-BE49-F238E27FC236}">
                      <a16:creationId xmlns:a16="http://schemas.microsoft.com/office/drawing/2014/main" id="{B9DA104A-8306-C9F7-661C-0CC154E1030B}"/>
                    </a:ext>
                  </a:extLst>
                </p14:cNvPr>
                <p14:cNvContentPartPr/>
                <p14:nvPr/>
              </p14:nvContentPartPr>
              <p14:xfrm>
                <a:off x="10122798" y="757457"/>
                <a:ext cx="148320" cy="155160"/>
              </p14:xfrm>
            </p:contentPart>
          </mc:Choice>
          <mc:Fallback>
            <p:pic>
              <p:nvPicPr>
                <p:cNvPr id="45" name="Ink 44">
                  <a:extLst>
                    <a:ext uri="{FF2B5EF4-FFF2-40B4-BE49-F238E27FC236}">
                      <a16:creationId xmlns:a16="http://schemas.microsoft.com/office/drawing/2014/main" id="{B9DA104A-8306-C9F7-661C-0CC154E1030B}"/>
                    </a:ext>
                  </a:extLst>
                </p:cNvPr>
                <p:cNvPicPr/>
                <p:nvPr/>
              </p:nvPicPr>
              <p:blipFill>
                <a:blip r:embed="rId80"/>
                <a:stretch>
                  <a:fillRect/>
                </a:stretch>
              </p:blipFill>
              <p:spPr>
                <a:xfrm>
                  <a:off x="10105158" y="739457"/>
                  <a:ext cx="1839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7" name="Ink 46">
                  <a:extLst>
                    <a:ext uri="{FF2B5EF4-FFF2-40B4-BE49-F238E27FC236}">
                      <a16:creationId xmlns:a16="http://schemas.microsoft.com/office/drawing/2014/main" id="{E46736FA-7D57-DAB9-50D8-ABADD4734D72}"/>
                    </a:ext>
                  </a:extLst>
                </p14:cNvPr>
                <p14:cNvContentPartPr/>
                <p14:nvPr/>
              </p14:nvContentPartPr>
              <p14:xfrm>
                <a:off x="10272558" y="650897"/>
                <a:ext cx="124560" cy="116640"/>
              </p14:xfrm>
            </p:contentPart>
          </mc:Choice>
          <mc:Fallback>
            <p:pic>
              <p:nvPicPr>
                <p:cNvPr id="47" name="Ink 46">
                  <a:extLst>
                    <a:ext uri="{FF2B5EF4-FFF2-40B4-BE49-F238E27FC236}">
                      <a16:creationId xmlns:a16="http://schemas.microsoft.com/office/drawing/2014/main" id="{E46736FA-7D57-DAB9-50D8-ABADD4734D72}"/>
                    </a:ext>
                  </a:extLst>
                </p:cNvPr>
                <p:cNvPicPr/>
                <p:nvPr/>
              </p:nvPicPr>
              <p:blipFill>
                <a:blip r:embed="rId82"/>
                <a:stretch>
                  <a:fillRect/>
                </a:stretch>
              </p:blipFill>
              <p:spPr>
                <a:xfrm>
                  <a:off x="10254918" y="633257"/>
                  <a:ext cx="1602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8" name="Ink 47">
                  <a:extLst>
                    <a:ext uri="{FF2B5EF4-FFF2-40B4-BE49-F238E27FC236}">
                      <a16:creationId xmlns:a16="http://schemas.microsoft.com/office/drawing/2014/main" id="{3A140507-3442-3EF0-DF35-F1B16705BC95}"/>
                    </a:ext>
                  </a:extLst>
                </p14:cNvPr>
                <p14:cNvContentPartPr/>
                <p14:nvPr/>
              </p14:nvContentPartPr>
              <p14:xfrm>
                <a:off x="10396758" y="824777"/>
                <a:ext cx="140040" cy="29880"/>
              </p14:xfrm>
            </p:contentPart>
          </mc:Choice>
          <mc:Fallback>
            <p:pic>
              <p:nvPicPr>
                <p:cNvPr id="48" name="Ink 47">
                  <a:extLst>
                    <a:ext uri="{FF2B5EF4-FFF2-40B4-BE49-F238E27FC236}">
                      <a16:creationId xmlns:a16="http://schemas.microsoft.com/office/drawing/2014/main" id="{3A140507-3442-3EF0-DF35-F1B16705BC95}"/>
                    </a:ext>
                  </a:extLst>
                </p:cNvPr>
                <p:cNvPicPr/>
                <p:nvPr/>
              </p:nvPicPr>
              <p:blipFill>
                <a:blip r:embed="rId84"/>
                <a:stretch>
                  <a:fillRect/>
                </a:stretch>
              </p:blipFill>
              <p:spPr>
                <a:xfrm>
                  <a:off x="10379118" y="807137"/>
                  <a:ext cx="1756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9" name="Ink 48">
                  <a:extLst>
                    <a:ext uri="{FF2B5EF4-FFF2-40B4-BE49-F238E27FC236}">
                      <a16:creationId xmlns:a16="http://schemas.microsoft.com/office/drawing/2014/main" id="{726840B6-B1A5-8CDD-7150-02683177091D}"/>
                    </a:ext>
                  </a:extLst>
                </p14:cNvPr>
                <p14:cNvContentPartPr/>
                <p14:nvPr/>
              </p14:nvContentPartPr>
              <p14:xfrm>
                <a:off x="10594758" y="693377"/>
                <a:ext cx="86760" cy="74520"/>
              </p14:xfrm>
            </p:contentPart>
          </mc:Choice>
          <mc:Fallback>
            <p:pic>
              <p:nvPicPr>
                <p:cNvPr id="49" name="Ink 48">
                  <a:extLst>
                    <a:ext uri="{FF2B5EF4-FFF2-40B4-BE49-F238E27FC236}">
                      <a16:creationId xmlns:a16="http://schemas.microsoft.com/office/drawing/2014/main" id="{726840B6-B1A5-8CDD-7150-02683177091D}"/>
                    </a:ext>
                  </a:extLst>
                </p:cNvPr>
                <p:cNvPicPr/>
                <p:nvPr/>
              </p:nvPicPr>
              <p:blipFill>
                <a:blip r:embed="rId86"/>
                <a:stretch>
                  <a:fillRect/>
                </a:stretch>
              </p:blipFill>
              <p:spPr>
                <a:xfrm>
                  <a:off x="10577118" y="675377"/>
                  <a:ext cx="1224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0" name="Ink 49">
                  <a:extLst>
                    <a:ext uri="{FF2B5EF4-FFF2-40B4-BE49-F238E27FC236}">
                      <a16:creationId xmlns:a16="http://schemas.microsoft.com/office/drawing/2014/main" id="{C21D5717-7B3A-F825-6FE2-C18EC4BF0BEB}"/>
                    </a:ext>
                  </a:extLst>
                </p14:cNvPr>
                <p14:cNvContentPartPr/>
                <p14:nvPr/>
              </p14:nvContentPartPr>
              <p14:xfrm>
                <a:off x="10681158" y="683657"/>
                <a:ext cx="29880" cy="200880"/>
              </p14:xfrm>
            </p:contentPart>
          </mc:Choice>
          <mc:Fallback>
            <p:pic>
              <p:nvPicPr>
                <p:cNvPr id="50" name="Ink 49">
                  <a:extLst>
                    <a:ext uri="{FF2B5EF4-FFF2-40B4-BE49-F238E27FC236}">
                      <a16:creationId xmlns:a16="http://schemas.microsoft.com/office/drawing/2014/main" id="{C21D5717-7B3A-F825-6FE2-C18EC4BF0BEB}"/>
                    </a:ext>
                  </a:extLst>
                </p:cNvPr>
                <p:cNvPicPr/>
                <p:nvPr/>
              </p:nvPicPr>
              <p:blipFill>
                <a:blip r:embed="rId88"/>
                <a:stretch>
                  <a:fillRect/>
                </a:stretch>
              </p:blipFill>
              <p:spPr>
                <a:xfrm>
                  <a:off x="10663518" y="665657"/>
                  <a:ext cx="6552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1" name="Ink 50">
                  <a:extLst>
                    <a:ext uri="{FF2B5EF4-FFF2-40B4-BE49-F238E27FC236}">
                      <a16:creationId xmlns:a16="http://schemas.microsoft.com/office/drawing/2014/main" id="{22342072-9B16-1A03-8323-0E174FE7C854}"/>
                    </a:ext>
                  </a:extLst>
                </p14:cNvPr>
                <p14:cNvContentPartPr/>
                <p14:nvPr/>
              </p14:nvContentPartPr>
              <p14:xfrm>
                <a:off x="10727958" y="654137"/>
                <a:ext cx="58320" cy="264600"/>
              </p14:xfrm>
            </p:contentPart>
          </mc:Choice>
          <mc:Fallback>
            <p:pic>
              <p:nvPicPr>
                <p:cNvPr id="51" name="Ink 50">
                  <a:extLst>
                    <a:ext uri="{FF2B5EF4-FFF2-40B4-BE49-F238E27FC236}">
                      <a16:creationId xmlns:a16="http://schemas.microsoft.com/office/drawing/2014/main" id="{22342072-9B16-1A03-8323-0E174FE7C854}"/>
                    </a:ext>
                  </a:extLst>
                </p:cNvPr>
                <p:cNvPicPr/>
                <p:nvPr/>
              </p:nvPicPr>
              <p:blipFill>
                <a:blip r:embed="rId90"/>
                <a:stretch>
                  <a:fillRect/>
                </a:stretch>
              </p:blipFill>
              <p:spPr>
                <a:xfrm>
                  <a:off x="10710318" y="636137"/>
                  <a:ext cx="9396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2" name="Ink 51">
                  <a:extLst>
                    <a:ext uri="{FF2B5EF4-FFF2-40B4-BE49-F238E27FC236}">
                      <a16:creationId xmlns:a16="http://schemas.microsoft.com/office/drawing/2014/main" id="{6BE2EEA8-FA6A-AFE5-E200-9E616A7EB690}"/>
                    </a:ext>
                  </a:extLst>
                </p14:cNvPr>
                <p14:cNvContentPartPr/>
                <p14:nvPr/>
              </p14:nvContentPartPr>
              <p14:xfrm>
                <a:off x="10804998" y="597977"/>
                <a:ext cx="30600" cy="69840"/>
              </p14:xfrm>
            </p:contentPart>
          </mc:Choice>
          <mc:Fallback>
            <p:pic>
              <p:nvPicPr>
                <p:cNvPr id="52" name="Ink 51">
                  <a:extLst>
                    <a:ext uri="{FF2B5EF4-FFF2-40B4-BE49-F238E27FC236}">
                      <a16:creationId xmlns:a16="http://schemas.microsoft.com/office/drawing/2014/main" id="{6BE2EEA8-FA6A-AFE5-E200-9E616A7EB690}"/>
                    </a:ext>
                  </a:extLst>
                </p:cNvPr>
                <p:cNvPicPr/>
                <p:nvPr/>
              </p:nvPicPr>
              <p:blipFill>
                <a:blip r:embed="rId92"/>
                <a:stretch>
                  <a:fillRect/>
                </a:stretch>
              </p:blipFill>
              <p:spPr>
                <a:xfrm>
                  <a:off x="10787358" y="580337"/>
                  <a:ext cx="662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3" name="Ink 52">
                  <a:extLst>
                    <a:ext uri="{FF2B5EF4-FFF2-40B4-BE49-F238E27FC236}">
                      <a16:creationId xmlns:a16="http://schemas.microsoft.com/office/drawing/2014/main" id="{DB77D0C7-A98C-28BB-E9B9-B36D852D72D2}"/>
                    </a:ext>
                  </a:extLst>
                </p14:cNvPr>
                <p14:cNvContentPartPr/>
                <p14:nvPr/>
              </p14:nvContentPartPr>
              <p14:xfrm>
                <a:off x="10878798" y="605177"/>
                <a:ext cx="21240" cy="127080"/>
              </p14:xfrm>
            </p:contentPart>
          </mc:Choice>
          <mc:Fallback>
            <p:pic>
              <p:nvPicPr>
                <p:cNvPr id="53" name="Ink 52">
                  <a:extLst>
                    <a:ext uri="{FF2B5EF4-FFF2-40B4-BE49-F238E27FC236}">
                      <a16:creationId xmlns:a16="http://schemas.microsoft.com/office/drawing/2014/main" id="{DB77D0C7-A98C-28BB-E9B9-B36D852D72D2}"/>
                    </a:ext>
                  </a:extLst>
                </p:cNvPr>
                <p:cNvPicPr/>
                <p:nvPr/>
              </p:nvPicPr>
              <p:blipFill>
                <a:blip r:embed="rId94"/>
                <a:stretch>
                  <a:fillRect/>
                </a:stretch>
              </p:blipFill>
              <p:spPr>
                <a:xfrm>
                  <a:off x="10860798" y="587537"/>
                  <a:ext cx="568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4" name="Ink 53">
                  <a:extLst>
                    <a:ext uri="{FF2B5EF4-FFF2-40B4-BE49-F238E27FC236}">
                      <a16:creationId xmlns:a16="http://schemas.microsoft.com/office/drawing/2014/main" id="{FAB76AB7-2084-47CA-25ED-08EAD8E8638C}"/>
                    </a:ext>
                  </a:extLst>
                </p14:cNvPr>
                <p14:cNvContentPartPr/>
                <p14:nvPr/>
              </p14:nvContentPartPr>
              <p14:xfrm>
                <a:off x="10933518" y="635417"/>
                <a:ext cx="50400" cy="113040"/>
              </p14:xfrm>
            </p:contentPart>
          </mc:Choice>
          <mc:Fallback>
            <p:pic>
              <p:nvPicPr>
                <p:cNvPr id="54" name="Ink 53">
                  <a:extLst>
                    <a:ext uri="{FF2B5EF4-FFF2-40B4-BE49-F238E27FC236}">
                      <a16:creationId xmlns:a16="http://schemas.microsoft.com/office/drawing/2014/main" id="{FAB76AB7-2084-47CA-25ED-08EAD8E8638C}"/>
                    </a:ext>
                  </a:extLst>
                </p:cNvPr>
                <p:cNvPicPr/>
                <p:nvPr/>
              </p:nvPicPr>
              <p:blipFill>
                <a:blip r:embed="rId96"/>
                <a:stretch>
                  <a:fillRect/>
                </a:stretch>
              </p:blipFill>
              <p:spPr>
                <a:xfrm>
                  <a:off x="10915518" y="617777"/>
                  <a:ext cx="86040" cy="148680"/>
                </a:xfrm>
                <a:prstGeom prst="rect">
                  <a:avLst/>
                </a:prstGeom>
              </p:spPr>
            </p:pic>
          </mc:Fallback>
        </mc:AlternateContent>
      </p:grpSp>
      <p:grpSp>
        <p:nvGrpSpPr>
          <p:cNvPr id="74" name="Group 73">
            <a:extLst>
              <a:ext uri="{FF2B5EF4-FFF2-40B4-BE49-F238E27FC236}">
                <a16:creationId xmlns:a16="http://schemas.microsoft.com/office/drawing/2014/main" id="{CE195946-5596-20F8-47E9-9F034CBD8F5D}"/>
              </a:ext>
            </a:extLst>
          </p:cNvPr>
          <p:cNvGrpSpPr/>
          <p:nvPr/>
        </p:nvGrpSpPr>
        <p:grpSpPr>
          <a:xfrm>
            <a:off x="6683718" y="1303577"/>
            <a:ext cx="834120" cy="324000"/>
            <a:chOff x="6683718" y="1303577"/>
            <a:chExt cx="834120" cy="324000"/>
          </a:xfrm>
        </p:grpSpPr>
        <mc:AlternateContent xmlns:mc="http://schemas.openxmlformats.org/markup-compatibility/2006">
          <mc:Choice xmlns:p14="http://schemas.microsoft.com/office/powerpoint/2010/main" Requires="p14">
            <p:contentPart p14:bwMode="auto" r:id="rId97">
              <p14:nvContentPartPr>
                <p14:cNvPr id="63" name="Ink 62">
                  <a:extLst>
                    <a:ext uri="{FF2B5EF4-FFF2-40B4-BE49-F238E27FC236}">
                      <a16:creationId xmlns:a16="http://schemas.microsoft.com/office/drawing/2014/main" id="{65FB6F74-DE28-D1F1-40F9-A43F0CDC785E}"/>
                    </a:ext>
                  </a:extLst>
                </p14:cNvPr>
                <p14:cNvContentPartPr/>
                <p14:nvPr/>
              </p14:nvContentPartPr>
              <p14:xfrm>
                <a:off x="6683718" y="1336697"/>
                <a:ext cx="143640" cy="174240"/>
              </p14:xfrm>
            </p:contentPart>
          </mc:Choice>
          <mc:Fallback>
            <p:pic>
              <p:nvPicPr>
                <p:cNvPr id="63" name="Ink 62">
                  <a:extLst>
                    <a:ext uri="{FF2B5EF4-FFF2-40B4-BE49-F238E27FC236}">
                      <a16:creationId xmlns:a16="http://schemas.microsoft.com/office/drawing/2014/main" id="{65FB6F74-DE28-D1F1-40F9-A43F0CDC785E}"/>
                    </a:ext>
                  </a:extLst>
                </p:cNvPr>
                <p:cNvPicPr/>
                <p:nvPr/>
              </p:nvPicPr>
              <p:blipFill>
                <a:blip r:embed="rId98"/>
                <a:stretch>
                  <a:fillRect/>
                </a:stretch>
              </p:blipFill>
              <p:spPr>
                <a:xfrm>
                  <a:off x="6665718" y="1318697"/>
                  <a:ext cx="1792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4" name="Ink 63">
                  <a:extLst>
                    <a:ext uri="{FF2B5EF4-FFF2-40B4-BE49-F238E27FC236}">
                      <a16:creationId xmlns:a16="http://schemas.microsoft.com/office/drawing/2014/main" id="{0D621440-BA8A-1E0F-1E85-689F201751DC}"/>
                    </a:ext>
                  </a:extLst>
                </p14:cNvPr>
                <p14:cNvContentPartPr/>
                <p14:nvPr/>
              </p14:nvContentPartPr>
              <p14:xfrm>
                <a:off x="6875598" y="1303577"/>
                <a:ext cx="6480" cy="324000"/>
              </p14:xfrm>
            </p:contentPart>
          </mc:Choice>
          <mc:Fallback>
            <p:pic>
              <p:nvPicPr>
                <p:cNvPr id="64" name="Ink 63">
                  <a:extLst>
                    <a:ext uri="{FF2B5EF4-FFF2-40B4-BE49-F238E27FC236}">
                      <a16:creationId xmlns:a16="http://schemas.microsoft.com/office/drawing/2014/main" id="{0D621440-BA8A-1E0F-1E85-689F201751DC}"/>
                    </a:ext>
                  </a:extLst>
                </p:cNvPr>
                <p:cNvPicPr/>
                <p:nvPr/>
              </p:nvPicPr>
              <p:blipFill>
                <a:blip r:embed="rId100"/>
                <a:stretch>
                  <a:fillRect/>
                </a:stretch>
              </p:blipFill>
              <p:spPr>
                <a:xfrm>
                  <a:off x="6857958" y="1285577"/>
                  <a:ext cx="42120" cy="3596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5" name="Ink 64">
                  <a:extLst>
                    <a:ext uri="{FF2B5EF4-FFF2-40B4-BE49-F238E27FC236}">
                      <a16:creationId xmlns:a16="http://schemas.microsoft.com/office/drawing/2014/main" id="{5A9007F3-4E0D-091C-3B8F-028C5FD27AEF}"/>
                    </a:ext>
                  </a:extLst>
                </p14:cNvPr>
                <p14:cNvContentPartPr/>
                <p14:nvPr/>
              </p14:nvContentPartPr>
              <p14:xfrm>
                <a:off x="6976758" y="1412297"/>
                <a:ext cx="93240" cy="199800"/>
              </p14:xfrm>
            </p:contentPart>
          </mc:Choice>
          <mc:Fallback>
            <p:pic>
              <p:nvPicPr>
                <p:cNvPr id="65" name="Ink 64">
                  <a:extLst>
                    <a:ext uri="{FF2B5EF4-FFF2-40B4-BE49-F238E27FC236}">
                      <a16:creationId xmlns:a16="http://schemas.microsoft.com/office/drawing/2014/main" id="{5A9007F3-4E0D-091C-3B8F-028C5FD27AEF}"/>
                    </a:ext>
                  </a:extLst>
                </p:cNvPr>
                <p:cNvPicPr/>
                <p:nvPr/>
              </p:nvPicPr>
              <p:blipFill>
                <a:blip r:embed="rId102"/>
                <a:stretch>
                  <a:fillRect/>
                </a:stretch>
              </p:blipFill>
              <p:spPr>
                <a:xfrm>
                  <a:off x="6959118" y="1394657"/>
                  <a:ext cx="1288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6" name="Ink 65">
                  <a:extLst>
                    <a:ext uri="{FF2B5EF4-FFF2-40B4-BE49-F238E27FC236}">
                      <a16:creationId xmlns:a16="http://schemas.microsoft.com/office/drawing/2014/main" id="{610B5CE5-4376-9E06-2130-FF24C8837F14}"/>
                    </a:ext>
                  </a:extLst>
                </p14:cNvPr>
                <p14:cNvContentPartPr/>
                <p14:nvPr/>
              </p14:nvContentPartPr>
              <p14:xfrm>
                <a:off x="6925638" y="1427417"/>
                <a:ext cx="161280" cy="180360"/>
              </p14:xfrm>
            </p:contentPart>
          </mc:Choice>
          <mc:Fallback>
            <p:pic>
              <p:nvPicPr>
                <p:cNvPr id="66" name="Ink 65">
                  <a:extLst>
                    <a:ext uri="{FF2B5EF4-FFF2-40B4-BE49-F238E27FC236}">
                      <a16:creationId xmlns:a16="http://schemas.microsoft.com/office/drawing/2014/main" id="{610B5CE5-4376-9E06-2130-FF24C8837F14}"/>
                    </a:ext>
                  </a:extLst>
                </p:cNvPr>
                <p:cNvPicPr/>
                <p:nvPr/>
              </p:nvPicPr>
              <p:blipFill>
                <a:blip r:embed="rId104"/>
                <a:stretch>
                  <a:fillRect/>
                </a:stretch>
              </p:blipFill>
              <p:spPr>
                <a:xfrm>
                  <a:off x="6907638" y="1409777"/>
                  <a:ext cx="1969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7" name="Ink 66">
                  <a:extLst>
                    <a:ext uri="{FF2B5EF4-FFF2-40B4-BE49-F238E27FC236}">
                      <a16:creationId xmlns:a16="http://schemas.microsoft.com/office/drawing/2014/main" id="{9C0BCB7F-CF72-C2B3-932A-9B918D8E9687}"/>
                    </a:ext>
                  </a:extLst>
                </p14:cNvPr>
                <p14:cNvContentPartPr/>
                <p14:nvPr/>
              </p14:nvContentPartPr>
              <p14:xfrm>
                <a:off x="7134438" y="1395017"/>
                <a:ext cx="154800" cy="134640"/>
              </p14:xfrm>
            </p:contentPart>
          </mc:Choice>
          <mc:Fallback>
            <p:pic>
              <p:nvPicPr>
                <p:cNvPr id="67" name="Ink 66">
                  <a:extLst>
                    <a:ext uri="{FF2B5EF4-FFF2-40B4-BE49-F238E27FC236}">
                      <a16:creationId xmlns:a16="http://schemas.microsoft.com/office/drawing/2014/main" id="{9C0BCB7F-CF72-C2B3-932A-9B918D8E9687}"/>
                    </a:ext>
                  </a:extLst>
                </p:cNvPr>
                <p:cNvPicPr/>
                <p:nvPr/>
              </p:nvPicPr>
              <p:blipFill>
                <a:blip r:embed="rId106"/>
                <a:stretch>
                  <a:fillRect/>
                </a:stretch>
              </p:blipFill>
              <p:spPr>
                <a:xfrm>
                  <a:off x="7116798" y="1377377"/>
                  <a:ext cx="1904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8" name="Ink 67">
                  <a:extLst>
                    <a:ext uri="{FF2B5EF4-FFF2-40B4-BE49-F238E27FC236}">
                      <a16:creationId xmlns:a16="http://schemas.microsoft.com/office/drawing/2014/main" id="{5FF07E25-A8B0-4F0F-DAE3-E170609AB82D}"/>
                    </a:ext>
                  </a:extLst>
                </p14:cNvPr>
                <p14:cNvContentPartPr/>
                <p14:nvPr/>
              </p14:nvContentPartPr>
              <p14:xfrm>
                <a:off x="7332438" y="1324097"/>
                <a:ext cx="185400" cy="200880"/>
              </p14:xfrm>
            </p:contentPart>
          </mc:Choice>
          <mc:Fallback>
            <p:pic>
              <p:nvPicPr>
                <p:cNvPr id="68" name="Ink 67">
                  <a:extLst>
                    <a:ext uri="{FF2B5EF4-FFF2-40B4-BE49-F238E27FC236}">
                      <a16:creationId xmlns:a16="http://schemas.microsoft.com/office/drawing/2014/main" id="{5FF07E25-A8B0-4F0F-DAE3-E170609AB82D}"/>
                    </a:ext>
                  </a:extLst>
                </p:cNvPr>
                <p:cNvPicPr/>
                <p:nvPr/>
              </p:nvPicPr>
              <p:blipFill>
                <a:blip r:embed="rId108"/>
                <a:stretch>
                  <a:fillRect/>
                </a:stretch>
              </p:blipFill>
              <p:spPr>
                <a:xfrm>
                  <a:off x="7314438" y="1306097"/>
                  <a:ext cx="221040" cy="236520"/>
                </a:xfrm>
                <a:prstGeom prst="rect">
                  <a:avLst/>
                </a:prstGeom>
              </p:spPr>
            </p:pic>
          </mc:Fallback>
        </mc:AlternateContent>
      </p:grpSp>
      <p:grpSp>
        <p:nvGrpSpPr>
          <p:cNvPr id="73" name="Group 72">
            <a:extLst>
              <a:ext uri="{FF2B5EF4-FFF2-40B4-BE49-F238E27FC236}">
                <a16:creationId xmlns:a16="http://schemas.microsoft.com/office/drawing/2014/main" id="{56C0056E-7147-931C-A1BA-A623BC8AAFA6}"/>
              </a:ext>
            </a:extLst>
          </p:cNvPr>
          <p:cNvGrpSpPr/>
          <p:nvPr/>
        </p:nvGrpSpPr>
        <p:grpSpPr>
          <a:xfrm>
            <a:off x="6852558" y="1820537"/>
            <a:ext cx="533880" cy="193680"/>
            <a:chOff x="6852558" y="1820537"/>
            <a:chExt cx="533880" cy="193680"/>
          </a:xfrm>
        </p:grpSpPr>
        <mc:AlternateContent xmlns:mc="http://schemas.openxmlformats.org/markup-compatibility/2006">
          <mc:Choice xmlns:p14="http://schemas.microsoft.com/office/powerpoint/2010/main" Requires="p14">
            <p:contentPart p14:bwMode="auto" r:id="rId109">
              <p14:nvContentPartPr>
                <p14:cNvPr id="69" name="Ink 68">
                  <a:extLst>
                    <a:ext uri="{FF2B5EF4-FFF2-40B4-BE49-F238E27FC236}">
                      <a16:creationId xmlns:a16="http://schemas.microsoft.com/office/drawing/2014/main" id="{568E5C4D-1FF4-6634-F4E8-A1C40A2AE41A}"/>
                    </a:ext>
                  </a:extLst>
                </p14:cNvPr>
                <p14:cNvContentPartPr/>
                <p14:nvPr/>
              </p14:nvContentPartPr>
              <p14:xfrm>
                <a:off x="6869118" y="1820537"/>
                <a:ext cx="77760" cy="193680"/>
              </p14:xfrm>
            </p:contentPart>
          </mc:Choice>
          <mc:Fallback>
            <p:pic>
              <p:nvPicPr>
                <p:cNvPr id="69" name="Ink 68">
                  <a:extLst>
                    <a:ext uri="{FF2B5EF4-FFF2-40B4-BE49-F238E27FC236}">
                      <a16:creationId xmlns:a16="http://schemas.microsoft.com/office/drawing/2014/main" id="{568E5C4D-1FF4-6634-F4E8-A1C40A2AE41A}"/>
                    </a:ext>
                  </a:extLst>
                </p:cNvPr>
                <p:cNvPicPr/>
                <p:nvPr/>
              </p:nvPicPr>
              <p:blipFill>
                <a:blip r:embed="rId110"/>
                <a:stretch>
                  <a:fillRect/>
                </a:stretch>
              </p:blipFill>
              <p:spPr>
                <a:xfrm>
                  <a:off x="6851478" y="1802537"/>
                  <a:ext cx="11340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0" name="Ink 69">
                  <a:extLst>
                    <a:ext uri="{FF2B5EF4-FFF2-40B4-BE49-F238E27FC236}">
                      <a16:creationId xmlns:a16="http://schemas.microsoft.com/office/drawing/2014/main" id="{811A4008-67BC-6DCE-26F7-3AE97A34985E}"/>
                    </a:ext>
                  </a:extLst>
                </p14:cNvPr>
                <p14:cNvContentPartPr/>
                <p14:nvPr/>
              </p14:nvContentPartPr>
              <p14:xfrm>
                <a:off x="6852558" y="1847897"/>
                <a:ext cx="114480" cy="155880"/>
              </p14:xfrm>
            </p:contentPart>
          </mc:Choice>
          <mc:Fallback>
            <p:pic>
              <p:nvPicPr>
                <p:cNvPr id="70" name="Ink 69">
                  <a:extLst>
                    <a:ext uri="{FF2B5EF4-FFF2-40B4-BE49-F238E27FC236}">
                      <a16:creationId xmlns:a16="http://schemas.microsoft.com/office/drawing/2014/main" id="{811A4008-67BC-6DCE-26F7-3AE97A34985E}"/>
                    </a:ext>
                  </a:extLst>
                </p:cNvPr>
                <p:cNvPicPr/>
                <p:nvPr/>
              </p:nvPicPr>
              <p:blipFill>
                <a:blip r:embed="rId112"/>
                <a:stretch>
                  <a:fillRect/>
                </a:stretch>
              </p:blipFill>
              <p:spPr>
                <a:xfrm>
                  <a:off x="6834558" y="1829897"/>
                  <a:ext cx="1501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1" name="Ink 70">
                  <a:extLst>
                    <a:ext uri="{FF2B5EF4-FFF2-40B4-BE49-F238E27FC236}">
                      <a16:creationId xmlns:a16="http://schemas.microsoft.com/office/drawing/2014/main" id="{6DE7E617-A750-5E35-5A57-02EC39810189}"/>
                    </a:ext>
                  </a:extLst>
                </p14:cNvPr>
                <p14:cNvContentPartPr/>
                <p14:nvPr/>
              </p14:nvContentPartPr>
              <p14:xfrm>
                <a:off x="7014918" y="1872017"/>
                <a:ext cx="95400" cy="140760"/>
              </p14:xfrm>
            </p:contentPart>
          </mc:Choice>
          <mc:Fallback>
            <p:pic>
              <p:nvPicPr>
                <p:cNvPr id="71" name="Ink 70">
                  <a:extLst>
                    <a:ext uri="{FF2B5EF4-FFF2-40B4-BE49-F238E27FC236}">
                      <a16:creationId xmlns:a16="http://schemas.microsoft.com/office/drawing/2014/main" id="{6DE7E617-A750-5E35-5A57-02EC39810189}"/>
                    </a:ext>
                  </a:extLst>
                </p:cNvPr>
                <p:cNvPicPr/>
                <p:nvPr/>
              </p:nvPicPr>
              <p:blipFill>
                <a:blip r:embed="rId114"/>
                <a:stretch>
                  <a:fillRect/>
                </a:stretch>
              </p:blipFill>
              <p:spPr>
                <a:xfrm>
                  <a:off x="6996918" y="1854017"/>
                  <a:ext cx="1310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2" name="Ink 71">
                  <a:extLst>
                    <a:ext uri="{FF2B5EF4-FFF2-40B4-BE49-F238E27FC236}">
                      <a16:creationId xmlns:a16="http://schemas.microsoft.com/office/drawing/2014/main" id="{1002A8F2-4265-87F1-3F37-13F16C777959}"/>
                    </a:ext>
                  </a:extLst>
                </p14:cNvPr>
                <p14:cNvContentPartPr/>
                <p14:nvPr/>
              </p14:nvContentPartPr>
              <p14:xfrm>
                <a:off x="7178718" y="1827737"/>
                <a:ext cx="207720" cy="168480"/>
              </p14:xfrm>
            </p:contentPart>
          </mc:Choice>
          <mc:Fallback>
            <p:pic>
              <p:nvPicPr>
                <p:cNvPr id="72" name="Ink 71">
                  <a:extLst>
                    <a:ext uri="{FF2B5EF4-FFF2-40B4-BE49-F238E27FC236}">
                      <a16:creationId xmlns:a16="http://schemas.microsoft.com/office/drawing/2014/main" id="{1002A8F2-4265-87F1-3F37-13F16C777959}"/>
                    </a:ext>
                  </a:extLst>
                </p:cNvPr>
                <p:cNvPicPr/>
                <p:nvPr/>
              </p:nvPicPr>
              <p:blipFill>
                <a:blip r:embed="rId116"/>
                <a:stretch>
                  <a:fillRect/>
                </a:stretch>
              </p:blipFill>
              <p:spPr>
                <a:xfrm>
                  <a:off x="7160718" y="1809737"/>
                  <a:ext cx="243360" cy="204120"/>
                </a:xfrm>
                <a:prstGeom prst="rect">
                  <a:avLst/>
                </a:prstGeom>
              </p:spPr>
            </p:pic>
          </mc:Fallback>
        </mc:AlternateContent>
      </p:grpSp>
      <p:grpSp>
        <p:nvGrpSpPr>
          <p:cNvPr id="89" name="Group 88">
            <a:extLst>
              <a:ext uri="{FF2B5EF4-FFF2-40B4-BE49-F238E27FC236}">
                <a16:creationId xmlns:a16="http://schemas.microsoft.com/office/drawing/2014/main" id="{6265AF49-909E-418E-E863-F327950EF68A}"/>
              </a:ext>
            </a:extLst>
          </p:cNvPr>
          <p:cNvGrpSpPr/>
          <p:nvPr/>
        </p:nvGrpSpPr>
        <p:grpSpPr>
          <a:xfrm>
            <a:off x="8284278" y="1194497"/>
            <a:ext cx="1070280" cy="384840"/>
            <a:chOff x="8284278" y="1194497"/>
            <a:chExt cx="1070280" cy="384840"/>
          </a:xfrm>
        </p:grpSpPr>
        <mc:AlternateContent xmlns:mc="http://schemas.openxmlformats.org/markup-compatibility/2006">
          <mc:Choice xmlns:p14="http://schemas.microsoft.com/office/powerpoint/2010/main" Requires="p14">
            <p:contentPart p14:bwMode="auto" r:id="rId117">
              <p14:nvContentPartPr>
                <p14:cNvPr id="75" name="Ink 74">
                  <a:extLst>
                    <a:ext uri="{FF2B5EF4-FFF2-40B4-BE49-F238E27FC236}">
                      <a16:creationId xmlns:a16="http://schemas.microsoft.com/office/drawing/2014/main" id="{2E08BBFF-8C1F-C1E7-E44D-6E914FB9FFAA}"/>
                    </a:ext>
                  </a:extLst>
                </p14:cNvPr>
                <p14:cNvContentPartPr/>
                <p14:nvPr/>
              </p14:nvContentPartPr>
              <p14:xfrm>
                <a:off x="8324958" y="1368017"/>
                <a:ext cx="117360" cy="198360"/>
              </p14:xfrm>
            </p:contentPart>
          </mc:Choice>
          <mc:Fallback>
            <p:pic>
              <p:nvPicPr>
                <p:cNvPr id="75" name="Ink 74">
                  <a:extLst>
                    <a:ext uri="{FF2B5EF4-FFF2-40B4-BE49-F238E27FC236}">
                      <a16:creationId xmlns:a16="http://schemas.microsoft.com/office/drawing/2014/main" id="{2E08BBFF-8C1F-C1E7-E44D-6E914FB9FFAA}"/>
                    </a:ext>
                  </a:extLst>
                </p:cNvPr>
                <p:cNvPicPr/>
                <p:nvPr/>
              </p:nvPicPr>
              <p:blipFill>
                <a:blip r:embed="rId118"/>
                <a:stretch>
                  <a:fillRect/>
                </a:stretch>
              </p:blipFill>
              <p:spPr>
                <a:xfrm>
                  <a:off x="8306958" y="1350017"/>
                  <a:ext cx="15300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6" name="Ink 75">
                  <a:extLst>
                    <a:ext uri="{FF2B5EF4-FFF2-40B4-BE49-F238E27FC236}">
                      <a16:creationId xmlns:a16="http://schemas.microsoft.com/office/drawing/2014/main" id="{C3A667F9-9FEE-98BD-215E-698BE3AA3DAB}"/>
                    </a:ext>
                  </a:extLst>
                </p14:cNvPr>
                <p14:cNvContentPartPr/>
                <p14:nvPr/>
              </p14:nvContentPartPr>
              <p14:xfrm>
                <a:off x="8284278" y="1390697"/>
                <a:ext cx="161280" cy="188640"/>
              </p14:xfrm>
            </p:contentPart>
          </mc:Choice>
          <mc:Fallback>
            <p:pic>
              <p:nvPicPr>
                <p:cNvPr id="76" name="Ink 75">
                  <a:extLst>
                    <a:ext uri="{FF2B5EF4-FFF2-40B4-BE49-F238E27FC236}">
                      <a16:creationId xmlns:a16="http://schemas.microsoft.com/office/drawing/2014/main" id="{C3A667F9-9FEE-98BD-215E-698BE3AA3DAB}"/>
                    </a:ext>
                  </a:extLst>
                </p:cNvPr>
                <p:cNvPicPr/>
                <p:nvPr/>
              </p:nvPicPr>
              <p:blipFill>
                <a:blip r:embed="rId120"/>
                <a:stretch>
                  <a:fillRect/>
                </a:stretch>
              </p:blipFill>
              <p:spPr>
                <a:xfrm>
                  <a:off x="8266638" y="1372697"/>
                  <a:ext cx="19692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7" name="Ink 76">
                  <a:extLst>
                    <a:ext uri="{FF2B5EF4-FFF2-40B4-BE49-F238E27FC236}">
                      <a16:creationId xmlns:a16="http://schemas.microsoft.com/office/drawing/2014/main" id="{1D98D845-034D-2ACE-B6CD-A96BE807EFAA}"/>
                    </a:ext>
                  </a:extLst>
                </p14:cNvPr>
                <p14:cNvContentPartPr/>
                <p14:nvPr/>
              </p14:nvContentPartPr>
              <p14:xfrm>
                <a:off x="8467158" y="1194497"/>
                <a:ext cx="142920" cy="183240"/>
              </p14:xfrm>
            </p:contentPart>
          </mc:Choice>
          <mc:Fallback>
            <p:pic>
              <p:nvPicPr>
                <p:cNvPr id="77" name="Ink 76">
                  <a:extLst>
                    <a:ext uri="{FF2B5EF4-FFF2-40B4-BE49-F238E27FC236}">
                      <a16:creationId xmlns:a16="http://schemas.microsoft.com/office/drawing/2014/main" id="{1D98D845-034D-2ACE-B6CD-A96BE807EFAA}"/>
                    </a:ext>
                  </a:extLst>
                </p:cNvPr>
                <p:cNvPicPr/>
                <p:nvPr/>
              </p:nvPicPr>
              <p:blipFill>
                <a:blip r:embed="rId122"/>
                <a:stretch>
                  <a:fillRect/>
                </a:stretch>
              </p:blipFill>
              <p:spPr>
                <a:xfrm>
                  <a:off x="8449518" y="1176497"/>
                  <a:ext cx="1785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8" name="Ink 77">
                  <a:extLst>
                    <a:ext uri="{FF2B5EF4-FFF2-40B4-BE49-F238E27FC236}">
                      <a16:creationId xmlns:a16="http://schemas.microsoft.com/office/drawing/2014/main" id="{1BEE7FA7-413A-8AB7-08F2-15DB98E17495}"/>
                    </a:ext>
                  </a:extLst>
                </p14:cNvPr>
                <p14:cNvContentPartPr/>
                <p14:nvPr/>
              </p14:nvContentPartPr>
              <p14:xfrm>
                <a:off x="8589558" y="1485017"/>
                <a:ext cx="106560" cy="19440"/>
              </p14:xfrm>
            </p:contentPart>
          </mc:Choice>
          <mc:Fallback>
            <p:pic>
              <p:nvPicPr>
                <p:cNvPr id="78" name="Ink 77">
                  <a:extLst>
                    <a:ext uri="{FF2B5EF4-FFF2-40B4-BE49-F238E27FC236}">
                      <a16:creationId xmlns:a16="http://schemas.microsoft.com/office/drawing/2014/main" id="{1BEE7FA7-413A-8AB7-08F2-15DB98E17495}"/>
                    </a:ext>
                  </a:extLst>
                </p:cNvPr>
                <p:cNvPicPr/>
                <p:nvPr/>
              </p:nvPicPr>
              <p:blipFill>
                <a:blip r:embed="rId124"/>
                <a:stretch>
                  <a:fillRect/>
                </a:stretch>
              </p:blipFill>
              <p:spPr>
                <a:xfrm>
                  <a:off x="8571558" y="1467377"/>
                  <a:ext cx="1422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9" name="Ink 78">
                  <a:extLst>
                    <a:ext uri="{FF2B5EF4-FFF2-40B4-BE49-F238E27FC236}">
                      <a16:creationId xmlns:a16="http://schemas.microsoft.com/office/drawing/2014/main" id="{6A91B71A-3AA9-1A8C-78A8-D0CA7E2658AA}"/>
                    </a:ext>
                  </a:extLst>
                </p14:cNvPr>
                <p14:cNvContentPartPr/>
                <p14:nvPr/>
              </p14:nvContentPartPr>
              <p14:xfrm>
                <a:off x="8761278" y="1318697"/>
                <a:ext cx="103320" cy="95400"/>
              </p14:xfrm>
            </p:contentPart>
          </mc:Choice>
          <mc:Fallback>
            <p:pic>
              <p:nvPicPr>
                <p:cNvPr id="79" name="Ink 78">
                  <a:extLst>
                    <a:ext uri="{FF2B5EF4-FFF2-40B4-BE49-F238E27FC236}">
                      <a16:creationId xmlns:a16="http://schemas.microsoft.com/office/drawing/2014/main" id="{6A91B71A-3AA9-1A8C-78A8-D0CA7E2658AA}"/>
                    </a:ext>
                  </a:extLst>
                </p:cNvPr>
                <p:cNvPicPr/>
                <p:nvPr/>
              </p:nvPicPr>
              <p:blipFill>
                <a:blip r:embed="rId126"/>
                <a:stretch>
                  <a:fillRect/>
                </a:stretch>
              </p:blipFill>
              <p:spPr>
                <a:xfrm>
                  <a:off x="8743278" y="1300697"/>
                  <a:ext cx="1389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0" name="Ink 79">
                  <a:extLst>
                    <a:ext uri="{FF2B5EF4-FFF2-40B4-BE49-F238E27FC236}">
                      <a16:creationId xmlns:a16="http://schemas.microsoft.com/office/drawing/2014/main" id="{A853276B-F51D-4C25-47D4-484ACCCABA21}"/>
                    </a:ext>
                  </a:extLst>
                </p14:cNvPr>
                <p14:cNvContentPartPr/>
                <p14:nvPr/>
              </p14:nvContentPartPr>
              <p14:xfrm>
                <a:off x="8880078" y="1326977"/>
                <a:ext cx="28800" cy="246960"/>
              </p14:xfrm>
            </p:contentPart>
          </mc:Choice>
          <mc:Fallback>
            <p:pic>
              <p:nvPicPr>
                <p:cNvPr id="80" name="Ink 79">
                  <a:extLst>
                    <a:ext uri="{FF2B5EF4-FFF2-40B4-BE49-F238E27FC236}">
                      <a16:creationId xmlns:a16="http://schemas.microsoft.com/office/drawing/2014/main" id="{A853276B-F51D-4C25-47D4-484ACCCABA21}"/>
                    </a:ext>
                  </a:extLst>
                </p:cNvPr>
                <p:cNvPicPr/>
                <p:nvPr/>
              </p:nvPicPr>
              <p:blipFill>
                <a:blip r:embed="rId128"/>
                <a:stretch>
                  <a:fillRect/>
                </a:stretch>
              </p:blipFill>
              <p:spPr>
                <a:xfrm>
                  <a:off x="8862438" y="1308977"/>
                  <a:ext cx="6444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1" name="Ink 80">
                  <a:extLst>
                    <a:ext uri="{FF2B5EF4-FFF2-40B4-BE49-F238E27FC236}">
                      <a16:creationId xmlns:a16="http://schemas.microsoft.com/office/drawing/2014/main" id="{08BBAEDC-7697-35A7-C250-D0E535B20497}"/>
                    </a:ext>
                  </a:extLst>
                </p14:cNvPr>
                <p14:cNvContentPartPr/>
                <p14:nvPr/>
              </p14:nvContentPartPr>
              <p14:xfrm>
                <a:off x="8985198" y="1361177"/>
                <a:ext cx="109800" cy="6480"/>
              </p14:xfrm>
            </p:contentPart>
          </mc:Choice>
          <mc:Fallback>
            <p:pic>
              <p:nvPicPr>
                <p:cNvPr id="81" name="Ink 80">
                  <a:extLst>
                    <a:ext uri="{FF2B5EF4-FFF2-40B4-BE49-F238E27FC236}">
                      <a16:creationId xmlns:a16="http://schemas.microsoft.com/office/drawing/2014/main" id="{08BBAEDC-7697-35A7-C250-D0E535B20497}"/>
                    </a:ext>
                  </a:extLst>
                </p:cNvPr>
                <p:cNvPicPr/>
                <p:nvPr/>
              </p:nvPicPr>
              <p:blipFill>
                <a:blip r:embed="rId130"/>
                <a:stretch>
                  <a:fillRect/>
                </a:stretch>
              </p:blipFill>
              <p:spPr>
                <a:xfrm>
                  <a:off x="8967558" y="1343177"/>
                  <a:ext cx="1454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2" name="Ink 81">
                  <a:extLst>
                    <a:ext uri="{FF2B5EF4-FFF2-40B4-BE49-F238E27FC236}">
                      <a16:creationId xmlns:a16="http://schemas.microsoft.com/office/drawing/2014/main" id="{920D4D57-AF31-C200-924F-92C40C427AE8}"/>
                    </a:ext>
                  </a:extLst>
                </p14:cNvPr>
                <p14:cNvContentPartPr/>
                <p14:nvPr/>
              </p14:nvContentPartPr>
              <p14:xfrm>
                <a:off x="9015078" y="1423097"/>
                <a:ext cx="126720" cy="7560"/>
              </p14:xfrm>
            </p:contentPart>
          </mc:Choice>
          <mc:Fallback>
            <p:pic>
              <p:nvPicPr>
                <p:cNvPr id="82" name="Ink 81">
                  <a:extLst>
                    <a:ext uri="{FF2B5EF4-FFF2-40B4-BE49-F238E27FC236}">
                      <a16:creationId xmlns:a16="http://schemas.microsoft.com/office/drawing/2014/main" id="{920D4D57-AF31-C200-924F-92C40C427AE8}"/>
                    </a:ext>
                  </a:extLst>
                </p:cNvPr>
                <p:cNvPicPr/>
                <p:nvPr/>
              </p:nvPicPr>
              <p:blipFill>
                <a:blip r:embed="rId132"/>
                <a:stretch>
                  <a:fillRect/>
                </a:stretch>
              </p:blipFill>
              <p:spPr>
                <a:xfrm>
                  <a:off x="8997078" y="1405097"/>
                  <a:ext cx="1623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3" name="Ink 82">
                  <a:extLst>
                    <a:ext uri="{FF2B5EF4-FFF2-40B4-BE49-F238E27FC236}">
                      <a16:creationId xmlns:a16="http://schemas.microsoft.com/office/drawing/2014/main" id="{D60A54CD-27B3-C31A-CC6E-72038673C916}"/>
                    </a:ext>
                  </a:extLst>
                </p14:cNvPr>
                <p14:cNvContentPartPr/>
                <p14:nvPr/>
              </p14:nvContentPartPr>
              <p14:xfrm>
                <a:off x="9174198" y="1296017"/>
                <a:ext cx="180360" cy="213120"/>
              </p14:xfrm>
            </p:contentPart>
          </mc:Choice>
          <mc:Fallback>
            <p:pic>
              <p:nvPicPr>
                <p:cNvPr id="83" name="Ink 82">
                  <a:extLst>
                    <a:ext uri="{FF2B5EF4-FFF2-40B4-BE49-F238E27FC236}">
                      <a16:creationId xmlns:a16="http://schemas.microsoft.com/office/drawing/2014/main" id="{D60A54CD-27B3-C31A-CC6E-72038673C916}"/>
                    </a:ext>
                  </a:extLst>
                </p:cNvPr>
                <p:cNvPicPr/>
                <p:nvPr/>
              </p:nvPicPr>
              <p:blipFill>
                <a:blip r:embed="rId134"/>
                <a:stretch>
                  <a:fillRect/>
                </a:stretch>
              </p:blipFill>
              <p:spPr>
                <a:xfrm>
                  <a:off x="9156558" y="1278377"/>
                  <a:ext cx="216000" cy="248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5">
            <p14:nvContentPartPr>
              <p14:cNvPr id="107" name="Ink 106">
                <a:extLst>
                  <a:ext uri="{FF2B5EF4-FFF2-40B4-BE49-F238E27FC236}">
                    <a16:creationId xmlns:a16="http://schemas.microsoft.com/office/drawing/2014/main" id="{824AD880-C76F-6567-A00E-0326E22E2289}"/>
                  </a:ext>
                </a:extLst>
              </p14:cNvPr>
              <p14:cNvContentPartPr/>
              <p14:nvPr/>
            </p14:nvContentPartPr>
            <p14:xfrm>
              <a:off x="109398" y="2287817"/>
              <a:ext cx="5915160" cy="144360"/>
            </p14:xfrm>
          </p:contentPart>
        </mc:Choice>
        <mc:Fallback>
          <p:pic>
            <p:nvPicPr>
              <p:cNvPr id="107" name="Ink 106">
                <a:extLst>
                  <a:ext uri="{FF2B5EF4-FFF2-40B4-BE49-F238E27FC236}">
                    <a16:creationId xmlns:a16="http://schemas.microsoft.com/office/drawing/2014/main" id="{824AD880-C76F-6567-A00E-0326E22E2289}"/>
                  </a:ext>
                </a:extLst>
              </p:cNvPr>
              <p:cNvPicPr/>
              <p:nvPr/>
            </p:nvPicPr>
            <p:blipFill>
              <a:blip r:embed="rId136"/>
              <a:stretch>
                <a:fillRect/>
              </a:stretch>
            </p:blipFill>
            <p:spPr>
              <a:xfrm>
                <a:off x="91758" y="2270177"/>
                <a:ext cx="5950800" cy="180000"/>
              </a:xfrm>
              <a:prstGeom prst="rect">
                <a:avLst/>
              </a:prstGeom>
            </p:spPr>
          </p:pic>
        </mc:Fallback>
      </mc:AlternateContent>
      <p:grpSp>
        <p:nvGrpSpPr>
          <p:cNvPr id="118" name="Group 117">
            <a:extLst>
              <a:ext uri="{FF2B5EF4-FFF2-40B4-BE49-F238E27FC236}">
                <a16:creationId xmlns:a16="http://schemas.microsoft.com/office/drawing/2014/main" id="{577A2A46-9A31-4142-2CE1-0D9CC4777BE0}"/>
              </a:ext>
            </a:extLst>
          </p:cNvPr>
          <p:cNvGrpSpPr/>
          <p:nvPr/>
        </p:nvGrpSpPr>
        <p:grpSpPr>
          <a:xfrm>
            <a:off x="7645638" y="762857"/>
            <a:ext cx="762840" cy="450720"/>
            <a:chOff x="7645638" y="762857"/>
            <a:chExt cx="762840" cy="450720"/>
          </a:xfrm>
        </p:grpSpPr>
        <mc:AlternateContent xmlns:mc="http://schemas.openxmlformats.org/markup-compatibility/2006">
          <mc:Choice xmlns:p14="http://schemas.microsoft.com/office/powerpoint/2010/main" Requires="p14">
            <p:contentPart p14:bwMode="auto" r:id="rId137">
              <p14:nvContentPartPr>
                <p14:cNvPr id="109" name="Ink 108">
                  <a:extLst>
                    <a:ext uri="{FF2B5EF4-FFF2-40B4-BE49-F238E27FC236}">
                      <a16:creationId xmlns:a16="http://schemas.microsoft.com/office/drawing/2014/main" id="{EEC85048-4614-E363-C27C-95CF3093613B}"/>
                    </a:ext>
                  </a:extLst>
                </p14:cNvPr>
                <p14:cNvContentPartPr/>
                <p14:nvPr/>
              </p14:nvContentPartPr>
              <p14:xfrm>
                <a:off x="7688838" y="909377"/>
                <a:ext cx="150480" cy="187200"/>
              </p14:xfrm>
            </p:contentPart>
          </mc:Choice>
          <mc:Fallback>
            <p:pic>
              <p:nvPicPr>
                <p:cNvPr id="109" name="Ink 108">
                  <a:extLst>
                    <a:ext uri="{FF2B5EF4-FFF2-40B4-BE49-F238E27FC236}">
                      <a16:creationId xmlns:a16="http://schemas.microsoft.com/office/drawing/2014/main" id="{EEC85048-4614-E363-C27C-95CF3093613B}"/>
                    </a:ext>
                  </a:extLst>
                </p:cNvPr>
                <p:cNvPicPr/>
                <p:nvPr/>
              </p:nvPicPr>
              <p:blipFill>
                <a:blip r:embed="rId138"/>
                <a:stretch>
                  <a:fillRect/>
                </a:stretch>
              </p:blipFill>
              <p:spPr>
                <a:xfrm>
                  <a:off x="7670838" y="891377"/>
                  <a:ext cx="1861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10" name="Ink 109">
                  <a:extLst>
                    <a:ext uri="{FF2B5EF4-FFF2-40B4-BE49-F238E27FC236}">
                      <a16:creationId xmlns:a16="http://schemas.microsoft.com/office/drawing/2014/main" id="{B49A0A08-6AF0-8C1A-9DFA-C54960B8E0EF}"/>
                    </a:ext>
                  </a:extLst>
                </p14:cNvPr>
                <p14:cNvContentPartPr/>
                <p14:nvPr/>
              </p14:nvContentPartPr>
              <p14:xfrm>
                <a:off x="7873518" y="1066697"/>
                <a:ext cx="15480" cy="18720"/>
              </p14:xfrm>
            </p:contentPart>
          </mc:Choice>
          <mc:Fallback>
            <p:pic>
              <p:nvPicPr>
                <p:cNvPr id="110" name="Ink 109">
                  <a:extLst>
                    <a:ext uri="{FF2B5EF4-FFF2-40B4-BE49-F238E27FC236}">
                      <a16:creationId xmlns:a16="http://schemas.microsoft.com/office/drawing/2014/main" id="{B49A0A08-6AF0-8C1A-9DFA-C54960B8E0EF}"/>
                    </a:ext>
                  </a:extLst>
                </p:cNvPr>
                <p:cNvPicPr/>
                <p:nvPr/>
              </p:nvPicPr>
              <p:blipFill>
                <a:blip r:embed="rId140"/>
                <a:stretch>
                  <a:fillRect/>
                </a:stretch>
              </p:blipFill>
              <p:spPr>
                <a:xfrm>
                  <a:off x="7855518" y="1048697"/>
                  <a:ext cx="511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11" name="Ink 110">
                  <a:extLst>
                    <a:ext uri="{FF2B5EF4-FFF2-40B4-BE49-F238E27FC236}">
                      <a16:creationId xmlns:a16="http://schemas.microsoft.com/office/drawing/2014/main" id="{7CF72000-0F29-1C22-B9F2-D1D5764B82E7}"/>
                    </a:ext>
                  </a:extLst>
                </p14:cNvPr>
                <p14:cNvContentPartPr/>
                <p14:nvPr/>
              </p14:nvContentPartPr>
              <p14:xfrm>
                <a:off x="8003838" y="900737"/>
                <a:ext cx="14760" cy="172800"/>
              </p14:xfrm>
            </p:contentPart>
          </mc:Choice>
          <mc:Fallback>
            <p:pic>
              <p:nvPicPr>
                <p:cNvPr id="111" name="Ink 110">
                  <a:extLst>
                    <a:ext uri="{FF2B5EF4-FFF2-40B4-BE49-F238E27FC236}">
                      <a16:creationId xmlns:a16="http://schemas.microsoft.com/office/drawing/2014/main" id="{7CF72000-0F29-1C22-B9F2-D1D5764B82E7}"/>
                    </a:ext>
                  </a:extLst>
                </p:cNvPr>
                <p:cNvPicPr/>
                <p:nvPr/>
              </p:nvPicPr>
              <p:blipFill>
                <a:blip r:embed="rId142"/>
                <a:stretch>
                  <a:fillRect/>
                </a:stretch>
              </p:blipFill>
              <p:spPr>
                <a:xfrm>
                  <a:off x="7986198" y="883097"/>
                  <a:ext cx="504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2" name="Ink 111">
                  <a:extLst>
                    <a:ext uri="{FF2B5EF4-FFF2-40B4-BE49-F238E27FC236}">
                      <a16:creationId xmlns:a16="http://schemas.microsoft.com/office/drawing/2014/main" id="{A090579F-106D-0705-72AC-BDB6AC5969D1}"/>
                    </a:ext>
                  </a:extLst>
                </p14:cNvPr>
                <p14:cNvContentPartPr/>
                <p14:nvPr/>
              </p14:nvContentPartPr>
              <p14:xfrm>
                <a:off x="8036598" y="887057"/>
                <a:ext cx="33840" cy="179280"/>
              </p14:xfrm>
            </p:contentPart>
          </mc:Choice>
          <mc:Fallback>
            <p:pic>
              <p:nvPicPr>
                <p:cNvPr id="112" name="Ink 111">
                  <a:extLst>
                    <a:ext uri="{FF2B5EF4-FFF2-40B4-BE49-F238E27FC236}">
                      <a16:creationId xmlns:a16="http://schemas.microsoft.com/office/drawing/2014/main" id="{A090579F-106D-0705-72AC-BDB6AC5969D1}"/>
                    </a:ext>
                  </a:extLst>
                </p:cNvPr>
                <p:cNvPicPr/>
                <p:nvPr/>
              </p:nvPicPr>
              <p:blipFill>
                <a:blip r:embed="rId144"/>
                <a:stretch>
                  <a:fillRect/>
                </a:stretch>
              </p:blipFill>
              <p:spPr>
                <a:xfrm>
                  <a:off x="8018958" y="869057"/>
                  <a:ext cx="694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13" name="Ink 112">
                  <a:extLst>
                    <a:ext uri="{FF2B5EF4-FFF2-40B4-BE49-F238E27FC236}">
                      <a16:creationId xmlns:a16="http://schemas.microsoft.com/office/drawing/2014/main" id="{B8B6BA75-4647-40CB-4B49-E89AE2352E1D}"/>
                    </a:ext>
                  </a:extLst>
                </p14:cNvPr>
                <p14:cNvContentPartPr/>
                <p14:nvPr/>
              </p14:nvContentPartPr>
              <p14:xfrm>
                <a:off x="7932198" y="934577"/>
                <a:ext cx="234720" cy="60840"/>
              </p14:xfrm>
            </p:contentPart>
          </mc:Choice>
          <mc:Fallback>
            <p:pic>
              <p:nvPicPr>
                <p:cNvPr id="113" name="Ink 112">
                  <a:extLst>
                    <a:ext uri="{FF2B5EF4-FFF2-40B4-BE49-F238E27FC236}">
                      <a16:creationId xmlns:a16="http://schemas.microsoft.com/office/drawing/2014/main" id="{B8B6BA75-4647-40CB-4B49-E89AE2352E1D}"/>
                    </a:ext>
                  </a:extLst>
                </p:cNvPr>
                <p:cNvPicPr/>
                <p:nvPr/>
              </p:nvPicPr>
              <p:blipFill>
                <a:blip r:embed="rId146"/>
                <a:stretch>
                  <a:fillRect/>
                </a:stretch>
              </p:blipFill>
              <p:spPr>
                <a:xfrm>
                  <a:off x="7914198" y="916577"/>
                  <a:ext cx="2703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14" name="Ink 113">
                  <a:extLst>
                    <a:ext uri="{FF2B5EF4-FFF2-40B4-BE49-F238E27FC236}">
                      <a16:creationId xmlns:a16="http://schemas.microsoft.com/office/drawing/2014/main" id="{4A1231B2-E820-1C0D-C7B3-70F15122887D}"/>
                    </a:ext>
                  </a:extLst>
                </p14:cNvPr>
                <p14:cNvContentPartPr/>
                <p14:nvPr/>
              </p14:nvContentPartPr>
              <p14:xfrm>
                <a:off x="7966758" y="981377"/>
                <a:ext cx="189720" cy="86400"/>
              </p14:xfrm>
            </p:contentPart>
          </mc:Choice>
          <mc:Fallback>
            <p:pic>
              <p:nvPicPr>
                <p:cNvPr id="114" name="Ink 113">
                  <a:extLst>
                    <a:ext uri="{FF2B5EF4-FFF2-40B4-BE49-F238E27FC236}">
                      <a16:creationId xmlns:a16="http://schemas.microsoft.com/office/drawing/2014/main" id="{4A1231B2-E820-1C0D-C7B3-70F15122887D}"/>
                    </a:ext>
                  </a:extLst>
                </p:cNvPr>
                <p:cNvPicPr/>
                <p:nvPr/>
              </p:nvPicPr>
              <p:blipFill>
                <a:blip r:embed="rId148"/>
                <a:stretch>
                  <a:fillRect/>
                </a:stretch>
              </p:blipFill>
              <p:spPr>
                <a:xfrm>
                  <a:off x="7949118" y="963737"/>
                  <a:ext cx="2253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15" name="Ink 114">
                  <a:extLst>
                    <a:ext uri="{FF2B5EF4-FFF2-40B4-BE49-F238E27FC236}">
                      <a16:creationId xmlns:a16="http://schemas.microsoft.com/office/drawing/2014/main" id="{C3FF8C35-22D6-A967-0FB1-9E40FA541BAA}"/>
                    </a:ext>
                  </a:extLst>
                </p14:cNvPr>
                <p14:cNvContentPartPr/>
                <p14:nvPr/>
              </p14:nvContentPartPr>
              <p14:xfrm>
                <a:off x="8139558" y="762857"/>
                <a:ext cx="20520" cy="70200"/>
              </p14:xfrm>
            </p:contentPart>
          </mc:Choice>
          <mc:Fallback>
            <p:pic>
              <p:nvPicPr>
                <p:cNvPr id="115" name="Ink 114">
                  <a:extLst>
                    <a:ext uri="{FF2B5EF4-FFF2-40B4-BE49-F238E27FC236}">
                      <a16:creationId xmlns:a16="http://schemas.microsoft.com/office/drawing/2014/main" id="{C3FF8C35-22D6-A967-0FB1-9E40FA541BAA}"/>
                    </a:ext>
                  </a:extLst>
                </p:cNvPr>
                <p:cNvPicPr/>
                <p:nvPr/>
              </p:nvPicPr>
              <p:blipFill>
                <a:blip r:embed="rId150"/>
                <a:stretch>
                  <a:fillRect/>
                </a:stretch>
              </p:blipFill>
              <p:spPr>
                <a:xfrm>
                  <a:off x="8121558" y="745217"/>
                  <a:ext cx="561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16" name="Ink 115">
                  <a:extLst>
                    <a:ext uri="{FF2B5EF4-FFF2-40B4-BE49-F238E27FC236}">
                      <a16:creationId xmlns:a16="http://schemas.microsoft.com/office/drawing/2014/main" id="{025AF957-CBD2-13E9-C67A-62FE7A14D735}"/>
                    </a:ext>
                  </a:extLst>
                </p14:cNvPr>
                <p14:cNvContentPartPr/>
                <p14:nvPr/>
              </p14:nvContentPartPr>
              <p14:xfrm>
                <a:off x="8225238" y="894977"/>
                <a:ext cx="37800" cy="152640"/>
              </p14:xfrm>
            </p:contentPart>
          </mc:Choice>
          <mc:Fallback>
            <p:pic>
              <p:nvPicPr>
                <p:cNvPr id="116" name="Ink 115">
                  <a:extLst>
                    <a:ext uri="{FF2B5EF4-FFF2-40B4-BE49-F238E27FC236}">
                      <a16:creationId xmlns:a16="http://schemas.microsoft.com/office/drawing/2014/main" id="{025AF957-CBD2-13E9-C67A-62FE7A14D735}"/>
                    </a:ext>
                  </a:extLst>
                </p:cNvPr>
                <p:cNvPicPr/>
                <p:nvPr/>
              </p:nvPicPr>
              <p:blipFill>
                <a:blip r:embed="rId152"/>
                <a:stretch>
                  <a:fillRect/>
                </a:stretch>
              </p:blipFill>
              <p:spPr>
                <a:xfrm>
                  <a:off x="8207238" y="876977"/>
                  <a:ext cx="734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7" name="Ink 116">
                  <a:extLst>
                    <a:ext uri="{FF2B5EF4-FFF2-40B4-BE49-F238E27FC236}">
                      <a16:creationId xmlns:a16="http://schemas.microsoft.com/office/drawing/2014/main" id="{CCE8F99F-30A8-5444-9B13-979CF0833687}"/>
                    </a:ext>
                  </a:extLst>
                </p14:cNvPr>
                <p14:cNvContentPartPr/>
                <p14:nvPr/>
              </p14:nvContentPartPr>
              <p14:xfrm>
                <a:off x="7645638" y="1135097"/>
                <a:ext cx="762840" cy="78480"/>
              </p14:xfrm>
            </p:contentPart>
          </mc:Choice>
          <mc:Fallback>
            <p:pic>
              <p:nvPicPr>
                <p:cNvPr id="117" name="Ink 116">
                  <a:extLst>
                    <a:ext uri="{FF2B5EF4-FFF2-40B4-BE49-F238E27FC236}">
                      <a16:creationId xmlns:a16="http://schemas.microsoft.com/office/drawing/2014/main" id="{CCE8F99F-30A8-5444-9B13-979CF0833687}"/>
                    </a:ext>
                  </a:extLst>
                </p:cNvPr>
                <p:cNvPicPr/>
                <p:nvPr/>
              </p:nvPicPr>
              <p:blipFill>
                <a:blip r:embed="rId154"/>
                <a:stretch>
                  <a:fillRect/>
                </a:stretch>
              </p:blipFill>
              <p:spPr>
                <a:xfrm>
                  <a:off x="7627998" y="1117457"/>
                  <a:ext cx="798480" cy="114120"/>
                </a:xfrm>
                <a:prstGeom prst="rect">
                  <a:avLst/>
                </a:prstGeom>
              </p:spPr>
            </p:pic>
          </mc:Fallback>
        </mc:AlternateContent>
      </p:grpSp>
      <p:grpSp>
        <p:nvGrpSpPr>
          <p:cNvPr id="120" name="Group 119">
            <a:extLst>
              <a:ext uri="{FF2B5EF4-FFF2-40B4-BE49-F238E27FC236}">
                <a16:creationId xmlns:a16="http://schemas.microsoft.com/office/drawing/2014/main" id="{A3D839A3-74F4-9683-E51D-F8F7FFF43E4E}"/>
              </a:ext>
            </a:extLst>
          </p:cNvPr>
          <p:cNvGrpSpPr/>
          <p:nvPr/>
        </p:nvGrpSpPr>
        <p:grpSpPr>
          <a:xfrm>
            <a:off x="137838" y="1842137"/>
            <a:ext cx="1158120" cy="3503160"/>
            <a:chOff x="137838" y="1842137"/>
            <a:chExt cx="1158120" cy="3503160"/>
          </a:xfrm>
        </p:grpSpPr>
        <mc:AlternateContent xmlns:mc="http://schemas.openxmlformats.org/markup-compatibility/2006">
          <mc:Choice xmlns:p14="http://schemas.microsoft.com/office/powerpoint/2010/main" Requires="p14">
            <p:contentPart p14:bwMode="auto" r:id="rId155">
              <p14:nvContentPartPr>
                <p14:cNvPr id="95" name="Ink 94">
                  <a:extLst>
                    <a:ext uri="{FF2B5EF4-FFF2-40B4-BE49-F238E27FC236}">
                      <a16:creationId xmlns:a16="http://schemas.microsoft.com/office/drawing/2014/main" id="{21D1EEE4-6E0D-0490-A4C6-5BF7F1645CBB}"/>
                    </a:ext>
                  </a:extLst>
                </p14:cNvPr>
                <p14:cNvContentPartPr/>
                <p14:nvPr/>
              </p14:nvContentPartPr>
              <p14:xfrm>
                <a:off x="137838" y="1997657"/>
                <a:ext cx="235800" cy="7920"/>
              </p14:xfrm>
            </p:contentPart>
          </mc:Choice>
          <mc:Fallback>
            <p:pic>
              <p:nvPicPr>
                <p:cNvPr id="95" name="Ink 94">
                  <a:extLst>
                    <a:ext uri="{FF2B5EF4-FFF2-40B4-BE49-F238E27FC236}">
                      <a16:creationId xmlns:a16="http://schemas.microsoft.com/office/drawing/2014/main" id="{21D1EEE4-6E0D-0490-A4C6-5BF7F1645CBB}"/>
                    </a:ext>
                  </a:extLst>
                </p:cNvPr>
                <p:cNvPicPr/>
                <p:nvPr/>
              </p:nvPicPr>
              <p:blipFill>
                <a:blip r:embed="rId156"/>
                <a:stretch>
                  <a:fillRect/>
                </a:stretch>
              </p:blipFill>
              <p:spPr>
                <a:xfrm>
                  <a:off x="119838" y="1979657"/>
                  <a:ext cx="2714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6" name="Ink 95">
                  <a:extLst>
                    <a:ext uri="{FF2B5EF4-FFF2-40B4-BE49-F238E27FC236}">
                      <a16:creationId xmlns:a16="http://schemas.microsoft.com/office/drawing/2014/main" id="{E6DFC0FC-F6CD-1270-AACB-0F648CC1FA83}"/>
                    </a:ext>
                  </a:extLst>
                </p14:cNvPr>
                <p14:cNvContentPartPr/>
                <p14:nvPr/>
              </p14:nvContentPartPr>
              <p14:xfrm>
                <a:off x="260598" y="2041937"/>
                <a:ext cx="3960" cy="200880"/>
              </p14:xfrm>
            </p:contentPart>
          </mc:Choice>
          <mc:Fallback>
            <p:pic>
              <p:nvPicPr>
                <p:cNvPr id="96" name="Ink 95">
                  <a:extLst>
                    <a:ext uri="{FF2B5EF4-FFF2-40B4-BE49-F238E27FC236}">
                      <a16:creationId xmlns:a16="http://schemas.microsoft.com/office/drawing/2014/main" id="{E6DFC0FC-F6CD-1270-AACB-0F648CC1FA83}"/>
                    </a:ext>
                  </a:extLst>
                </p:cNvPr>
                <p:cNvPicPr/>
                <p:nvPr/>
              </p:nvPicPr>
              <p:blipFill>
                <a:blip r:embed="rId158"/>
                <a:stretch>
                  <a:fillRect/>
                </a:stretch>
              </p:blipFill>
              <p:spPr>
                <a:xfrm>
                  <a:off x="242598" y="2023937"/>
                  <a:ext cx="3960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7" name="Ink 96">
                  <a:extLst>
                    <a:ext uri="{FF2B5EF4-FFF2-40B4-BE49-F238E27FC236}">
                      <a16:creationId xmlns:a16="http://schemas.microsoft.com/office/drawing/2014/main" id="{11A93179-4067-F5B4-2F70-E1EEADCD5915}"/>
                    </a:ext>
                  </a:extLst>
                </p14:cNvPr>
                <p14:cNvContentPartPr/>
                <p14:nvPr/>
              </p14:nvContentPartPr>
              <p14:xfrm>
                <a:off x="177798" y="2239577"/>
                <a:ext cx="188280" cy="24120"/>
              </p14:xfrm>
            </p:contentPart>
          </mc:Choice>
          <mc:Fallback>
            <p:pic>
              <p:nvPicPr>
                <p:cNvPr id="97" name="Ink 96">
                  <a:extLst>
                    <a:ext uri="{FF2B5EF4-FFF2-40B4-BE49-F238E27FC236}">
                      <a16:creationId xmlns:a16="http://schemas.microsoft.com/office/drawing/2014/main" id="{11A93179-4067-F5B4-2F70-E1EEADCD5915}"/>
                    </a:ext>
                  </a:extLst>
                </p:cNvPr>
                <p:cNvPicPr/>
                <p:nvPr/>
              </p:nvPicPr>
              <p:blipFill>
                <a:blip r:embed="rId160"/>
                <a:stretch>
                  <a:fillRect/>
                </a:stretch>
              </p:blipFill>
              <p:spPr>
                <a:xfrm>
                  <a:off x="159798" y="2221577"/>
                  <a:ext cx="2239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8" name="Ink 97">
                  <a:extLst>
                    <a:ext uri="{FF2B5EF4-FFF2-40B4-BE49-F238E27FC236}">
                      <a16:creationId xmlns:a16="http://schemas.microsoft.com/office/drawing/2014/main" id="{52A56EC6-E7C5-F5C6-666D-50ACEB803DCC}"/>
                    </a:ext>
                  </a:extLst>
                </p14:cNvPr>
                <p14:cNvContentPartPr/>
                <p14:nvPr/>
              </p14:nvContentPartPr>
              <p14:xfrm>
                <a:off x="400998" y="2183777"/>
                <a:ext cx="137520" cy="65160"/>
              </p14:xfrm>
            </p:contentPart>
          </mc:Choice>
          <mc:Fallback>
            <p:pic>
              <p:nvPicPr>
                <p:cNvPr id="98" name="Ink 97">
                  <a:extLst>
                    <a:ext uri="{FF2B5EF4-FFF2-40B4-BE49-F238E27FC236}">
                      <a16:creationId xmlns:a16="http://schemas.microsoft.com/office/drawing/2014/main" id="{52A56EC6-E7C5-F5C6-666D-50ACEB803DCC}"/>
                    </a:ext>
                  </a:extLst>
                </p:cNvPr>
                <p:cNvPicPr/>
                <p:nvPr/>
              </p:nvPicPr>
              <p:blipFill>
                <a:blip r:embed="rId162"/>
                <a:stretch>
                  <a:fillRect/>
                </a:stretch>
              </p:blipFill>
              <p:spPr>
                <a:xfrm>
                  <a:off x="382998" y="2165777"/>
                  <a:ext cx="1731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9" name="Ink 98">
                  <a:extLst>
                    <a:ext uri="{FF2B5EF4-FFF2-40B4-BE49-F238E27FC236}">
                      <a16:creationId xmlns:a16="http://schemas.microsoft.com/office/drawing/2014/main" id="{7A9678F1-9576-6B3E-0C44-5C9517A96FD7}"/>
                    </a:ext>
                  </a:extLst>
                </p14:cNvPr>
                <p14:cNvContentPartPr/>
                <p14:nvPr/>
              </p14:nvContentPartPr>
              <p14:xfrm>
                <a:off x="546438" y="1998737"/>
                <a:ext cx="45360" cy="239400"/>
              </p14:xfrm>
            </p:contentPart>
          </mc:Choice>
          <mc:Fallback>
            <p:pic>
              <p:nvPicPr>
                <p:cNvPr id="99" name="Ink 98">
                  <a:extLst>
                    <a:ext uri="{FF2B5EF4-FFF2-40B4-BE49-F238E27FC236}">
                      <a16:creationId xmlns:a16="http://schemas.microsoft.com/office/drawing/2014/main" id="{7A9678F1-9576-6B3E-0C44-5C9517A96FD7}"/>
                    </a:ext>
                  </a:extLst>
                </p:cNvPr>
                <p:cNvPicPr/>
                <p:nvPr/>
              </p:nvPicPr>
              <p:blipFill>
                <a:blip r:embed="rId164"/>
                <a:stretch>
                  <a:fillRect/>
                </a:stretch>
              </p:blipFill>
              <p:spPr>
                <a:xfrm>
                  <a:off x="528438" y="1980737"/>
                  <a:ext cx="8100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0" name="Ink 99">
                  <a:extLst>
                    <a:ext uri="{FF2B5EF4-FFF2-40B4-BE49-F238E27FC236}">
                      <a16:creationId xmlns:a16="http://schemas.microsoft.com/office/drawing/2014/main" id="{FEFB6528-EB1E-D814-AA80-B91B583F8DF5}"/>
                    </a:ext>
                  </a:extLst>
                </p14:cNvPr>
                <p14:cNvContentPartPr/>
                <p14:nvPr/>
              </p14:nvContentPartPr>
              <p14:xfrm>
                <a:off x="519798" y="2094857"/>
                <a:ext cx="131760" cy="27360"/>
              </p14:xfrm>
            </p:contentPart>
          </mc:Choice>
          <mc:Fallback>
            <p:pic>
              <p:nvPicPr>
                <p:cNvPr id="100" name="Ink 99">
                  <a:extLst>
                    <a:ext uri="{FF2B5EF4-FFF2-40B4-BE49-F238E27FC236}">
                      <a16:creationId xmlns:a16="http://schemas.microsoft.com/office/drawing/2014/main" id="{FEFB6528-EB1E-D814-AA80-B91B583F8DF5}"/>
                    </a:ext>
                  </a:extLst>
                </p:cNvPr>
                <p:cNvPicPr/>
                <p:nvPr/>
              </p:nvPicPr>
              <p:blipFill>
                <a:blip r:embed="rId166"/>
                <a:stretch>
                  <a:fillRect/>
                </a:stretch>
              </p:blipFill>
              <p:spPr>
                <a:xfrm>
                  <a:off x="502158" y="2077217"/>
                  <a:ext cx="1674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1" name="Ink 100">
                  <a:extLst>
                    <a:ext uri="{FF2B5EF4-FFF2-40B4-BE49-F238E27FC236}">
                      <a16:creationId xmlns:a16="http://schemas.microsoft.com/office/drawing/2014/main" id="{9F5917C4-D2BD-90FB-28E9-B8F31D3DA136}"/>
                    </a:ext>
                  </a:extLst>
                </p14:cNvPr>
                <p14:cNvContentPartPr/>
                <p14:nvPr/>
              </p14:nvContentPartPr>
              <p14:xfrm>
                <a:off x="659478" y="2134817"/>
                <a:ext cx="108360" cy="114480"/>
              </p14:xfrm>
            </p:contentPart>
          </mc:Choice>
          <mc:Fallback>
            <p:pic>
              <p:nvPicPr>
                <p:cNvPr id="101" name="Ink 100">
                  <a:extLst>
                    <a:ext uri="{FF2B5EF4-FFF2-40B4-BE49-F238E27FC236}">
                      <a16:creationId xmlns:a16="http://schemas.microsoft.com/office/drawing/2014/main" id="{9F5917C4-D2BD-90FB-28E9-B8F31D3DA136}"/>
                    </a:ext>
                  </a:extLst>
                </p:cNvPr>
                <p:cNvPicPr/>
                <p:nvPr/>
              </p:nvPicPr>
              <p:blipFill>
                <a:blip r:embed="rId168"/>
                <a:stretch>
                  <a:fillRect/>
                </a:stretch>
              </p:blipFill>
              <p:spPr>
                <a:xfrm>
                  <a:off x="641478" y="2117177"/>
                  <a:ext cx="1440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2" name="Ink 101">
                  <a:extLst>
                    <a:ext uri="{FF2B5EF4-FFF2-40B4-BE49-F238E27FC236}">
                      <a16:creationId xmlns:a16="http://schemas.microsoft.com/office/drawing/2014/main" id="{847DC032-4CE5-C23D-4253-2AD467007D16}"/>
                    </a:ext>
                  </a:extLst>
                </p14:cNvPr>
                <p14:cNvContentPartPr/>
                <p14:nvPr/>
              </p14:nvContentPartPr>
              <p14:xfrm>
                <a:off x="796998" y="2133377"/>
                <a:ext cx="27000" cy="110880"/>
              </p14:xfrm>
            </p:contentPart>
          </mc:Choice>
          <mc:Fallback>
            <p:pic>
              <p:nvPicPr>
                <p:cNvPr id="102" name="Ink 101">
                  <a:extLst>
                    <a:ext uri="{FF2B5EF4-FFF2-40B4-BE49-F238E27FC236}">
                      <a16:creationId xmlns:a16="http://schemas.microsoft.com/office/drawing/2014/main" id="{847DC032-4CE5-C23D-4253-2AD467007D16}"/>
                    </a:ext>
                  </a:extLst>
                </p:cNvPr>
                <p:cNvPicPr/>
                <p:nvPr/>
              </p:nvPicPr>
              <p:blipFill>
                <a:blip r:embed="rId170"/>
                <a:stretch>
                  <a:fillRect/>
                </a:stretch>
              </p:blipFill>
              <p:spPr>
                <a:xfrm>
                  <a:off x="778998" y="2115737"/>
                  <a:ext cx="626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3" name="Ink 102">
                  <a:extLst>
                    <a:ext uri="{FF2B5EF4-FFF2-40B4-BE49-F238E27FC236}">
                      <a16:creationId xmlns:a16="http://schemas.microsoft.com/office/drawing/2014/main" id="{40F4F2F3-0DBA-81D8-2A4A-BC35655BCC91}"/>
                    </a:ext>
                  </a:extLst>
                </p14:cNvPr>
                <p14:cNvContentPartPr/>
                <p14:nvPr/>
              </p14:nvContentPartPr>
              <p14:xfrm>
                <a:off x="855318" y="2109617"/>
                <a:ext cx="113400" cy="129240"/>
              </p14:xfrm>
            </p:contentPart>
          </mc:Choice>
          <mc:Fallback>
            <p:pic>
              <p:nvPicPr>
                <p:cNvPr id="103" name="Ink 102">
                  <a:extLst>
                    <a:ext uri="{FF2B5EF4-FFF2-40B4-BE49-F238E27FC236}">
                      <a16:creationId xmlns:a16="http://schemas.microsoft.com/office/drawing/2014/main" id="{40F4F2F3-0DBA-81D8-2A4A-BC35655BCC91}"/>
                    </a:ext>
                  </a:extLst>
                </p:cNvPr>
                <p:cNvPicPr/>
                <p:nvPr/>
              </p:nvPicPr>
              <p:blipFill>
                <a:blip r:embed="rId172"/>
                <a:stretch>
                  <a:fillRect/>
                </a:stretch>
              </p:blipFill>
              <p:spPr>
                <a:xfrm>
                  <a:off x="837318" y="2091617"/>
                  <a:ext cx="1490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4" name="Ink 103">
                  <a:extLst>
                    <a:ext uri="{FF2B5EF4-FFF2-40B4-BE49-F238E27FC236}">
                      <a16:creationId xmlns:a16="http://schemas.microsoft.com/office/drawing/2014/main" id="{DEE29D6F-038D-C944-241B-30787F2F409B}"/>
                    </a:ext>
                  </a:extLst>
                </p14:cNvPr>
                <p14:cNvContentPartPr/>
                <p14:nvPr/>
              </p14:nvContentPartPr>
              <p14:xfrm>
                <a:off x="1025958" y="2109617"/>
                <a:ext cx="70560" cy="124560"/>
              </p14:xfrm>
            </p:contentPart>
          </mc:Choice>
          <mc:Fallback>
            <p:pic>
              <p:nvPicPr>
                <p:cNvPr id="104" name="Ink 103">
                  <a:extLst>
                    <a:ext uri="{FF2B5EF4-FFF2-40B4-BE49-F238E27FC236}">
                      <a16:creationId xmlns:a16="http://schemas.microsoft.com/office/drawing/2014/main" id="{DEE29D6F-038D-C944-241B-30787F2F409B}"/>
                    </a:ext>
                  </a:extLst>
                </p:cNvPr>
                <p:cNvPicPr/>
                <p:nvPr/>
              </p:nvPicPr>
              <p:blipFill>
                <a:blip r:embed="rId174"/>
                <a:stretch>
                  <a:fillRect/>
                </a:stretch>
              </p:blipFill>
              <p:spPr>
                <a:xfrm>
                  <a:off x="1007958" y="2091617"/>
                  <a:ext cx="1062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5" name="Ink 104">
                  <a:extLst>
                    <a:ext uri="{FF2B5EF4-FFF2-40B4-BE49-F238E27FC236}">
                      <a16:creationId xmlns:a16="http://schemas.microsoft.com/office/drawing/2014/main" id="{9B03FD77-5A34-0A74-0F28-18BB8C878409}"/>
                    </a:ext>
                  </a:extLst>
                </p14:cNvPr>
                <p14:cNvContentPartPr/>
                <p14:nvPr/>
              </p14:nvContentPartPr>
              <p14:xfrm>
                <a:off x="1042878" y="1937177"/>
                <a:ext cx="111600" cy="312840"/>
              </p14:xfrm>
            </p:contentPart>
          </mc:Choice>
          <mc:Fallback>
            <p:pic>
              <p:nvPicPr>
                <p:cNvPr id="105" name="Ink 104">
                  <a:extLst>
                    <a:ext uri="{FF2B5EF4-FFF2-40B4-BE49-F238E27FC236}">
                      <a16:creationId xmlns:a16="http://schemas.microsoft.com/office/drawing/2014/main" id="{9B03FD77-5A34-0A74-0F28-18BB8C878409}"/>
                    </a:ext>
                  </a:extLst>
                </p:cNvPr>
                <p:cNvPicPr/>
                <p:nvPr/>
              </p:nvPicPr>
              <p:blipFill>
                <a:blip r:embed="rId176"/>
                <a:stretch>
                  <a:fillRect/>
                </a:stretch>
              </p:blipFill>
              <p:spPr>
                <a:xfrm>
                  <a:off x="1025238" y="1919537"/>
                  <a:ext cx="147240" cy="3484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9" name="Ink 118">
                  <a:extLst>
                    <a:ext uri="{FF2B5EF4-FFF2-40B4-BE49-F238E27FC236}">
                      <a16:creationId xmlns:a16="http://schemas.microsoft.com/office/drawing/2014/main" id="{8D805188-85CF-CDB9-2E35-C29FE892F1F0}"/>
                    </a:ext>
                  </a:extLst>
                </p14:cNvPr>
                <p14:cNvContentPartPr/>
                <p14:nvPr/>
              </p14:nvContentPartPr>
              <p14:xfrm>
                <a:off x="1197318" y="1842137"/>
                <a:ext cx="98640" cy="3503160"/>
              </p14:xfrm>
            </p:contentPart>
          </mc:Choice>
          <mc:Fallback>
            <p:pic>
              <p:nvPicPr>
                <p:cNvPr id="119" name="Ink 118">
                  <a:extLst>
                    <a:ext uri="{FF2B5EF4-FFF2-40B4-BE49-F238E27FC236}">
                      <a16:creationId xmlns:a16="http://schemas.microsoft.com/office/drawing/2014/main" id="{8D805188-85CF-CDB9-2E35-C29FE892F1F0}"/>
                    </a:ext>
                  </a:extLst>
                </p:cNvPr>
                <p:cNvPicPr/>
                <p:nvPr/>
              </p:nvPicPr>
              <p:blipFill>
                <a:blip r:embed="rId178"/>
                <a:stretch>
                  <a:fillRect/>
                </a:stretch>
              </p:blipFill>
              <p:spPr>
                <a:xfrm>
                  <a:off x="1179318" y="1824497"/>
                  <a:ext cx="134280" cy="3538800"/>
                </a:xfrm>
                <a:prstGeom prst="rect">
                  <a:avLst/>
                </a:prstGeom>
              </p:spPr>
            </p:pic>
          </mc:Fallback>
        </mc:AlternateContent>
      </p:grpSp>
      <p:grpSp>
        <p:nvGrpSpPr>
          <p:cNvPr id="134" name="Group 133">
            <a:extLst>
              <a:ext uri="{FF2B5EF4-FFF2-40B4-BE49-F238E27FC236}">
                <a16:creationId xmlns:a16="http://schemas.microsoft.com/office/drawing/2014/main" id="{BAD41417-0E69-4E40-876A-73D1ABC3F7C0}"/>
              </a:ext>
            </a:extLst>
          </p:cNvPr>
          <p:cNvGrpSpPr/>
          <p:nvPr/>
        </p:nvGrpSpPr>
        <p:grpSpPr>
          <a:xfrm>
            <a:off x="64758" y="2417417"/>
            <a:ext cx="6613200" cy="696960"/>
            <a:chOff x="64758" y="2417417"/>
            <a:chExt cx="6613200" cy="696960"/>
          </a:xfrm>
        </p:grpSpPr>
        <mc:AlternateContent xmlns:mc="http://schemas.openxmlformats.org/markup-compatibility/2006">
          <mc:Choice xmlns:p14="http://schemas.microsoft.com/office/powerpoint/2010/main" Requires="p14">
            <p:contentPart p14:bwMode="auto" r:id="rId179">
              <p14:nvContentPartPr>
                <p14:cNvPr id="121" name="Ink 120">
                  <a:extLst>
                    <a:ext uri="{FF2B5EF4-FFF2-40B4-BE49-F238E27FC236}">
                      <a16:creationId xmlns:a16="http://schemas.microsoft.com/office/drawing/2014/main" id="{3B655156-75DE-1771-8A2F-85AABE56E8D6}"/>
                    </a:ext>
                  </a:extLst>
                </p14:cNvPr>
                <p14:cNvContentPartPr/>
                <p14:nvPr/>
              </p14:nvContentPartPr>
              <p14:xfrm>
                <a:off x="92838" y="2696057"/>
                <a:ext cx="73440" cy="25560"/>
              </p14:xfrm>
            </p:contentPart>
          </mc:Choice>
          <mc:Fallback>
            <p:pic>
              <p:nvPicPr>
                <p:cNvPr id="121" name="Ink 120">
                  <a:extLst>
                    <a:ext uri="{FF2B5EF4-FFF2-40B4-BE49-F238E27FC236}">
                      <a16:creationId xmlns:a16="http://schemas.microsoft.com/office/drawing/2014/main" id="{3B655156-75DE-1771-8A2F-85AABE56E8D6}"/>
                    </a:ext>
                  </a:extLst>
                </p:cNvPr>
                <p:cNvPicPr/>
                <p:nvPr/>
              </p:nvPicPr>
              <p:blipFill>
                <a:blip r:embed="rId180"/>
                <a:stretch>
                  <a:fillRect/>
                </a:stretch>
              </p:blipFill>
              <p:spPr>
                <a:xfrm>
                  <a:off x="74838" y="2678057"/>
                  <a:ext cx="1090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22" name="Ink 121">
                  <a:extLst>
                    <a:ext uri="{FF2B5EF4-FFF2-40B4-BE49-F238E27FC236}">
                      <a16:creationId xmlns:a16="http://schemas.microsoft.com/office/drawing/2014/main" id="{659EC9E1-35F4-7B75-7BC1-DE84598FF84F}"/>
                    </a:ext>
                  </a:extLst>
                </p14:cNvPr>
                <p14:cNvContentPartPr/>
                <p14:nvPr/>
              </p14:nvContentPartPr>
              <p14:xfrm>
                <a:off x="75198" y="2509577"/>
                <a:ext cx="55080" cy="372600"/>
              </p14:xfrm>
            </p:contentPart>
          </mc:Choice>
          <mc:Fallback>
            <p:pic>
              <p:nvPicPr>
                <p:cNvPr id="122" name="Ink 121">
                  <a:extLst>
                    <a:ext uri="{FF2B5EF4-FFF2-40B4-BE49-F238E27FC236}">
                      <a16:creationId xmlns:a16="http://schemas.microsoft.com/office/drawing/2014/main" id="{659EC9E1-35F4-7B75-7BC1-DE84598FF84F}"/>
                    </a:ext>
                  </a:extLst>
                </p:cNvPr>
                <p:cNvPicPr/>
                <p:nvPr/>
              </p:nvPicPr>
              <p:blipFill>
                <a:blip r:embed="rId182"/>
                <a:stretch>
                  <a:fillRect/>
                </a:stretch>
              </p:blipFill>
              <p:spPr>
                <a:xfrm>
                  <a:off x="57198" y="2491937"/>
                  <a:ext cx="90720" cy="4082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24" name="Ink 123">
                  <a:extLst>
                    <a:ext uri="{FF2B5EF4-FFF2-40B4-BE49-F238E27FC236}">
                      <a16:creationId xmlns:a16="http://schemas.microsoft.com/office/drawing/2014/main" id="{D6FFAD6A-C94C-B47B-43AA-4E2B6130BD29}"/>
                    </a:ext>
                  </a:extLst>
                </p14:cNvPr>
                <p14:cNvContentPartPr/>
                <p14:nvPr/>
              </p14:nvContentPartPr>
              <p14:xfrm>
                <a:off x="233598" y="2624777"/>
                <a:ext cx="105480" cy="165600"/>
              </p14:xfrm>
            </p:contentPart>
          </mc:Choice>
          <mc:Fallback>
            <p:pic>
              <p:nvPicPr>
                <p:cNvPr id="124" name="Ink 123">
                  <a:extLst>
                    <a:ext uri="{FF2B5EF4-FFF2-40B4-BE49-F238E27FC236}">
                      <a16:creationId xmlns:a16="http://schemas.microsoft.com/office/drawing/2014/main" id="{D6FFAD6A-C94C-B47B-43AA-4E2B6130BD29}"/>
                    </a:ext>
                  </a:extLst>
                </p:cNvPr>
                <p:cNvPicPr/>
                <p:nvPr/>
              </p:nvPicPr>
              <p:blipFill>
                <a:blip r:embed="rId184"/>
                <a:stretch>
                  <a:fillRect/>
                </a:stretch>
              </p:blipFill>
              <p:spPr>
                <a:xfrm>
                  <a:off x="215958" y="2606777"/>
                  <a:ext cx="1411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25" name="Ink 124">
                  <a:extLst>
                    <a:ext uri="{FF2B5EF4-FFF2-40B4-BE49-F238E27FC236}">
                      <a16:creationId xmlns:a16="http://schemas.microsoft.com/office/drawing/2014/main" id="{20CB1E4D-ECCE-65F6-3FF5-62FAE84AFD00}"/>
                    </a:ext>
                  </a:extLst>
                </p14:cNvPr>
                <p14:cNvContentPartPr/>
                <p14:nvPr/>
              </p14:nvContentPartPr>
              <p14:xfrm>
                <a:off x="352038" y="2586617"/>
                <a:ext cx="92520" cy="173160"/>
              </p14:xfrm>
            </p:contentPart>
          </mc:Choice>
          <mc:Fallback>
            <p:pic>
              <p:nvPicPr>
                <p:cNvPr id="125" name="Ink 124">
                  <a:extLst>
                    <a:ext uri="{FF2B5EF4-FFF2-40B4-BE49-F238E27FC236}">
                      <a16:creationId xmlns:a16="http://schemas.microsoft.com/office/drawing/2014/main" id="{20CB1E4D-ECCE-65F6-3FF5-62FAE84AFD00}"/>
                    </a:ext>
                  </a:extLst>
                </p:cNvPr>
                <p:cNvPicPr/>
                <p:nvPr/>
              </p:nvPicPr>
              <p:blipFill>
                <a:blip r:embed="rId186"/>
                <a:stretch>
                  <a:fillRect/>
                </a:stretch>
              </p:blipFill>
              <p:spPr>
                <a:xfrm>
                  <a:off x="334398" y="2568617"/>
                  <a:ext cx="1281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6" name="Ink 125">
                  <a:extLst>
                    <a:ext uri="{FF2B5EF4-FFF2-40B4-BE49-F238E27FC236}">
                      <a16:creationId xmlns:a16="http://schemas.microsoft.com/office/drawing/2014/main" id="{468E4B3F-5ACC-CF60-6BB2-F82222C848B9}"/>
                    </a:ext>
                  </a:extLst>
                </p14:cNvPr>
                <p14:cNvContentPartPr/>
                <p14:nvPr/>
              </p14:nvContentPartPr>
              <p14:xfrm>
                <a:off x="541758" y="2698577"/>
                <a:ext cx="32040" cy="156600"/>
              </p14:xfrm>
            </p:contentPart>
          </mc:Choice>
          <mc:Fallback>
            <p:pic>
              <p:nvPicPr>
                <p:cNvPr id="126" name="Ink 125">
                  <a:extLst>
                    <a:ext uri="{FF2B5EF4-FFF2-40B4-BE49-F238E27FC236}">
                      <a16:creationId xmlns:a16="http://schemas.microsoft.com/office/drawing/2014/main" id="{468E4B3F-5ACC-CF60-6BB2-F82222C848B9}"/>
                    </a:ext>
                  </a:extLst>
                </p:cNvPr>
                <p:cNvPicPr/>
                <p:nvPr/>
              </p:nvPicPr>
              <p:blipFill>
                <a:blip r:embed="rId188"/>
                <a:stretch>
                  <a:fillRect/>
                </a:stretch>
              </p:blipFill>
              <p:spPr>
                <a:xfrm>
                  <a:off x="523758" y="2680937"/>
                  <a:ext cx="676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8" name="Ink 127">
                  <a:extLst>
                    <a:ext uri="{FF2B5EF4-FFF2-40B4-BE49-F238E27FC236}">
                      <a16:creationId xmlns:a16="http://schemas.microsoft.com/office/drawing/2014/main" id="{37EFACA3-8070-A549-B045-04AD20CD890D}"/>
                    </a:ext>
                  </a:extLst>
                </p14:cNvPr>
                <p14:cNvContentPartPr/>
                <p14:nvPr/>
              </p14:nvContentPartPr>
              <p14:xfrm>
                <a:off x="634638" y="2626577"/>
                <a:ext cx="154080" cy="30240"/>
              </p14:xfrm>
            </p:contentPart>
          </mc:Choice>
          <mc:Fallback>
            <p:pic>
              <p:nvPicPr>
                <p:cNvPr id="128" name="Ink 127">
                  <a:extLst>
                    <a:ext uri="{FF2B5EF4-FFF2-40B4-BE49-F238E27FC236}">
                      <a16:creationId xmlns:a16="http://schemas.microsoft.com/office/drawing/2014/main" id="{37EFACA3-8070-A549-B045-04AD20CD890D}"/>
                    </a:ext>
                  </a:extLst>
                </p:cNvPr>
                <p:cNvPicPr/>
                <p:nvPr/>
              </p:nvPicPr>
              <p:blipFill>
                <a:blip r:embed="rId190"/>
                <a:stretch>
                  <a:fillRect/>
                </a:stretch>
              </p:blipFill>
              <p:spPr>
                <a:xfrm>
                  <a:off x="616998" y="2608577"/>
                  <a:ext cx="1897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9" name="Ink 128">
                  <a:extLst>
                    <a:ext uri="{FF2B5EF4-FFF2-40B4-BE49-F238E27FC236}">
                      <a16:creationId xmlns:a16="http://schemas.microsoft.com/office/drawing/2014/main" id="{F39EF98D-601C-A03F-1670-B0C40FA0B955}"/>
                    </a:ext>
                  </a:extLst>
                </p14:cNvPr>
                <p14:cNvContentPartPr/>
                <p14:nvPr/>
              </p14:nvContentPartPr>
              <p14:xfrm>
                <a:off x="785478" y="2509577"/>
                <a:ext cx="227880" cy="216720"/>
              </p14:xfrm>
            </p:contentPart>
          </mc:Choice>
          <mc:Fallback>
            <p:pic>
              <p:nvPicPr>
                <p:cNvPr id="129" name="Ink 128">
                  <a:extLst>
                    <a:ext uri="{FF2B5EF4-FFF2-40B4-BE49-F238E27FC236}">
                      <a16:creationId xmlns:a16="http://schemas.microsoft.com/office/drawing/2014/main" id="{F39EF98D-601C-A03F-1670-B0C40FA0B955}"/>
                    </a:ext>
                  </a:extLst>
                </p:cNvPr>
                <p:cNvPicPr/>
                <p:nvPr/>
              </p:nvPicPr>
              <p:blipFill>
                <a:blip r:embed="rId192"/>
                <a:stretch>
                  <a:fillRect/>
                </a:stretch>
              </p:blipFill>
              <p:spPr>
                <a:xfrm>
                  <a:off x="767478" y="2491577"/>
                  <a:ext cx="26352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30" name="Ink 129">
                  <a:extLst>
                    <a:ext uri="{FF2B5EF4-FFF2-40B4-BE49-F238E27FC236}">
                      <a16:creationId xmlns:a16="http://schemas.microsoft.com/office/drawing/2014/main" id="{80A2ADD0-4877-BC93-8A45-E56FEE36646E}"/>
                    </a:ext>
                  </a:extLst>
                </p14:cNvPr>
                <p14:cNvContentPartPr/>
                <p14:nvPr/>
              </p14:nvContentPartPr>
              <p14:xfrm>
                <a:off x="969798" y="2456657"/>
                <a:ext cx="93240" cy="291240"/>
              </p14:xfrm>
            </p:contentPart>
          </mc:Choice>
          <mc:Fallback>
            <p:pic>
              <p:nvPicPr>
                <p:cNvPr id="130" name="Ink 129">
                  <a:extLst>
                    <a:ext uri="{FF2B5EF4-FFF2-40B4-BE49-F238E27FC236}">
                      <a16:creationId xmlns:a16="http://schemas.microsoft.com/office/drawing/2014/main" id="{80A2ADD0-4877-BC93-8A45-E56FEE36646E}"/>
                    </a:ext>
                  </a:extLst>
                </p:cNvPr>
                <p:cNvPicPr/>
                <p:nvPr/>
              </p:nvPicPr>
              <p:blipFill>
                <a:blip r:embed="rId194"/>
                <a:stretch>
                  <a:fillRect/>
                </a:stretch>
              </p:blipFill>
              <p:spPr>
                <a:xfrm>
                  <a:off x="952158" y="2438657"/>
                  <a:ext cx="128880" cy="3268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32" name="Ink 131">
                  <a:extLst>
                    <a:ext uri="{FF2B5EF4-FFF2-40B4-BE49-F238E27FC236}">
                      <a16:creationId xmlns:a16="http://schemas.microsoft.com/office/drawing/2014/main" id="{40988E44-860C-00D2-9745-98C091595DCE}"/>
                    </a:ext>
                  </a:extLst>
                </p14:cNvPr>
                <p14:cNvContentPartPr/>
                <p14:nvPr/>
              </p14:nvContentPartPr>
              <p14:xfrm>
                <a:off x="64758" y="2973617"/>
                <a:ext cx="6613200" cy="140760"/>
              </p14:xfrm>
            </p:contentPart>
          </mc:Choice>
          <mc:Fallback>
            <p:pic>
              <p:nvPicPr>
                <p:cNvPr id="132" name="Ink 131">
                  <a:extLst>
                    <a:ext uri="{FF2B5EF4-FFF2-40B4-BE49-F238E27FC236}">
                      <a16:creationId xmlns:a16="http://schemas.microsoft.com/office/drawing/2014/main" id="{40988E44-860C-00D2-9745-98C091595DCE}"/>
                    </a:ext>
                  </a:extLst>
                </p:cNvPr>
                <p:cNvPicPr/>
                <p:nvPr/>
              </p:nvPicPr>
              <p:blipFill>
                <a:blip r:embed="rId196"/>
                <a:stretch>
                  <a:fillRect/>
                </a:stretch>
              </p:blipFill>
              <p:spPr>
                <a:xfrm>
                  <a:off x="47118" y="2955977"/>
                  <a:ext cx="66488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3" name="Ink 132">
                  <a:extLst>
                    <a:ext uri="{FF2B5EF4-FFF2-40B4-BE49-F238E27FC236}">
                      <a16:creationId xmlns:a16="http://schemas.microsoft.com/office/drawing/2014/main" id="{C7823F50-AC95-F502-7E31-DD9B10AA58D6}"/>
                    </a:ext>
                  </a:extLst>
                </p14:cNvPr>
                <p14:cNvContentPartPr/>
                <p14:nvPr/>
              </p14:nvContentPartPr>
              <p14:xfrm>
                <a:off x="6001518" y="2417417"/>
                <a:ext cx="664920" cy="44640"/>
              </p14:xfrm>
            </p:contentPart>
          </mc:Choice>
          <mc:Fallback>
            <p:pic>
              <p:nvPicPr>
                <p:cNvPr id="133" name="Ink 132">
                  <a:extLst>
                    <a:ext uri="{FF2B5EF4-FFF2-40B4-BE49-F238E27FC236}">
                      <a16:creationId xmlns:a16="http://schemas.microsoft.com/office/drawing/2014/main" id="{C7823F50-AC95-F502-7E31-DD9B10AA58D6}"/>
                    </a:ext>
                  </a:extLst>
                </p:cNvPr>
                <p:cNvPicPr/>
                <p:nvPr/>
              </p:nvPicPr>
              <p:blipFill>
                <a:blip r:embed="rId198"/>
                <a:stretch>
                  <a:fillRect/>
                </a:stretch>
              </p:blipFill>
              <p:spPr>
                <a:xfrm>
                  <a:off x="5983518" y="2399417"/>
                  <a:ext cx="700560" cy="80280"/>
                </a:xfrm>
                <a:prstGeom prst="rect">
                  <a:avLst/>
                </a:prstGeom>
              </p:spPr>
            </p:pic>
          </mc:Fallback>
        </mc:AlternateContent>
      </p:grpSp>
      <p:grpSp>
        <p:nvGrpSpPr>
          <p:cNvPr id="142" name="Group 141">
            <a:extLst>
              <a:ext uri="{FF2B5EF4-FFF2-40B4-BE49-F238E27FC236}">
                <a16:creationId xmlns:a16="http://schemas.microsoft.com/office/drawing/2014/main" id="{961FFC09-EC9A-3888-1D10-454289E57F73}"/>
              </a:ext>
            </a:extLst>
          </p:cNvPr>
          <p:cNvGrpSpPr/>
          <p:nvPr/>
        </p:nvGrpSpPr>
        <p:grpSpPr>
          <a:xfrm>
            <a:off x="119118" y="3139217"/>
            <a:ext cx="843480" cy="424800"/>
            <a:chOff x="119118" y="3139217"/>
            <a:chExt cx="843480" cy="424800"/>
          </a:xfrm>
        </p:grpSpPr>
        <mc:AlternateContent xmlns:mc="http://schemas.openxmlformats.org/markup-compatibility/2006">
          <mc:Choice xmlns:p14="http://schemas.microsoft.com/office/powerpoint/2010/main" Requires="p14">
            <p:contentPart p14:bwMode="auto" r:id="rId199">
              <p14:nvContentPartPr>
                <p14:cNvPr id="135" name="Ink 134">
                  <a:extLst>
                    <a:ext uri="{FF2B5EF4-FFF2-40B4-BE49-F238E27FC236}">
                      <a16:creationId xmlns:a16="http://schemas.microsoft.com/office/drawing/2014/main" id="{A9493DDF-D448-2289-8A50-76C96AA7F8F8}"/>
                    </a:ext>
                  </a:extLst>
                </p14:cNvPr>
                <p14:cNvContentPartPr/>
                <p14:nvPr/>
              </p14:nvContentPartPr>
              <p14:xfrm>
                <a:off x="119118" y="3204017"/>
                <a:ext cx="40680" cy="323280"/>
              </p14:xfrm>
            </p:contentPart>
          </mc:Choice>
          <mc:Fallback>
            <p:pic>
              <p:nvPicPr>
                <p:cNvPr id="135" name="Ink 134">
                  <a:extLst>
                    <a:ext uri="{FF2B5EF4-FFF2-40B4-BE49-F238E27FC236}">
                      <a16:creationId xmlns:a16="http://schemas.microsoft.com/office/drawing/2014/main" id="{A9493DDF-D448-2289-8A50-76C96AA7F8F8}"/>
                    </a:ext>
                  </a:extLst>
                </p:cNvPr>
                <p:cNvPicPr/>
                <p:nvPr/>
              </p:nvPicPr>
              <p:blipFill>
                <a:blip r:embed="rId200"/>
                <a:stretch>
                  <a:fillRect/>
                </a:stretch>
              </p:blipFill>
              <p:spPr>
                <a:xfrm>
                  <a:off x="101118" y="3186017"/>
                  <a:ext cx="76320" cy="3589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36" name="Ink 135">
                  <a:extLst>
                    <a:ext uri="{FF2B5EF4-FFF2-40B4-BE49-F238E27FC236}">
                      <a16:creationId xmlns:a16="http://schemas.microsoft.com/office/drawing/2014/main" id="{A099B071-E0A4-0031-8AF2-CE3E8C8A60C7}"/>
                    </a:ext>
                  </a:extLst>
                </p14:cNvPr>
                <p14:cNvContentPartPr/>
                <p14:nvPr/>
              </p14:nvContentPartPr>
              <p14:xfrm>
                <a:off x="179238" y="3385817"/>
                <a:ext cx="138240" cy="15840"/>
              </p14:xfrm>
            </p:contentPart>
          </mc:Choice>
          <mc:Fallback>
            <p:pic>
              <p:nvPicPr>
                <p:cNvPr id="136" name="Ink 135">
                  <a:extLst>
                    <a:ext uri="{FF2B5EF4-FFF2-40B4-BE49-F238E27FC236}">
                      <a16:creationId xmlns:a16="http://schemas.microsoft.com/office/drawing/2014/main" id="{A099B071-E0A4-0031-8AF2-CE3E8C8A60C7}"/>
                    </a:ext>
                  </a:extLst>
                </p:cNvPr>
                <p:cNvPicPr/>
                <p:nvPr/>
              </p:nvPicPr>
              <p:blipFill>
                <a:blip r:embed="rId202"/>
                <a:stretch>
                  <a:fillRect/>
                </a:stretch>
              </p:blipFill>
              <p:spPr>
                <a:xfrm>
                  <a:off x="161238" y="3367817"/>
                  <a:ext cx="1738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7" name="Ink 136">
                  <a:extLst>
                    <a:ext uri="{FF2B5EF4-FFF2-40B4-BE49-F238E27FC236}">
                      <a16:creationId xmlns:a16="http://schemas.microsoft.com/office/drawing/2014/main" id="{035885E8-6C1E-B5FF-F284-4E4CF65D7A4C}"/>
                    </a:ext>
                  </a:extLst>
                </p14:cNvPr>
                <p14:cNvContentPartPr/>
                <p14:nvPr/>
              </p14:nvContentPartPr>
              <p14:xfrm>
                <a:off x="289398" y="3282497"/>
                <a:ext cx="176040" cy="186120"/>
              </p14:xfrm>
            </p:contentPart>
          </mc:Choice>
          <mc:Fallback>
            <p:pic>
              <p:nvPicPr>
                <p:cNvPr id="137" name="Ink 136">
                  <a:extLst>
                    <a:ext uri="{FF2B5EF4-FFF2-40B4-BE49-F238E27FC236}">
                      <a16:creationId xmlns:a16="http://schemas.microsoft.com/office/drawing/2014/main" id="{035885E8-6C1E-B5FF-F284-4E4CF65D7A4C}"/>
                    </a:ext>
                  </a:extLst>
                </p:cNvPr>
                <p:cNvPicPr/>
                <p:nvPr/>
              </p:nvPicPr>
              <p:blipFill>
                <a:blip r:embed="rId204"/>
                <a:stretch>
                  <a:fillRect/>
                </a:stretch>
              </p:blipFill>
              <p:spPr>
                <a:xfrm>
                  <a:off x="271398" y="3264857"/>
                  <a:ext cx="2116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8" name="Ink 137">
                  <a:extLst>
                    <a:ext uri="{FF2B5EF4-FFF2-40B4-BE49-F238E27FC236}">
                      <a16:creationId xmlns:a16="http://schemas.microsoft.com/office/drawing/2014/main" id="{5F94C2D9-2DE1-F0A9-2284-D3FABE892566}"/>
                    </a:ext>
                  </a:extLst>
                </p14:cNvPr>
                <p14:cNvContentPartPr/>
                <p14:nvPr/>
              </p14:nvContentPartPr>
              <p14:xfrm>
                <a:off x="528078" y="3381137"/>
                <a:ext cx="43920" cy="182880"/>
              </p14:xfrm>
            </p:contentPart>
          </mc:Choice>
          <mc:Fallback>
            <p:pic>
              <p:nvPicPr>
                <p:cNvPr id="138" name="Ink 137">
                  <a:extLst>
                    <a:ext uri="{FF2B5EF4-FFF2-40B4-BE49-F238E27FC236}">
                      <a16:creationId xmlns:a16="http://schemas.microsoft.com/office/drawing/2014/main" id="{5F94C2D9-2DE1-F0A9-2284-D3FABE892566}"/>
                    </a:ext>
                  </a:extLst>
                </p:cNvPr>
                <p:cNvPicPr/>
                <p:nvPr/>
              </p:nvPicPr>
              <p:blipFill>
                <a:blip r:embed="rId206"/>
                <a:stretch>
                  <a:fillRect/>
                </a:stretch>
              </p:blipFill>
              <p:spPr>
                <a:xfrm>
                  <a:off x="510438" y="3363497"/>
                  <a:ext cx="795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40" name="Ink 139">
                  <a:extLst>
                    <a:ext uri="{FF2B5EF4-FFF2-40B4-BE49-F238E27FC236}">
                      <a16:creationId xmlns:a16="http://schemas.microsoft.com/office/drawing/2014/main" id="{2F637D7B-0E99-A9CF-3BB4-16DB2F235BA8}"/>
                    </a:ext>
                  </a:extLst>
                </p14:cNvPr>
                <p14:cNvContentPartPr/>
                <p14:nvPr/>
              </p14:nvContentPartPr>
              <p14:xfrm>
                <a:off x="663078" y="3204017"/>
                <a:ext cx="142920" cy="223200"/>
              </p14:xfrm>
            </p:contentPart>
          </mc:Choice>
          <mc:Fallback>
            <p:pic>
              <p:nvPicPr>
                <p:cNvPr id="140" name="Ink 139">
                  <a:extLst>
                    <a:ext uri="{FF2B5EF4-FFF2-40B4-BE49-F238E27FC236}">
                      <a16:creationId xmlns:a16="http://schemas.microsoft.com/office/drawing/2014/main" id="{2F637D7B-0E99-A9CF-3BB4-16DB2F235BA8}"/>
                    </a:ext>
                  </a:extLst>
                </p:cNvPr>
                <p:cNvPicPr/>
                <p:nvPr/>
              </p:nvPicPr>
              <p:blipFill>
                <a:blip r:embed="rId208"/>
                <a:stretch>
                  <a:fillRect/>
                </a:stretch>
              </p:blipFill>
              <p:spPr>
                <a:xfrm>
                  <a:off x="645438" y="3186017"/>
                  <a:ext cx="17856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41" name="Ink 140">
                  <a:extLst>
                    <a:ext uri="{FF2B5EF4-FFF2-40B4-BE49-F238E27FC236}">
                      <a16:creationId xmlns:a16="http://schemas.microsoft.com/office/drawing/2014/main" id="{3A3865C6-899B-1D63-BB82-334C570C6BFA}"/>
                    </a:ext>
                  </a:extLst>
                </p14:cNvPr>
                <p14:cNvContentPartPr/>
                <p14:nvPr/>
              </p14:nvContentPartPr>
              <p14:xfrm>
                <a:off x="807078" y="3139217"/>
                <a:ext cx="155520" cy="364680"/>
              </p14:xfrm>
            </p:contentPart>
          </mc:Choice>
          <mc:Fallback>
            <p:pic>
              <p:nvPicPr>
                <p:cNvPr id="141" name="Ink 140">
                  <a:extLst>
                    <a:ext uri="{FF2B5EF4-FFF2-40B4-BE49-F238E27FC236}">
                      <a16:creationId xmlns:a16="http://schemas.microsoft.com/office/drawing/2014/main" id="{3A3865C6-899B-1D63-BB82-334C570C6BFA}"/>
                    </a:ext>
                  </a:extLst>
                </p:cNvPr>
                <p:cNvPicPr/>
                <p:nvPr/>
              </p:nvPicPr>
              <p:blipFill>
                <a:blip r:embed="rId210"/>
                <a:stretch>
                  <a:fillRect/>
                </a:stretch>
              </p:blipFill>
              <p:spPr>
                <a:xfrm>
                  <a:off x="789438" y="3121217"/>
                  <a:ext cx="191160" cy="400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1">
            <p14:nvContentPartPr>
              <p14:cNvPr id="143" name="Ink 142">
                <a:extLst>
                  <a:ext uri="{FF2B5EF4-FFF2-40B4-BE49-F238E27FC236}">
                    <a16:creationId xmlns:a16="http://schemas.microsoft.com/office/drawing/2014/main" id="{ABD3B224-4F7E-E4F3-6590-E40D45AC714B}"/>
                  </a:ext>
                </a:extLst>
              </p14:cNvPr>
              <p14:cNvContentPartPr/>
              <p14:nvPr/>
            </p14:nvContentPartPr>
            <p14:xfrm>
              <a:off x="89238" y="3699017"/>
              <a:ext cx="6652080" cy="131400"/>
            </p14:xfrm>
          </p:contentPart>
        </mc:Choice>
        <mc:Fallback>
          <p:pic>
            <p:nvPicPr>
              <p:cNvPr id="143" name="Ink 142">
                <a:extLst>
                  <a:ext uri="{FF2B5EF4-FFF2-40B4-BE49-F238E27FC236}">
                    <a16:creationId xmlns:a16="http://schemas.microsoft.com/office/drawing/2014/main" id="{ABD3B224-4F7E-E4F3-6590-E40D45AC714B}"/>
                  </a:ext>
                </a:extLst>
              </p:cNvPr>
              <p:cNvPicPr/>
              <p:nvPr/>
            </p:nvPicPr>
            <p:blipFill>
              <a:blip r:embed="rId212"/>
              <a:stretch>
                <a:fillRect/>
              </a:stretch>
            </p:blipFill>
            <p:spPr>
              <a:xfrm>
                <a:off x="71598" y="3681377"/>
                <a:ext cx="6687720" cy="167040"/>
              </a:xfrm>
              <a:prstGeom prst="rect">
                <a:avLst/>
              </a:prstGeom>
            </p:spPr>
          </p:pic>
        </mc:Fallback>
      </mc:AlternateContent>
      <p:grpSp>
        <p:nvGrpSpPr>
          <p:cNvPr id="158" name="Group 157">
            <a:extLst>
              <a:ext uri="{FF2B5EF4-FFF2-40B4-BE49-F238E27FC236}">
                <a16:creationId xmlns:a16="http://schemas.microsoft.com/office/drawing/2014/main" id="{FD2B0E83-A8D4-BF92-201A-8FE9FDEBD018}"/>
              </a:ext>
            </a:extLst>
          </p:cNvPr>
          <p:cNvGrpSpPr/>
          <p:nvPr/>
        </p:nvGrpSpPr>
        <p:grpSpPr>
          <a:xfrm>
            <a:off x="51438" y="4014377"/>
            <a:ext cx="7334280" cy="1398600"/>
            <a:chOff x="51438" y="4014377"/>
            <a:chExt cx="7334280" cy="1398600"/>
          </a:xfrm>
        </p:grpSpPr>
        <mc:AlternateContent xmlns:mc="http://schemas.openxmlformats.org/markup-compatibility/2006">
          <mc:Choice xmlns:p14="http://schemas.microsoft.com/office/powerpoint/2010/main" Requires="p14">
            <p:contentPart p14:bwMode="auto" r:id="rId213">
              <p14:nvContentPartPr>
                <p14:cNvPr id="144" name="Ink 143">
                  <a:extLst>
                    <a:ext uri="{FF2B5EF4-FFF2-40B4-BE49-F238E27FC236}">
                      <a16:creationId xmlns:a16="http://schemas.microsoft.com/office/drawing/2014/main" id="{867BA22B-D5BB-D578-289F-F1743456011A}"/>
                    </a:ext>
                  </a:extLst>
                </p14:cNvPr>
                <p14:cNvContentPartPr/>
                <p14:nvPr/>
              </p14:nvContentPartPr>
              <p14:xfrm>
                <a:off x="121278" y="4014377"/>
                <a:ext cx="68400" cy="458640"/>
              </p14:xfrm>
            </p:contentPart>
          </mc:Choice>
          <mc:Fallback>
            <p:pic>
              <p:nvPicPr>
                <p:cNvPr id="144" name="Ink 143">
                  <a:extLst>
                    <a:ext uri="{FF2B5EF4-FFF2-40B4-BE49-F238E27FC236}">
                      <a16:creationId xmlns:a16="http://schemas.microsoft.com/office/drawing/2014/main" id="{867BA22B-D5BB-D578-289F-F1743456011A}"/>
                    </a:ext>
                  </a:extLst>
                </p:cNvPr>
                <p:cNvPicPr/>
                <p:nvPr/>
              </p:nvPicPr>
              <p:blipFill>
                <a:blip r:embed="rId214"/>
                <a:stretch>
                  <a:fillRect/>
                </a:stretch>
              </p:blipFill>
              <p:spPr>
                <a:xfrm>
                  <a:off x="103638" y="3996737"/>
                  <a:ext cx="104040" cy="4942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45" name="Ink 144">
                  <a:extLst>
                    <a:ext uri="{FF2B5EF4-FFF2-40B4-BE49-F238E27FC236}">
                      <a16:creationId xmlns:a16="http://schemas.microsoft.com/office/drawing/2014/main" id="{FB45C523-F077-1BC0-33DB-C744C51B27A6}"/>
                    </a:ext>
                  </a:extLst>
                </p14:cNvPr>
                <p14:cNvContentPartPr/>
                <p14:nvPr/>
              </p14:nvContentPartPr>
              <p14:xfrm>
                <a:off x="210918" y="4104737"/>
                <a:ext cx="149760" cy="239040"/>
              </p14:xfrm>
            </p:contentPart>
          </mc:Choice>
          <mc:Fallback>
            <p:pic>
              <p:nvPicPr>
                <p:cNvPr id="145" name="Ink 144">
                  <a:extLst>
                    <a:ext uri="{FF2B5EF4-FFF2-40B4-BE49-F238E27FC236}">
                      <a16:creationId xmlns:a16="http://schemas.microsoft.com/office/drawing/2014/main" id="{FB45C523-F077-1BC0-33DB-C744C51B27A6}"/>
                    </a:ext>
                  </a:extLst>
                </p:cNvPr>
                <p:cNvPicPr/>
                <p:nvPr/>
              </p:nvPicPr>
              <p:blipFill>
                <a:blip r:embed="rId216"/>
                <a:stretch>
                  <a:fillRect/>
                </a:stretch>
              </p:blipFill>
              <p:spPr>
                <a:xfrm>
                  <a:off x="192918" y="4087097"/>
                  <a:ext cx="18540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46" name="Ink 145">
                  <a:extLst>
                    <a:ext uri="{FF2B5EF4-FFF2-40B4-BE49-F238E27FC236}">
                      <a16:creationId xmlns:a16="http://schemas.microsoft.com/office/drawing/2014/main" id="{06F8EA0B-ABA1-CE4C-7261-00691236B7AC}"/>
                    </a:ext>
                  </a:extLst>
                </p14:cNvPr>
                <p14:cNvContentPartPr/>
                <p14:nvPr/>
              </p14:nvContentPartPr>
              <p14:xfrm>
                <a:off x="451758" y="4259537"/>
                <a:ext cx="46800" cy="193320"/>
              </p14:xfrm>
            </p:contentPart>
          </mc:Choice>
          <mc:Fallback>
            <p:pic>
              <p:nvPicPr>
                <p:cNvPr id="146" name="Ink 145">
                  <a:extLst>
                    <a:ext uri="{FF2B5EF4-FFF2-40B4-BE49-F238E27FC236}">
                      <a16:creationId xmlns:a16="http://schemas.microsoft.com/office/drawing/2014/main" id="{06F8EA0B-ABA1-CE4C-7261-00691236B7AC}"/>
                    </a:ext>
                  </a:extLst>
                </p:cNvPr>
                <p:cNvPicPr/>
                <p:nvPr/>
              </p:nvPicPr>
              <p:blipFill>
                <a:blip r:embed="rId218"/>
                <a:stretch>
                  <a:fillRect/>
                </a:stretch>
              </p:blipFill>
              <p:spPr>
                <a:xfrm>
                  <a:off x="433758" y="4241537"/>
                  <a:ext cx="824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47" name="Ink 146">
                  <a:extLst>
                    <a:ext uri="{FF2B5EF4-FFF2-40B4-BE49-F238E27FC236}">
                      <a16:creationId xmlns:a16="http://schemas.microsoft.com/office/drawing/2014/main" id="{0B435581-4972-9DFD-4067-F40E1D9C9BB3}"/>
                    </a:ext>
                  </a:extLst>
                </p14:cNvPr>
                <p14:cNvContentPartPr/>
                <p14:nvPr/>
              </p14:nvContentPartPr>
              <p14:xfrm>
                <a:off x="566958" y="4085297"/>
                <a:ext cx="238680" cy="235800"/>
              </p14:xfrm>
            </p:contentPart>
          </mc:Choice>
          <mc:Fallback>
            <p:pic>
              <p:nvPicPr>
                <p:cNvPr id="147" name="Ink 146">
                  <a:extLst>
                    <a:ext uri="{FF2B5EF4-FFF2-40B4-BE49-F238E27FC236}">
                      <a16:creationId xmlns:a16="http://schemas.microsoft.com/office/drawing/2014/main" id="{0B435581-4972-9DFD-4067-F40E1D9C9BB3}"/>
                    </a:ext>
                  </a:extLst>
                </p:cNvPr>
                <p:cNvPicPr/>
                <p:nvPr/>
              </p:nvPicPr>
              <p:blipFill>
                <a:blip r:embed="rId220"/>
                <a:stretch>
                  <a:fillRect/>
                </a:stretch>
              </p:blipFill>
              <p:spPr>
                <a:xfrm>
                  <a:off x="549318" y="4067297"/>
                  <a:ext cx="27432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48" name="Ink 147">
                  <a:extLst>
                    <a:ext uri="{FF2B5EF4-FFF2-40B4-BE49-F238E27FC236}">
                      <a16:creationId xmlns:a16="http://schemas.microsoft.com/office/drawing/2014/main" id="{A8AE44F0-189C-05C6-3F9C-56C0017E7787}"/>
                    </a:ext>
                  </a:extLst>
                </p14:cNvPr>
                <p14:cNvContentPartPr/>
                <p14:nvPr/>
              </p14:nvContentPartPr>
              <p14:xfrm>
                <a:off x="759198" y="4028057"/>
                <a:ext cx="114840" cy="342360"/>
              </p14:xfrm>
            </p:contentPart>
          </mc:Choice>
          <mc:Fallback>
            <p:pic>
              <p:nvPicPr>
                <p:cNvPr id="148" name="Ink 147">
                  <a:extLst>
                    <a:ext uri="{FF2B5EF4-FFF2-40B4-BE49-F238E27FC236}">
                      <a16:creationId xmlns:a16="http://schemas.microsoft.com/office/drawing/2014/main" id="{A8AE44F0-189C-05C6-3F9C-56C0017E7787}"/>
                    </a:ext>
                  </a:extLst>
                </p:cNvPr>
                <p:cNvPicPr/>
                <p:nvPr/>
              </p:nvPicPr>
              <p:blipFill>
                <a:blip r:embed="rId222"/>
                <a:stretch>
                  <a:fillRect/>
                </a:stretch>
              </p:blipFill>
              <p:spPr>
                <a:xfrm>
                  <a:off x="741198" y="4010417"/>
                  <a:ext cx="150480" cy="3780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50" name="Ink 149">
                  <a:extLst>
                    <a:ext uri="{FF2B5EF4-FFF2-40B4-BE49-F238E27FC236}">
                      <a16:creationId xmlns:a16="http://schemas.microsoft.com/office/drawing/2014/main" id="{1D5C76D9-9748-7EC5-9A1A-78C0CC3502AF}"/>
                    </a:ext>
                  </a:extLst>
                </p14:cNvPr>
                <p14:cNvContentPartPr/>
                <p14:nvPr/>
              </p14:nvContentPartPr>
              <p14:xfrm>
                <a:off x="51438" y="4525217"/>
                <a:ext cx="7334280" cy="253440"/>
              </p14:xfrm>
            </p:contentPart>
          </mc:Choice>
          <mc:Fallback>
            <p:pic>
              <p:nvPicPr>
                <p:cNvPr id="150" name="Ink 149">
                  <a:extLst>
                    <a:ext uri="{FF2B5EF4-FFF2-40B4-BE49-F238E27FC236}">
                      <a16:creationId xmlns:a16="http://schemas.microsoft.com/office/drawing/2014/main" id="{1D5C76D9-9748-7EC5-9A1A-78C0CC3502AF}"/>
                    </a:ext>
                  </a:extLst>
                </p:cNvPr>
                <p:cNvPicPr/>
                <p:nvPr/>
              </p:nvPicPr>
              <p:blipFill>
                <a:blip r:embed="rId224"/>
                <a:stretch>
                  <a:fillRect/>
                </a:stretch>
              </p:blipFill>
              <p:spPr>
                <a:xfrm>
                  <a:off x="33438" y="4507217"/>
                  <a:ext cx="736992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52" name="Ink 151">
                  <a:extLst>
                    <a:ext uri="{FF2B5EF4-FFF2-40B4-BE49-F238E27FC236}">
                      <a16:creationId xmlns:a16="http://schemas.microsoft.com/office/drawing/2014/main" id="{497979F3-C718-4CD7-3400-59928801DB9B}"/>
                    </a:ext>
                  </a:extLst>
                </p14:cNvPr>
                <p14:cNvContentPartPr/>
                <p14:nvPr/>
              </p14:nvContentPartPr>
              <p14:xfrm>
                <a:off x="122358" y="4979897"/>
                <a:ext cx="160200" cy="433080"/>
              </p14:xfrm>
            </p:contentPart>
          </mc:Choice>
          <mc:Fallback>
            <p:pic>
              <p:nvPicPr>
                <p:cNvPr id="152" name="Ink 151">
                  <a:extLst>
                    <a:ext uri="{FF2B5EF4-FFF2-40B4-BE49-F238E27FC236}">
                      <a16:creationId xmlns:a16="http://schemas.microsoft.com/office/drawing/2014/main" id="{497979F3-C718-4CD7-3400-59928801DB9B}"/>
                    </a:ext>
                  </a:extLst>
                </p:cNvPr>
                <p:cNvPicPr/>
                <p:nvPr/>
              </p:nvPicPr>
              <p:blipFill>
                <a:blip r:embed="rId226"/>
                <a:stretch>
                  <a:fillRect/>
                </a:stretch>
              </p:blipFill>
              <p:spPr>
                <a:xfrm>
                  <a:off x="104718" y="4962257"/>
                  <a:ext cx="195840" cy="4687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53" name="Ink 152">
                  <a:extLst>
                    <a:ext uri="{FF2B5EF4-FFF2-40B4-BE49-F238E27FC236}">
                      <a16:creationId xmlns:a16="http://schemas.microsoft.com/office/drawing/2014/main" id="{FE8B5D9B-3924-564A-661C-AD9151523412}"/>
                    </a:ext>
                  </a:extLst>
                </p14:cNvPr>
                <p14:cNvContentPartPr/>
                <p14:nvPr/>
              </p14:nvContentPartPr>
              <p14:xfrm>
                <a:off x="249078" y="5036417"/>
                <a:ext cx="239040" cy="251280"/>
              </p14:xfrm>
            </p:contentPart>
          </mc:Choice>
          <mc:Fallback>
            <p:pic>
              <p:nvPicPr>
                <p:cNvPr id="153" name="Ink 152">
                  <a:extLst>
                    <a:ext uri="{FF2B5EF4-FFF2-40B4-BE49-F238E27FC236}">
                      <a16:creationId xmlns:a16="http://schemas.microsoft.com/office/drawing/2014/main" id="{FE8B5D9B-3924-564A-661C-AD9151523412}"/>
                    </a:ext>
                  </a:extLst>
                </p:cNvPr>
                <p:cNvPicPr/>
                <p:nvPr/>
              </p:nvPicPr>
              <p:blipFill>
                <a:blip r:embed="rId228"/>
                <a:stretch>
                  <a:fillRect/>
                </a:stretch>
              </p:blipFill>
              <p:spPr>
                <a:xfrm>
                  <a:off x="231438" y="5018777"/>
                  <a:ext cx="27468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54" name="Ink 153">
                  <a:extLst>
                    <a:ext uri="{FF2B5EF4-FFF2-40B4-BE49-F238E27FC236}">
                      <a16:creationId xmlns:a16="http://schemas.microsoft.com/office/drawing/2014/main" id="{FF5B0ABE-25E0-5B4E-0FB0-C7155FBE417B}"/>
                    </a:ext>
                  </a:extLst>
                </p14:cNvPr>
                <p14:cNvContentPartPr/>
                <p14:nvPr/>
              </p14:nvContentPartPr>
              <p14:xfrm>
                <a:off x="559398" y="5160617"/>
                <a:ext cx="27360" cy="160920"/>
              </p14:xfrm>
            </p:contentPart>
          </mc:Choice>
          <mc:Fallback>
            <p:pic>
              <p:nvPicPr>
                <p:cNvPr id="154" name="Ink 153">
                  <a:extLst>
                    <a:ext uri="{FF2B5EF4-FFF2-40B4-BE49-F238E27FC236}">
                      <a16:creationId xmlns:a16="http://schemas.microsoft.com/office/drawing/2014/main" id="{FF5B0ABE-25E0-5B4E-0FB0-C7155FBE417B}"/>
                    </a:ext>
                  </a:extLst>
                </p:cNvPr>
                <p:cNvPicPr/>
                <p:nvPr/>
              </p:nvPicPr>
              <p:blipFill>
                <a:blip r:embed="rId230"/>
                <a:stretch>
                  <a:fillRect/>
                </a:stretch>
              </p:blipFill>
              <p:spPr>
                <a:xfrm>
                  <a:off x="541758" y="5142617"/>
                  <a:ext cx="630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55" name="Ink 154">
                  <a:extLst>
                    <a:ext uri="{FF2B5EF4-FFF2-40B4-BE49-F238E27FC236}">
                      <a16:creationId xmlns:a16="http://schemas.microsoft.com/office/drawing/2014/main" id="{48DE075E-1C25-FEA2-9647-0BB51D8EC99E}"/>
                    </a:ext>
                  </a:extLst>
                </p14:cNvPr>
                <p14:cNvContentPartPr/>
                <p14:nvPr/>
              </p14:nvContentPartPr>
              <p14:xfrm>
                <a:off x="592878" y="4995017"/>
                <a:ext cx="191160" cy="208080"/>
              </p14:xfrm>
            </p:contentPart>
          </mc:Choice>
          <mc:Fallback>
            <p:pic>
              <p:nvPicPr>
                <p:cNvPr id="155" name="Ink 154">
                  <a:extLst>
                    <a:ext uri="{FF2B5EF4-FFF2-40B4-BE49-F238E27FC236}">
                      <a16:creationId xmlns:a16="http://schemas.microsoft.com/office/drawing/2014/main" id="{48DE075E-1C25-FEA2-9647-0BB51D8EC99E}"/>
                    </a:ext>
                  </a:extLst>
                </p:cNvPr>
                <p:cNvPicPr/>
                <p:nvPr/>
              </p:nvPicPr>
              <p:blipFill>
                <a:blip r:embed="rId232"/>
                <a:stretch>
                  <a:fillRect/>
                </a:stretch>
              </p:blipFill>
              <p:spPr>
                <a:xfrm>
                  <a:off x="574878" y="4977017"/>
                  <a:ext cx="22680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56" name="Ink 155">
                  <a:extLst>
                    <a:ext uri="{FF2B5EF4-FFF2-40B4-BE49-F238E27FC236}">
                      <a16:creationId xmlns:a16="http://schemas.microsoft.com/office/drawing/2014/main" id="{2844D01C-1179-77AC-52AB-F4A3286860AA}"/>
                    </a:ext>
                  </a:extLst>
                </p14:cNvPr>
                <p14:cNvContentPartPr/>
                <p14:nvPr/>
              </p14:nvContentPartPr>
              <p14:xfrm>
                <a:off x="785838" y="4938497"/>
                <a:ext cx="140400" cy="178560"/>
              </p14:xfrm>
            </p:contentPart>
          </mc:Choice>
          <mc:Fallback>
            <p:pic>
              <p:nvPicPr>
                <p:cNvPr id="156" name="Ink 155">
                  <a:extLst>
                    <a:ext uri="{FF2B5EF4-FFF2-40B4-BE49-F238E27FC236}">
                      <a16:creationId xmlns:a16="http://schemas.microsoft.com/office/drawing/2014/main" id="{2844D01C-1179-77AC-52AB-F4A3286860AA}"/>
                    </a:ext>
                  </a:extLst>
                </p:cNvPr>
                <p:cNvPicPr/>
                <p:nvPr/>
              </p:nvPicPr>
              <p:blipFill>
                <a:blip r:embed="rId234"/>
                <a:stretch>
                  <a:fillRect/>
                </a:stretch>
              </p:blipFill>
              <p:spPr>
                <a:xfrm>
                  <a:off x="767838" y="4920857"/>
                  <a:ext cx="17604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57" name="Ink 156">
                  <a:extLst>
                    <a:ext uri="{FF2B5EF4-FFF2-40B4-BE49-F238E27FC236}">
                      <a16:creationId xmlns:a16="http://schemas.microsoft.com/office/drawing/2014/main" id="{062D1AFA-18AC-E9EA-3CAD-0D4174D0B898}"/>
                    </a:ext>
                  </a:extLst>
                </p14:cNvPr>
                <p14:cNvContentPartPr/>
                <p14:nvPr/>
              </p14:nvContentPartPr>
              <p14:xfrm>
                <a:off x="873678" y="4801337"/>
                <a:ext cx="174240" cy="506160"/>
              </p14:xfrm>
            </p:contentPart>
          </mc:Choice>
          <mc:Fallback>
            <p:pic>
              <p:nvPicPr>
                <p:cNvPr id="157" name="Ink 156">
                  <a:extLst>
                    <a:ext uri="{FF2B5EF4-FFF2-40B4-BE49-F238E27FC236}">
                      <a16:creationId xmlns:a16="http://schemas.microsoft.com/office/drawing/2014/main" id="{062D1AFA-18AC-E9EA-3CAD-0D4174D0B898}"/>
                    </a:ext>
                  </a:extLst>
                </p:cNvPr>
                <p:cNvPicPr/>
                <p:nvPr/>
              </p:nvPicPr>
              <p:blipFill>
                <a:blip r:embed="rId236"/>
                <a:stretch>
                  <a:fillRect/>
                </a:stretch>
              </p:blipFill>
              <p:spPr>
                <a:xfrm>
                  <a:off x="855678" y="4783697"/>
                  <a:ext cx="209880" cy="541800"/>
                </a:xfrm>
                <a:prstGeom prst="rect">
                  <a:avLst/>
                </a:prstGeom>
              </p:spPr>
            </p:pic>
          </mc:Fallback>
        </mc:AlternateContent>
      </p:grpSp>
      <p:grpSp>
        <p:nvGrpSpPr>
          <p:cNvPr id="164" name="Group 163">
            <a:extLst>
              <a:ext uri="{FF2B5EF4-FFF2-40B4-BE49-F238E27FC236}">
                <a16:creationId xmlns:a16="http://schemas.microsoft.com/office/drawing/2014/main" id="{B53D6A14-DC14-B907-A044-1E052772C21A}"/>
              </a:ext>
            </a:extLst>
          </p:cNvPr>
          <p:cNvGrpSpPr/>
          <p:nvPr/>
        </p:nvGrpSpPr>
        <p:grpSpPr>
          <a:xfrm>
            <a:off x="1360398" y="1807937"/>
            <a:ext cx="541440" cy="306360"/>
            <a:chOff x="1360398" y="1807937"/>
            <a:chExt cx="541440" cy="306360"/>
          </a:xfrm>
        </p:grpSpPr>
        <mc:AlternateContent xmlns:mc="http://schemas.openxmlformats.org/markup-compatibility/2006">
          <mc:Choice xmlns:p14="http://schemas.microsoft.com/office/powerpoint/2010/main" Requires="p14">
            <p:contentPart p14:bwMode="auto" r:id="rId237">
              <p14:nvContentPartPr>
                <p14:cNvPr id="159" name="Ink 158">
                  <a:extLst>
                    <a:ext uri="{FF2B5EF4-FFF2-40B4-BE49-F238E27FC236}">
                      <a16:creationId xmlns:a16="http://schemas.microsoft.com/office/drawing/2014/main" id="{0176687D-4531-C45F-4920-EE2E11050883}"/>
                    </a:ext>
                  </a:extLst>
                </p14:cNvPr>
                <p14:cNvContentPartPr/>
                <p14:nvPr/>
              </p14:nvContentPartPr>
              <p14:xfrm>
                <a:off x="1360398" y="1843937"/>
                <a:ext cx="272520" cy="30600"/>
              </p14:xfrm>
            </p:contentPart>
          </mc:Choice>
          <mc:Fallback>
            <p:pic>
              <p:nvPicPr>
                <p:cNvPr id="159" name="Ink 158">
                  <a:extLst>
                    <a:ext uri="{FF2B5EF4-FFF2-40B4-BE49-F238E27FC236}">
                      <a16:creationId xmlns:a16="http://schemas.microsoft.com/office/drawing/2014/main" id="{0176687D-4531-C45F-4920-EE2E11050883}"/>
                    </a:ext>
                  </a:extLst>
                </p:cNvPr>
                <p:cNvPicPr/>
                <p:nvPr/>
              </p:nvPicPr>
              <p:blipFill>
                <a:blip r:embed="rId238"/>
                <a:stretch>
                  <a:fillRect/>
                </a:stretch>
              </p:blipFill>
              <p:spPr>
                <a:xfrm>
                  <a:off x="1342758" y="1826297"/>
                  <a:ext cx="3081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60" name="Ink 159">
                  <a:extLst>
                    <a:ext uri="{FF2B5EF4-FFF2-40B4-BE49-F238E27FC236}">
                      <a16:creationId xmlns:a16="http://schemas.microsoft.com/office/drawing/2014/main" id="{B47CCF28-7D20-8A7D-81BE-EB6852B1EA9E}"/>
                    </a:ext>
                  </a:extLst>
                </p14:cNvPr>
                <p14:cNvContentPartPr/>
                <p14:nvPr/>
              </p14:nvContentPartPr>
              <p14:xfrm>
                <a:off x="1482078" y="1890377"/>
                <a:ext cx="46800" cy="223920"/>
              </p14:xfrm>
            </p:contentPart>
          </mc:Choice>
          <mc:Fallback>
            <p:pic>
              <p:nvPicPr>
                <p:cNvPr id="160" name="Ink 159">
                  <a:extLst>
                    <a:ext uri="{FF2B5EF4-FFF2-40B4-BE49-F238E27FC236}">
                      <a16:creationId xmlns:a16="http://schemas.microsoft.com/office/drawing/2014/main" id="{B47CCF28-7D20-8A7D-81BE-EB6852B1EA9E}"/>
                    </a:ext>
                  </a:extLst>
                </p:cNvPr>
                <p:cNvPicPr/>
                <p:nvPr/>
              </p:nvPicPr>
              <p:blipFill>
                <a:blip r:embed="rId240"/>
                <a:stretch>
                  <a:fillRect/>
                </a:stretch>
              </p:blipFill>
              <p:spPr>
                <a:xfrm>
                  <a:off x="1464078" y="1872737"/>
                  <a:ext cx="8244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61" name="Ink 160">
                  <a:extLst>
                    <a:ext uri="{FF2B5EF4-FFF2-40B4-BE49-F238E27FC236}">
                      <a16:creationId xmlns:a16="http://schemas.microsoft.com/office/drawing/2014/main" id="{961A11AA-0F5A-D4FC-EB92-C635D0EE6691}"/>
                    </a:ext>
                  </a:extLst>
                </p14:cNvPr>
                <p14:cNvContentPartPr/>
                <p14:nvPr/>
              </p14:nvContentPartPr>
              <p14:xfrm>
                <a:off x="1619598" y="2044097"/>
                <a:ext cx="9720" cy="17280"/>
              </p14:xfrm>
            </p:contentPart>
          </mc:Choice>
          <mc:Fallback>
            <p:pic>
              <p:nvPicPr>
                <p:cNvPr id="161" name="Ink 160">
                  <a:extLst>
                    <a:ext uri="{FF2B5EF4-FFF2-40B4-BE49-F238E27FC236}">
                      <a16:creationId xmlns:a16="http://schemas.microsoft.com/office/drawing/2014/main" id="{961A11AA-0F5A-D4FC-EB92-C635D0EE6691}"/>
                    </a:ext>
                  </a:extLst>
                </p:cNvPr>
                <p:cNvPicPr/>
                <p:nvPr/>
              </p:nvPicPr>
              <p:blipFill>
                <a:blip r:embed="rId242"/>
                <a:stretch>
                  <a:fillRect/>
                </a:stretch>
              </p:blipFill>
              <p:spPr>
                <a:xfrm>
                  <a:off x="1601598" y="2026457"/>
                  <a:ext cx="453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62" name="Ink 161">
                  <a:extLst>
                    <a:ext uri="{FF2B5EF4-FFF2-40B4-BE49-F238E27FC236}">
                      <a16:creationId xmlns:a16="http://schemas.microsoft.com/office/drawing/2014/main" id="{BFDCE522-0E13-A305-BE3B-2FECDB3C316F}"/>
                    </a:ext>
                  </a:extLst>
                </p14:cNvPr>
                <p14:cNvContentPartPr/>
                <p14:nvPr/>
              </p14:nvContentPartPr>
              <p14:xfrm>
                <a:off x="1729038" y="1807937"/>
                <a:ext cx="172800" cy="260640"/>
              </p14:xfrm>
            </p:contentPart>
          </mc:Choice>
          <mc:Fallback>
            <p:pic>
              <p:nvPicPr>
                <p:cNvPr id="162" name="Ink 161">
                  <a:extLst>
                    <a:ext uri="{FF2B5EF4-FFF2-40B4-BE49-F238E27FC236}">
                      <a16:creationId xmlns:a16="http://schemas.microsoft.com/office/drawing/2014/main" id="{BFDCE522-0E13-A305-BE3B-2FECDB3C316F}"/>
                    </a:ext>
                  </a:extLst>
                </p:cNvPr>
                <p:cNvPicPr/>
                <p:nvPr/>
              </p:nvPicPr>
              <p:blipFill>
                <a:blip r:embed="rId244"/>
                <a:stretch>
                  <a:fillRect/>
                </a:stretch>
              </p:blipFill>
              <p:spPr>
                <a:xfrm>
                  <a:off x="1711038" y="1790297"/>
                  <a:ext cx="208440" cy="296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5">
            <p14:nvContentPartPr>
              <p14:cNvPr id="163" name="Ink 162">
                <a:extLst>
                  <a:ext uri="{FF2B5EF4-FFF2-40B4-BE49-F238E27FC236}">
                    <a16:creationId xmlns:a16="http://schemas.microsoft.com/office/drawing/2014/main" id="{5B4F7D81-68AB-60A4-A372-20398D6C6057}"/>
                  </a:ext>
                </a:extLst>
              </p14:cNvPr>
              <p14:cNvContentPartPr/>
              <p14:nvPr/>
            </p14:nvContentPartPr>
            <p14:xfrm>
              <a:off x="2150598" y="1738817"/>
              <a:ext cx="216720" cy="3751920"/>
            </p14:xfrm>
          </p:contentPart>
        </mc:Choice>
        <mc:Fallback>
          <p:pic>
            <p:nvPicPr>
              <p:cNvPr id="163" name="Ink 162">
                <a:extLst>
                  <a:ext uri="{FF2B5EF4-FFF2-40B4-BE49-F238E27FC236}">
                    <a16:creationId xmlns:a16="http://schemas.microsoft.com/office/drawing/2014/main" id="{5B4F7D81-68AB-60A4-A372-20398D6C6057}"/>
                  </a:ext>
                </a:extLst>
              </p:cNvPr>
              <p:cNvPicPr/>
              <p:nvPr/>
            </p:nvPicPr>
            <p:blipFill>
              <a:blip r:embed="rId246"/>
              <a:stretch>
                <a:fillRect/>
              </a:stretch>
            </p:blipFill>
            <p:spPr>
              <a:xfrm>
                <a:off x="2132598" y="1721177"/>
                <a:ext cx="252360" cy="3787560"/>
              </a:xfrm>
              <a:prstGeom prst="rect">
                <a:avLst/>
              </a:prstGeom>
            </p:spPr>
          </p:pic>
        </mc:Fallback>
      </mc:AlternateContent>
      <p:grpSp>
        <p:nvGrpSpPr>
          <p:cNvPr id="170" name="Group 169">
            <a:extLst>
              <a:ext uri="{FF2B5EF4-FFF2-40B4-BE49-F238E27FC236}">
                <a16:creationId xmlns:a16="http://schemas.microsoft.com/office/drawing/2014/main" id="{7E94109C-A05E-8F19-3511-F87AC523FD67}"/>
              </a:ext>
            </a:extLst>
          </p:cNvPr>
          <p:cNvGrpSpPr/>
          <p:nvPr/>
        </p:nvGrpSpPr>
        <p:grpSpPr>
          <a:xfrm>
            <a:off x="1403288" y="2546866"/>
            <a:ext cx="367920" cy="283680"/>
            <a:chOff x="1403288" y="2546866"/>
            <a:chExt cx="367920" cy="283680"/>
          </a:xfrm>
        </p:grpSpPr>
        <mc:AlternateContent xmlns:mc="http://schemas.openxmlformats.org/markup-compatibility/2006">
          <mc:Choice xmlns:p14="http://schemas.microsoft.com/office/powerpoint/2010/main" Requires="p14">
            <p:contentPart p14:bwMode="auto" r:id="rId247">
              <p14:nvContentPartPr>
                <p14:cNvPr id="165" name="Ink 164">
                  <a:extLst>
                    <a:ext uri="{FF2B5EF4-FFF2-40B4-BE49-F238E27FC236}">
                      <a16:creationId xmlns:a16="http://schemas.microsoft.com/office/drawing/2014/main" id="{CCF34190-E8B5-F4C8-BE46-139EEC61D471}"/>
                    </a:ext>
                  </a:extLst>
                </p14:cNvPr>
                <p14:cNvContentPartPr/>
                <p14:nvPr/>
              </p14:nvContentPartPr>
              <p14:xfrm>
                <a:off x="1403288" y="2657746"/>
                <a:ext cx="152280" cy="16920"/>
              </p14:xfrm>
            </p:contentPart>
          </mc:Choice>
          <mc:Fallback>
            <p:pic>
              <p:nvPicPr>
                <p:cNvPr id="165" name="Ink 164">
                  <a:extLst>
                    <a:ext uri="{FF2B5EF4-FFF2-40B4-BE49-F238E27FC236}">
                      <a16:creationId xmlns:a16="http://schemas.microsoft.com/office/drawing/2014/main" id="{CCF34190-E8B5-F4C8-BE46-139EEC61D471}"/>
                    </a:ext>
                  </a:extLst>
                </p:cNvPr>
                <p:cNvPicPr/>
                <p:nvPr/>
              </p:nvPicPr>
              <p:blipFill>
                <a:blip r:embed="rId248"/>
                <a:stretch>
                  <a:fillRect/>
                </a:stretch>
              </p:blipFill>
              <p:spPr>
                <a:xfrm>
                  <a:off x="1385288" y="2639746"/>
                  <a:ext cx="1879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66" name="Ink 165">
                  <a:extLst>
                    <a:ext uri="{FF2B5EF4-FFF2-40B4-BE49-F238E27FC236}">
                      <a16:creationId xmlns:a16="http://schemas.microsoft.com/office/drawing/2014/main" id="{7965F43A-25FC-3CFA-6718-4D2AAC05F507}"/>
                    </a:ext>
                  </a:extLst>
                </p14:cNvPr>
                <p14:cNvContentPartPr/>
                <p14:nvPr/>
              </p14:nvContentPartPr>
              <p14:xfrm>
                <a:off x="1584728" y="2546866"/>
                <a:ext cx="186480" cy="283680"/>
              </p14:xfrm>
            </p:contentPart>
          </mc:Choice>
          <mc:Fallback>
            <p:pic>
              <p:nvPicPr>
                <p:cNvPr id="166" name="Ink 165">
                  <a:extLst>
                    <a:ext uri="{FF2B5EF4-FFF2-40B4-BE49-F238E27FC236}">
                      <a16:creationId xmlns:a16="http://schemas.microsoft.com/office/drawing/2014/main" id="{7965F43A-25FC-3CFA-6718-4D2AAC05F507}"/>
                    </a:ext>
                  </a:extLst>
                </p:cNvPr>
                <p:cNvPicPr/>
                <p:nvPr/>
              </p:nvPicPr>
              <p:blipFill>
                <a:blip r:embed="rId250"/>
                <a:stretch>
                  <a:fillRect/>
                </a:stretch>
              </p:blipFill>
              <p:spPr>
                <a:xfrm>
                  <a:off x="1567088" y="2529226"/>
                  <a:ext cx="222120" cy="319320"/>
                </a:xfrm>
                <a:prstGeom prst="rect">
                  <a:avLst/>
                </a:prstGeom>
              </p:spPr>
            </p:pic>
          </mc:Fallback>
        </mc:AlternateContent>
      </p:grpSp>
      <p:grpSp>
        <p:nvGrpSpPr>
          <p:cNvPr id="169" name="Group 168">
            <a:extLst>
              <a:ext uri="{FF2B5EF4-FFF2-40B4-BE49-F238E27FC236}">
                <a16:creationId xmlns:a16="http://schemas.microsoft.com/office/drawing/2014/main" id="{65F62561-009D-8C8A-698A-A287FF0D3826}"/>
              </a:ext>
            </a:extLst>
          </p:cNvPr>
          <p:cNvGrpSpPr/>
          <p:nvPr/>
        </p:nvGrpSpPr>
        <p:grpSpPr>
          <a:xfrm>
            <a:off x="1420568" y="3199546"/>
            <a:ext cx="345600" cy="268920"/>
            <a:chOff x="1420568" y="3199546"/>
            <a:chExt cx="345600" cy="268920"/>
          </a:xfrm>
        </p:grpSpPr>
        <mc:AlternateContent xmlns:mc="http://schemas.openxmlformats.org/markup-compatibility/2006">
          <mc:Choice xmlns:p14="http://schemas.microsoft.com/office/powerpoint/2010/main" Requires="p14">
            <p:contentPart p14:bwMode="auto" r:id="rId251">
              <p14:nvContentPartPr>
                <p14:cNvPr id="167" name="Ink 166">
                  <a:extLst>
                    <a:ext uri="{FF2B5EF4-FFF2-40B4-BE49-F238E27FC236}">
                      <a16:creationId xmlns:a16="http://schemas.microsoft.com/office/drawing/2014/main" id="{B482D777-8233-C152-A1AA-C5AA460A4AE3}"/>
                    </a:ext>
                  </a:extLst>
                </p14:cNvPr>
                <p14:cNvContentPartPr/>
                <p14:nvPr/>
              </p14:nvContentPartPr>
              <p14:xfrm>
                <a:off x="1420568" y="3324826"/>
                <a:ext cx="173160" cy="17280"/>
              </p14:xfrm>
            </p:contentPart>
          </mc:Choice>
          <mc:Fallback>
            <p:pic>
              <p:nvPicPr>
                <p:cNvPr id="167" name="Ink 166">
                  <a:extLst>
                    <a:ext uri="{FF2B5EF4-FFF2-40B4-BE49-F238E27FC236}">
                      <a16:creationId xmlns:a16="http://schemas.microsoft.com/office/drawing/2014/main" id="{B482D777-8233-C152-A1AA-C5AA460A4AE3}"/>
                    </a:ext>
                  </a:extLst>
                </p:cNvPr>
                <p:cNvPicPr/>
                <p:nvPr/>
              </p:nvPicPr>
              <p:blipFill>
                <a:blip r:embed="rId252"/>
                <a:stretch>
                  <a:fillRect/>
                </a:stretch>
              </p:blipFill>
              <p:spPr>
                <a:xfrm>
                  <a:off x="1402568" y="3307186"/>
                  <a:ext cx="2088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68" name="Ink 167">
                  <a:extLst>
                    <a:ext uri="{FF2B5EF4-FFF2-40B4-BE49-F238E27FC236}">
                      <a16:creationId xmlns:a16="http://schemas.microsoft.com/office/drawing/2014/main" id="{A68B47C3-F664-E1FF-992A-ACF674BEFB39}"/>
                    </a:ext>
                  </a:extLst>
                </p14:cNvPr>
                <p14:cNvContentPartPr/>
                <p14:nvPr/>
              </p14:nvContentPartPr>
              <p14:xfrm>
                <a:off x="1661048" y="3199546"/>
                <a:ext cx="105120" cy="268920"/>
              </p14:xfrm>
            </p:contentPart>
          </mc:Choice>
          <mc:Fallback>
            <p:pic>
              <p:nvPicPr>
                <p:cNvPr id="168" name="Ink 167">
                  <a:extLst>
                    <a:ext uri="{FF2B5EF4-FFF2-40B4-BE49-F238E27FC236}">
                      <a16:creationId xmlns:a16="http://schemas.microsoft.com/office/drawing/2014/main" id="{A68B47C3-F664-E1FF-992A-ACF674BEFB39}"/>
                    </a:ext>
                  </a:extLst>
                </p:cNvPr>
                <p:cNvPicPr/>
                <p:nvPr/>
              </p:nvPicPr>
              <p:blipFill>
                <a:blip r:embed="rId254"/>
                <a:stretch>
                  <a:fillRect/>
                </a:stretch>
              </p:blipFill>
              <p:spPr>
                <a:xfrm>
                  <a:off x="1643048" y="3181906"/>
                  <a:ext cx="140760" cy="304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5">
            <p14:nvContentPartPr>
              <p14:cNvPr id="171" name="Ink 170">
                <a:extLst>
                  <a:ext uri="{FF2B5EF4-FFF2-40B4-BE49-F238E27FC236}">
                    <a16:creationId xmlns:a16="http://schemas.microsoft.com/office/drawing/2014/main" id="{A60B2AD8-5679-0AF4-0D68-252334EF64A8}"/>
                  </a:ext>
                </a:extLst>
              </p14:cNvPr>
              <p14:cNvContentPartPr/>
              <p14:nvPr/>
            </p14:nvContentPartPr>
            <p14:xfrm>
              <a:off x="1648088" y="3956266"/>
              <a:ext cx="91440" cy="301320"/>
            </p14:xfrm>
          </p:contentPart>
        </mc:Choice>
        <mc:Fallback>
          <p:pic>
            <p:nvPicPr>
              <p:cNvPr id="171" name="Ink 170">
                <a:extLst>
                  <a:ext uri="{FF2B5EF4-FFF2-40B4-BE49-F238E27FC236}">
                    <a16:creationId xmlns:a16="http://schemas.microsoft.com/office/drawing/2014/main" id="{A60B2AD8-5679-0AF4-0D68-252334EF64A8}"/>
                  </a:ext>
                </a:extLst>
              </p:cNvPr>
              <p:cNvPicPr/>
              <p:nvPr/>
            </p:nvPicPr>
            <p:blipFill>
              <a:blip r:embed="rId256"/>
              <a:stretch>
                <a:fillRect/>
              </a:stretch>
            </p:blipFill>
            <p:spPr>
              <a:xfrm>
                <a:off x="1630088" y="3938266"/>
                <a:ext cx="12708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72" name="Ink 171">
                <a:extLst>
                  <a:ext uri="{FF2B5EF4-FFF2-40B4-BE49-F238E27FC236}">
                    <a16:creationId xmlns:a16="http://schemas.microsoft.com/office/drawing/2014/main" id="{BF8B1E05-9BDA-F444-6A2F-9256AA15459F}"/>
                  </a:ext>
                </a:extLst>
              </p14:cNvPr>
              <p14:cNvContentPartPr/>
              <p14:nvPr/>
            </p14:nvContentPartPr>
            <p14:xfrm>
              <a:off x="1574648" y="4839346"/>
              <a:ext cx="281160" cy="416160"/>
            </p14:xfrm>
          </p:contentPart>
        </mc:Choice>
        <mc:Fallback>
          <p:pic>
            <p:nvPicPr>
              <p:cNvPr id="172" name="Ink 171">
                <a:extLst>
                  <a:ext uri="{FF2B5EF4-FFF2-40B4-BE49-F238E27FC236}">
                    <a16:creationId xmlns:a16="http://schemas.microsoft.com/office/drawing/2014/main" id="{BF8B1E05-9BDA-F444-6A2F-9256AA15459F}"/>
                  </a:ext>
                </a:extLst>
              </p:cNvPr>
              <p:cNvPicPr/>
              <p:nvPr/>
            </p:nvPicPr>
            <p:blipFill>
              <a:blip r:embed="rId258"/>
              <a:stretch>
                <a:fillRect/>
              </a:stretch>
            </p:blipFill>
            <p:spPr>
              <a:xfrm>
                <a:off x="1556648" y="4821706"/>
                <a:ext cx="316800" cy="451800"/>
              </a:xfrm>
              <a:prstGeom prst="rect">
                <a:avLst/>
              </a:prstGeom>
            </p:spPr>
          </p:pic>
        </mc:Fallback>
      </mc:AlternateContent>
      <p:grpSp>
        <p:nvGrpSpPr>
          <p:cNvPr id="179" name="Group 178">
            <a:extLst>
              <a:ext uri="{FF2B5EF4-FFF2-40B4-BE49-F238E27FC236}">
                <a16:creationId xmlns:a16="http://schemas.microsoft.com/office/drawing/2014/main" id="{96D3CDEA-D675-B0C6-4581-0C4E028821C1}"/>
              </a:ext>
            </a:extLst>
          </p:cNvPr>
          <p:cNvGrpSpPr/>
          <p:nvPr/>
        </p:nvGrpSpPr>
        <p:grpSpPr>
          <a:xfrm>
            <a:off x="2292488" y="1681426"/>
            <a:ext cx="657720" cy="557280"/>
            <a:chOff x="2292488" y="1681426"/>
            <a:chExt cx="657720" cy="557280"/>
          </a:xfrm>
        </p:grpSpPr>
        <mc:AlternateContent xmlns:mc="http://schemas.openxmlformats.org/markup-compatibility/2006">
          <mc:Choice xmlns:p14="http://schemas.microsoft.com/office/powerpoint/2010/main" Requires="p14">
            <p:contentPart p14:bwMode="auto" r:id="rId259">
              <p14:nvContentPartPr>
                <p14:cNvPr id="173" name="Ink 172">
                  <a:extLst>
                    <a:ext uri="{FF2B5EF4-FFF2-40B4-BE49-F238E27FC236}">
                      <a16:creationId xmlns:a16="http://schemas.microsoft.com/office/drawing/2014/main" id="{A94AAA05-5A26-57D3-F78A-DCB469DA0532}"/>
                    </a:ext>
                  </a:extLst>
                </p14:cNvPr>
                <p14:cNvContentPartPr/>
                <p14:nvPr/>
              </p14:nvContentPartPr>
              <p14:xfrm>
                <a:off x="2292488" y="1743346"/>
                <a:ext cx="194400" cy="495360"/>
              </p14:xfrm>
            </p:contentPart>
          </mc:Choice>
          <mc:Fallback>
            <p:pic>
              <p:nvPicPr>
                <p:cNvPr id="173" name="Ink 172">
                  <a:extLst>
                    <a:ext uri="{FF2B5EF4-FFF2-40B4-BE49-F238E27FC236}">
                      <a16:creationId xmlns:a16="http://schemas.microsoft.com/office/drawing/2014/main" id="{A94AAA05-5A26-57D3-F78A-DCB469DA0532}"/>
                    </a:ext>
                  </a:extLst>
                </p:cNvPr>
                <p:cNvPicPr/>
                <p:nvPr/>
              </p:nvPicPr>
              <p:blipFill>
                <a:blip r:embed="rId260"/>
                <a:stretch>
                  <a:fillRect/>
                </a:stretch>
              </p:blipFill>
              <p:spPr>
                <a:xfrm>
                  <a:off x="2274488" y="1725346"/>
                  <a:ext cx="230040" cy="5310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74" name="Ink 173">
                  <a:extLst>
                    <a:ext uri="{FF2B5EF4-FFF2-40B4-BE49-F238E27FC236}">
                      <a16:creationId xmlns:a16="http://schemas.microsoft.com/office/drawing/2014/main" id="{BB3E4C7C-3335-DA76-B97E-5FB429EFBBE7}"/>
                    </a:ext>
                  </a:extLst>
                </p14:cNvPr>
                <p14:cNvContentPartPr/>
                <p14:nvPr/>
              </p14:nvContentPartPr>
              <p14:xfrm>
                <a:off x="2462768" y="1688266"/>
                <a:ext cx="25920" cy="163080"/>
              </p14:xfrm>
            </p:contentPart>
          </mc:Choice>
          <mc:Fallback>
            <p:pic>
              <p:nvPicPr>
                <p:cNvPr id="174" name="Ink 173">
                  <a:extLst>
                    <a:ext uri="{FF2B5EF4-FFF2-40B4-BE49-F238E27FC236}">
                      <a16:creationId xmlns:a16="http://schemas.microsoft.com/office/drawing/2014/main" id="{BB3E4C7C-3335-DA76-B97E-5FB429EFBBE7}"/>
                    </a:ext>
                  </a:extLst>
                </p:cNvPr>
                <p:cNvPicPr/>
                <p:nvPr/>
              </p:nvPicPr>
              <p:blipFill>
                <a:blip r:embed="rId262"/>
                <a:stretch>
                  <a:fillRect/>
                </a:stretch>
              </p:blipFill>
              <p:spPr>
                <a:xfrm>
                  <a:off x="2445128" y="1670266"/>
                  <a:ext cx="615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75" name="Ink 174">
                  <a:extLst>
                    <a:ext uri="{FF2B5EF4-FFF2-40B4-BE49-F238E27FC236}">
                      <a16:creationId xmlns:a16="http://schemas.microsoft.com/office/drawing/2014/main" id="{91184F7B-2FF7-FACE-D53F-B419F7F73EDE}"/>
                    </a:ext>
                  </a:extLst>
                </p14:cNvPr>
                <p14:cNvContentPartPr/>
                <p14:nvPr/>
              </p14:nvContentPartPr>
              <p14:xfrm>
                <a:off x="2541248" y="1681426"/>
                <a:ext cx="188280" cy="432000"/>
              </p14:xfrm>
            </p:contentPart>
          </mc:Choice>
          <mc:Fallback>
            <p:pic>
              <p:nvPicPr>
                <p:cNvPr id="175" name="Ink 174">
                  <a:extLst>
                    <a:ext uri="{FF2B5EF4-FFF2-40B4-BE49-F238E27FC236}">
                      <a16:creationId xmlns:a16="http://schemas.microsoft.com/office/drawing/2014/main" id="{91184F7B-2FF7-FACE-D53F-B419F7F73EDE}"/>
                    </a:ext>
                  </a:extLst>
                </p:cNvPr>
                <p:cNvPicPr/>
                <p:nvPr/>
              </p:nvPicPr>
              <p:blipFill>
                <a:blip r:embed="rId264"/>
                <a:stretch>
                  <a:fillRect/>
                </a:stretch>
              </p:blipFill>
              <p:spPr>
                <a:xfrm>
                  <a:off x="2523248" y="1663786"/>
                  <a:ext cx="223920" cy="4676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76" name="Ink 175">
                  <a:extLst>
                    <a:ext uri="{FF2B5EF4-FFF2-40B4-BE49-F238E27FC236}">
                      <a16:creationId xmlns:a16="http://schemas.microsoft.com/office/drawing/2014/main" id="{1B14DA73-0C14-E6B6-8CF3-26335D1CE068}"/>
                    </a:ext>
                  </a:extLst>
                </p14:cNvPr>
                <p14:cNvContentPartPr/>
                <p14:nvPr/>
              </p14:nvContentPartPr>
              <p14:xfrm>
                <a:off x="2730968" y="1773946"/>
                <a:ext cx="15480" cy="320040"/>
              </p14:xfrm>
            </p:contentPart>
          </mc:Choice>
          <mc:Fallback>
            <p:pic>
              <p:nvPicPr>
                <p:cNvPr id="176" name="Ink 175">
                  <a:extLst>
                    <a:ext uri="{FF2B5EF4-FFF2-40B4-BE49-F238E27FC236}">
                      <a16:creationId xmlns:a16="http://schemas.microsoft.com/office/drawing/2014/main" id="{1B14DA73-0C14-E6B6-8CF3-26335D1CE068}"/>
                    </a:ext>
                  </a:extLst>
                </p:cNvPr>
                <p:cNvPicPr/>
                <p:nvPr/>
              </p:nvPicPr>
              <p:blipFill>
                <a:blip r:embed="rId266"/>
                <a:stretch>
                  <a:fillRect/>
                </a:stretch>
              </p:blipFill>
              <p:spPr>
                <a:xfrm>
                  <a:off x="2712968" y="1755946"/>
                  <a:ext cx="51120" cy="3556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77" name="Ink 176">
                  <a:extLst>
                    <a:ext uri="{FF2B5EF4-FFF2-40B4-BE49-F238E27FC236}">
                      <a16:creationId xmlns:a16="http://schemas.microsoft.com/office/drawing/2014/main" id="{B52BF2AF-B93B-6EEC-4C25-8CC45D882708}"/>
                    </a:ext>
                  </a:extLst>
                </p14:cNvPr>
                <p14:cNvContentPartPr/>
                <p14:nvPr/>
              </p14:nvContentPartPr>
              <p14:xfrm>
                <a:off x="2654288" y="1833706"/>
                <a:ext cx="223200" cy="264960"/>
              </p14:xfrm>
            </p:contentPart>
          </mc:Choice>
          <mc:Fallback>
            <p:pic>
              <p:nvPicPr>
                <p:cNvPr id="177" name="Ink 176">
                  <a:extLst>
                    <a:ext uri="{FF2B5EF4-FFF2-40B4-BE49-F238E27FC236}">
                      <a16:creationId xmlns:a16="http://schemas.microsoft.com/office/drawing/2014/main" id="{B52BF2AF-B93B-6EEC-4C25-8CC45D882708}"/>
                    </a:ext>
                  </a:extLst>
                </p:cNvPr>
                <p:cNvPicPr/>
                <p:nvPr/>
              </p:nvPicPr>
              <p:blipFill>
                <a:blip r:embed="rId268"/>
                <a:stretch>
                  <a:fillRect/>
                </a:stretch>
              </p:blipFill>
              <p:spPr>
                <a:xfrm>
                  <a:off x="2636648" y="1815706"/>
                  <a:ext cx="25884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78" name="Ink 177">
                  <a:extLst>
                    <a:ext uri="{FF2B5EF4-FFF2-40B4-BE49-F238E27FC236}">
                      <a16:creationId xmlns:a16="http://schemas.microsoft.com/office/drawing/2014/main" id="{0199F6A1-15B5-93DB-0E15-0E0F36A62506}"/>
                    </a:ext>
                  </a:extLst>
                </p14:cNvPr>
                <p14:cNvContentPartPr/>
                <p14:nvPr/>
              </p14:nvContentPartPr>
              <p14:xfrm>
                <a:off x="2800808" y="1699426"/>
                <a:ext cx="149400" cy="476280"/>
              </p14:xfrm>
            </p:contentPart>
          </mc:Choice>
          <mc:Fallback>
            <p:pic>
              <p:nvPicPr>
                <p:cNvPr id="178" name="Ink 177">
                  <a:extLst>
                    <a:ext uri="{FF2B5EF4-FFF2-40B4-BE49-F238E27FC236}">
                      <a16:creationId xmlns:a16="http://schemas.microsoft.com/office/drawing/2014/main" id="{0199F6A1-15B5-93DB-0E15-0E0F36A62506}"/>
                    </a:ext>
                  </a:extLst>
                </p:cNvPr>
                <p:cNvPicPr/>
                <p:nvPr/>
              </p:nvPicPr>
              <p:blipFill>
                <a:blip r:embed="rId270"/>
                <a:stretch>
                  <a:fillRect/>
                </a:stretch>
              </p:blipFill>
              <p:spPr>
                <a:xfrm>
                  <a:off x="2782808" y="1681786"/>
                  <a:ext cx="185040" cy="511920"/>
                </a:xfrm>
                <a:prstGeom prst="rect">
                  <a:avLst/>
                </a:prstGeom>
              </p:spPr>
            </p:pic>
          </mc:Fallback>
        </mc:AlternateContent>
      </p:grpSp>
      <p:grpSp>
        <p:nvGrpSpPr>
          <p:cNvPr id="183" name="Group 182">
            <a:extLst>
              <a:ext uri="{FF2B5EF4-FFF2-40B4-BE49-F238E27FC236}">
                <a16:creationId xmlns:a16="http://schemas.microsoft.com/office/drawing/2014/main" id="{5E950949-9EA1-04E8-2F2E-4C199863F2C9}"/>
              </a:ext>
            </a:extLst>
          </p:cNvPr>
          <p:cNvGrpSpPr/>
          <p:nvPr/>
        </p:nvGrpSpPr>
        <p:grpSpPr>
          <a:xfrm>
            <a:off x="2296088" y="2517346"/>
            <a:ext cx="877320" cy="265320"/>
            <a:chOff x="2296088" y="2517346"/>
            <a:chExt cx="877320" cy="265320"/>
          </a:xfrm>
        </p:grpSpPr>
        <mc:AlternateContent xmlns:mc="http://schemas.openxmlformats.org/markup-compatibility/2006">
          <mc:Choice xmlns:p14="http://schemas.microsoft.com/office/powerpoint/2010/main" Requires="p14">
            <p:contentPart p14:bwMode="auto" r:id="rId271">
              <p14:nvContentPartPr>
                <p14:cNvPr id="180" name="Ink 179">
                  <a:extLst>
                    <a:ext uri="{FF2B5EF4-FFF2-40B4-BE49-F238E27FC236}">
                      <a16:creationId xmlns:a16="http://schemas.microsoft.com/office/drawing/2014/main" id="{B87C6F67-93FB-F4A0-9D4A-CF42172E0036}"/>
                    </a:ext>
                  </a:extLst>
                </p14:cNvPr>
                <p14:cNvContentPartPr/>
                <p14:nvPr/>
              </p14:nvContentPartPr>
              <p14:xfrm>
                <a:off x="2296088" y="2606266"/>
                <a:ext cx="220680" cy="34560"/>
              </p14:xfrm>
            </p:contentPart>
          </mc:Choice>
          <mc:Fallback>
            <p:pic>
              <p:nvPicPr>
                <p:cNvPr id="180" name="Ink 179">
                  <a:extLst>
                    <a:ext uri="{FF2B5EF4-FFF2-40B4-BE49-F238E27FC236}">
                      <a16:creationId xmlns:a16="http://schemas.microsoft.com/office/drawing/2014/main" id="{B87C6F67-93FB-F4A0-9D4A-CF42172E0036}"/>
                    </a:ext>
                  </a:extLst>
                </p:cNvPr>
                <p:cNvPicPr/>
                <p:nvPr/>
              </p:nvPicPr>
              <p:blipFill>
                <a:blip r:embed="rId272"/>
                <a:stretch>
                  <a:fillRect/>
                </a:stretch>
              </p:blipFill>
              <p:spPr>
                <a:xfrm>
                  <a:off x="2278448" y="2588266"/>
                  <a:ext cx="2563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81" name="Ink 180">
                  <a:extLst>
                    <a:ext uri="{FF2B5EF4-FFF2-40B4-BE49-F238E27FC236}">
                      <a16:creationId xmlns:a16="http://schemas.microsoft.com/office/drawing/2014/main" id="{93B8B37C-E888-A5F9-14AC-C21FCD96F032}"/>
                    </a:ext>
                  </a:extLst>
                </p14:cNvPr>
                <p14:cNvContentPartPr/>
                <p14:nvPr/>
              </p14:nvContentPartPr>
              <p14:xfrm>
                <a:off x="2695688" y="2517346"/>
                <a:ext cx="209880" cy="257400"/>
              </p14:xfrm>
            </p:contentPart>
          </mc:Choice>
          <mc:Fallback>
            <p:pic>
              <p:nvPicPr>
                <p:cNvPr id="181" name="Ink 180">
                  <a:extLst>
                    <a:ext uri="{FF2B5EF4-FFF2-40B4-BE49-F238E27FC236}">
                      <a16:creationId xmlns:a16="http://schemas.microsoft.com/office/drawing/2014/main" id="{93B8B37C-E888-A5F9-14AC-C21FCD96F032}"/>
                    </a:ext>
                  </a:extLst>
                </p:cNvPr>
                <p:cNvPicPr/>
                <p:nvPr/>
              </p:nvPicPr>
              <p:blipFill>
                <a:blip r:embed="rId274"/>
                <a:stretch>
                  <a:fillRect/>
                </a:stretch>
              </p:blipFill>
              <p:spPr>
                <a:xfrm>
                  <a:off x="2678048" y="2499706"/>
                  <a:ext cx="24552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82" name="Ink 181">
                  <a:extLst>
                    <a:ext uri="{FF2B5EF4-FFF2-40B4-BE49-F238E27FC236}">
                      <a16:creationId xmlns:a16="http://schemas.microsoft.com/office/drawing/2014/main" id="{69F3AE77-A07A-4659-EE69-C9C6B110E79D}"/>
                    </a:ext>
                  </a:extLst>
                </p14:cNvPr>
                <p14:cNvContentPartPr/>
                <p14:nvPr/>
              </p14:nvContentPartPr>
              <p14:xfrm>
                <a:off x="2969648" y="2521306"/>
                <a:ext cx="203760" cy="261360"/>
              </p14:xfrm>
            </p:contentPart>
          </mc:Choice>
          <mc:Fallback>
            <p:pic>
              <p:nvPicPr>
                <p:cNvPr id="182" name="Ink 181">
                  <a:extLst>
                    <a:ext uri="{FF2B5EF4-FFF2-40B4-BE49-F238E27FC236}">
                      <a16:creationId xmlns:a16="http://schemas.microsoft.com/office/drawing/2014/main" id="{69F3AE77-A07A-4659-EE69-C9C6B110E79D}"/>
                    </a:ext>
                  </a:extLst>
                </p:cNvPr>
                <p:cNvPicPr/>
                <p:nvPr/>
              </p:nvPicPr>
              <p:blipFill>
                <a:blip r:embed="rId276"/>
                <a:stretch>
                  <a:fillRect/>
                </a:stretch>
              </p:blipFill>
              <p:spPr>
                <a:xfrm>
                  <a:off x="2951648" y="2503306"/>
                  <a:ext cx="239400" cy="297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7">
            <p14:nvContentPartPr>
              <p14:cNvPr id="184" name="Ink 183">
                <a:extLst>
                  <a:ext uri="{FF2B5EF4-FFF2-40B4-BE49-F238E27FC236}">
                    <a16:creationId xmlns:a16="http://schemas.microsoft.com/office/drawing/2014/main" id="{7890FAA5-1C73-7740-92FE-902317468431}"/>
                  </a:ext>
                </a:extLst>
              </p14:cNvPr>
              <p14:cNvContentPartPr/>
              <p14:nvPr/>
            </p14:nvContentPartPr>
            <p14:xfrm>
              <a:off x="3641408" y="1649746"/>
              <a:ext cx="206280" cy="4052520"/>
            </p14:xfrm>
          </p:contentPart>
        </mc:Choice>
        <mc:Fallback>
          <p:pic>
            <p:nvPicPr>
              <p:cNvPr id="184" name="Ink 183">
                <a:extLst>
                  <a:ext uri="{FF2B5EF4-FFF2-40B4-BE49-F238E27FC236}">
                    <a16:creationId xmlns:a16="http://schemas.microsoft.com/office/drawing/2014/main" id="{7890FAA5-1C73-7740-92FE-902317468431}"/>
                  </a:ext>
                </a:extLst>
              </p:cNvPr>
              <p:cNvPicPr/>
              <p:nvPr/>
            </p:nvPicPr>
            <p:blipFill>
              <a:blip r:embed="rId278"/>
              <a:stretch>
                <a:fillRect/>
              </a:stretch>
            </p:blipFill>
            <p:spPr>
              <a:xfrm>
                <a:off x="3623408" y="1632106"/>
                <a:ext cx="241920" cy="4088160"/>
              </a:xfrm>
              <a:prstGeom prst="rect">
                <a:avLst/>
              </a:prstGeom>
            </p:spPr>
          </p:pic>
        </mc:Fallback>
      </mc:AlternateContent>
      <p:grpSp>
        <p:nvGrpSpPr>
          <p:cNvPr id="189" name="Group 188">
            <a:extLst>
              <a:ext uri="{FF2B5EF4-FFF2-40B4-BE49-F238E27FC236}">
                <a16:creationId xmlns:a16="http://schemas.microsoft.com/office/drawing/2014/main" id="{AB1A47D6-3E5F-5E23-C20F-82B5F31DFA73}"/>
              </a:ext>
            </a:extLst>
          </p:cNvPr>
          <p:cNvGrpSpPr/>
          <p:nvPr/>
        </p:nvGrpSpPr>
        <p:grpSpPr>
          <a:xfrm>
            <a:off x="2305448" y="3174706"/>
            <a:ext cx="1051920" cy="366120"/>
            <a:chOff x="2305448" y="3174706"/>
            <a:chExt cx="1051920" cy="366120"/>
          </a:xfrm>
        </p:grpSpPr>
        <mc:AlternateContent xmlns:mc="http://schemas.openxmlformats.org/markup-compatibility/2006">
          <mc:Choice xmlns:p14="http://schemas.microsoft.com/office/powerpoint/2010/main" Requires="p14">
            <p:contentPart p14:bwMode="auto" r:id="rId279">
              <p14:nvContentPartPr>
                <p14:cNvPr id="185" name="Ink 184">
                  <a:extLst>
                    <a:ext uri="{FF2B5EF4-FFF2-40B4-BE49-F238E27FC236}">
                      <a16:creationId xmlns:a16="http://schemas.microsoft.com/office/drawing/2014/main" id="{C1FA9499-2AD5-6991-D455-DC2CCCB8486F}"/>
                    </a:ext>
                  </a:extLst>
                </p14:cNvPr>
                <p14:cNvContentPartPr/>
                <p14:nvPr/>
              </p14:nvContentPartPr>
              <p14:xfrm>
                <a:off x="2460248" y="3174706"/>
                <a:ext cx="41760" cy="366120"/>
              </p14:xfrm>
            </p:contentPart>
          </mc:Choice>
          <mc:Fallback>
            <p:pic>
              <p:nvPicPr>
                <p:cNvPr id="185" name="Ink 184">
                  <a:extLst>
                    <a:ext uri="{FF2B5EF4-FFF2-40B4-BE49-F238E27FC236}">
                      <a16:creationId xmlns:a16="http://schemas.microsoft.com/office/drawing/2014/main" id="{C1FA9499-2AD5-6991-D455-DC2CCCB8486F}"/>
                    </a:ext>
                  </a:extLst>
                </p:cNvPr>
                <p:cNvPicPr/>
                <p:nvPr/>
              </p:nvPicPr>
              <p:blipFill>
                <a:blip r:embed="rId280"/>
                <a:stretch>
                  <a:fillRect/>
                </a:stretch>
              </p:blipFill>
              <p:spPr>
                <a:xfrm>
                  <a:off x="2442608" y="3157066"/>
                  <a:ext cx="77400" cy="4017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86" name="Ink 185">
                  <a:extLst>
                    <a:ext uri="{FF2B5EF4-FFF2-40B4-BE49-F238E27FC236}">
                      <a16:creationId xmlns:a16="http://schemas.microsoft.com/office/drawing/2014/main" id="{3BCF7C11-752E-BE13-52F4-FA832F310844}"/>
                    </a:ext>
                  </a:extLst>
                </p14:cNvPr>
                <p14:cNvContentPartPr/>
                <p14:nvPr/>
              </p14:nvContentPartPr>
              <p14:xfrm>
                <a:off x="2305448" y="3366586"/>
                <a:ext cx="404280" cy="22680"/>
              </p14:xfrm>
            </p:contentPart>
          </mc:Choice>
          <mc:Fallback>
            <p:pic>
              <p:nvPicPr>
                <p:cNvPr id="186" name="Ink 185">
                  <a:extLst>
                    <a:ext uri="{FF2B5EF4-FFF2-40B4-BE49-F238E27FC236}">
                      <a16:creationId xmlns:a16="http://schemas.microsoft.com/office/drawing/2014/main" id="{3BCF7C11-752E-BE13-52F4-FA832F310844}"/>
                    </a:ext>
                  </a:extLst>
                </p:cNvPr>
                <p:cNvPicPr/>
                <p:nvPr/>
              </p:nvPicPr>
              <p:blipFill>
                <a:blip r:embed="rId282"/>
                <a:stretch>
                  <a:fillRect/>
                </a:stretch>
              </p:blipFill>
              <p:spPr>
                <a:xfrm>
                  <a:off x="2287808" y="3348586"/>
                  <a:ext cx="4399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87" name="Ink 186">
                  <a:extLst>
                    <a:ext uri="{FF2B5EF4-FFF2-40B4-BE49-F238E27FC236}">
                      <a16:creationId xmlns:a16="http://schemas.microsoft.com/office/drawing/2014/main" id="{98AB3DB9-A097-92D0-17CF-03C3F4AC62DB}"/>
                    </a:ext>
                  </a:extLst>
                </p14:cNvPr>
                <p14:cNvContentPartPr/>
                <p14:nvPr/>
              </p14:nvContentPartPr>
              <p14:xfrm>
                <a:off x="2767688" y="3215026"/>
                <a:ext cx="243720" cy="245520"/>
              </p14:xfrm>
            </p:contentPart>
          </mc:Choice>
          <mc:Fallback>
            <p:pic>
              <p:nvPicPr>
                <p:cNvPr id="187" name="Ink 186">
                  <a:extLst>
                    <a:ext uri="{FF2B5EF4-FFF2-40B4-BE49-F238E27FC236}">
                      <a16:creationId xmlns:a16="http://schemas.microsoft.com/office/drawing/2014/main" id="{98AB3DB9-A097-92D0-17CF-03C3F4AC62DB}"/>
                    </a:ext>
                  </a:extLst>
                </p:cNvPr>
                <p:cNvPicPr/>
                <p:nvPr/>
              </p:nvPicPr>
              <p:blipFill>
                <a:blip r:embed="rId284"/>
                <a:stretch>
                  <a:fillRect/>
                </a:stretch>
              </p:blipFill>
              <p:spPr>
                <a:xfrm>
                  <a:off x="2749688" y="3197026"/>
                  <a:ext cx="27936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88" name="Ink 187">
                  <a:extLst>
                    <a:ext uri="{FF2B5EF4-FFF2-40B4-BE49-F238E27FC236}">
                      <a16:creationId xmlns:a16="http://schemas.microsoft.com/office/drawing/2014/main" id="{05FFA57C-BFCC-36BA-1B21-256F889A90F4}"/>
                    </a:ext>
                  </a:extLst>
                </p14:cNvPr>
                <p14:cNvContentPartPr/>
                <p14:nvPr/>
              </p14:nvContentPartPr>
              <p14:xfrm>
                <a:off x="3135608" y="3196666"/>
                <a:ext cx="221760" cy="314640"/>
              </p14:xfrm>
            </p:contentPart>
          </mc:Choice>
          <mc:Fallback>
            <p:pic>
              <p:nvPicPr>
                <p:cNvPr id="188" name="Ink 187">
                  <a:extLst>
                    <a:ext uri="{FF2B5EF4-FFF2-40B4-BE49-F238E27FC236}">
                      <a16:creationId xmlns:a16="http://schemas.microsoft.com/office/drawing/2014/main" id="{05FFA57C-BFCC-36BA-1B21-256F889A90F4}"/>
                    </a:ext>
                  </a:extLst>
                </p:cNvPr>
                <p:cNvPicPr/>
                <p:nvPr/>
              </p:nvPicPr>
              <p:blipFill>
                <a:blip r:embed="rId286"/>
                <a:stretch>
                  <a:fillRect/>
                </a:stretch>
              </p:blipFill>
              <p:spPr>
                <a:xfrm>
                  <a:off x="3117968" y="3178666"/>
                  <a:ext cx="257400" cy="350280"/>
                </a:xfrm>
                <a:prstGeom prst="rect">
                  <a:avLst/>
                </a:prstGeom>
              </p:spPr>
            </p:pic>
          </mc:Fallback>
        </mc:AlternateContent>
      </p:grpSp>
      <p:grpSp>
        <p:nvGrpSpPr>
          <p:cNvPr id="198" name="Group 197">
            <a:extLst>
              <a:ext uri="{FF2B5EF4-FFF2-40B4-BE49-F238E27FC236}">
                <a16:creationId xmlns:a16="http://schemas.microsoft.com/office/drawing/2014/main" id="{03D4AF87-957B-75C8-BE8B-13122EF613CD}"/>
              </a:ext>
            </a:extLst>
          </p:cNvPr>
          <p:cNvGrpSpPr/>
          <p:nvPr/>
        </p:nvGrpSpPr>
        <p:grpSpPr>
          <a:xfrm>
            <a:off x="2379968" y="3941146"/>
            <a:ext cx="987480" cy="316800"/>
            <a:chOff x="2379968" y="3941146"/>
            <a:chExt cx="987480" cy="316800"/>
          </a:xfrm>
        </p:grpSpPr>
        <mc:AlternateContent xmlns:mc="http://schemas.openxmlformats.org/markup-compatibility/2006">
          <mc:Choice xmlns:p14="http://schemas.microsoft.com/office/powerpoint/2010/main" Requires="p14">
            <p:contentPart p14:bwMode="auto" r:id="rId287">
              <p14:nvContentPartPr>
                <p14:cNvPr id="190" name="Ink 189">
                  <a:extLst>
                    <a:ext uri="{FF2B5EF4-FFF2-40B4-BE49-F238E27FC236}">
                      <a16:creationId xmlns:a16="http://schemas.microsoft.com/office/drawing/2014/main" id="{12C04307-4EE8-7889-DDDD-ECF59ECC55CE}"/>
                    </a:ext>
                  </a:extLst>
                </p14:cNvPr>
                <p14:cNvContentPartPr/>
                <p14:nvPr/>
              </p14:nvContentPartPr>
              <p14:xfrm>
                <a:off x="2379968" y="4118266"/>
                <a:ext cx="258120" cy="11880"/>
              </p14:xfrm>
            </p:contentPart>
          </mc:Choice>
          <mc:Fallback>
            <p:pic>
              <p:nvPicPr>
                <p:cNvPr id="190" name="Ink 189">
                  <a:extLst>
                    <a:ext uri="{FF2B5EF4-FFF2-40B4-BE49-F238E27FC236}">
                      <a16:creationId xmlns:a16="http://schemas.microsoft.com/office/drawing/2014/main" id="{12C04307-4EE8-7889-DDDD-ECF59ECC55CE}"/>
                    </a:ext>
                  </a:extLst>
                </p:cNvPr>
                <p:cNvPicPr/>
                <p:nvPr/>
              </p:nvPicPr>
              <p:blipFill>
                <a:blip r:embed="rId288"/>
                <a:stretch>
                  <a:fillRect/>
                </a:stretch>
              </p:blipFill>
              <p:spPr>
                <a:xfrm>
                  <a:off x="2362328" y="4100626"/>
                  <a:ext cx="2937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91" name="Ink 190">
                  <a:extLst>
                    <a:ext uri="{FF2B5EF4-FFF2-40B4-BE49-F238E27FC236}">
                      <a16:creationId xmlns:a16="http://schemas.microsoft.com/office/drawing/2014/main" id="{0F47FE21-548C-1727-4245-C6008ED27B7B}"/>
                    </a:ext>
                  </a:extLst>
                </p14:cNvPr>
                <p14:cNvContentPartPr/>
                <p14:nvPr/>
              </p14:nvContentPartPr>
              <p14:xfrm>
                <a:off x="2820608" y="3966346"/>
                <a:ext cx="262440" cy="291600"/>
              </p14:xfrm>
            </p:contentPart>
          </mc:Choice>
          <mc:Fallback>
            <p:pic>
              <p:nvPicPr>
                <p:cNvPr id="191" name="Ink 190">
                  <a:extLst>
                    <a:ext uri="{FF2B5EF4-FFF2-40B4-BE49-F238E27FC236}">
                      <a16:creationId xmlns:a16="http://schemas.microsoft.com/office/drawing/2014/main" id="{0F47FE21-548C-1727-4245-C6008ED27B7B}"/>
                    </a:ext>
                  </a:extLst>
                </p:cNvPr>
                <p:cNvPicPr/>
                <p:nvPr/>
              </p:nvPicPr>
              <p:blipFill>
                <a:blip r:embed="rId290"/>
                <a:stretch>
                  <a:fillRect/>
                </a:stretch>
              </p:blipFill>
              <p:spPr>
                <a:xfrm>
                  <a:off x="2802968" y="3948346"/>
                  <a:ext cx="298080" cy="3272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92" name="Ink 191">
                  <a:extLst>
                    <a:ext uri="{FF2B5EF4-FFF2-40B4-BE49-F238E27FC236}">
                      <a16:creationId xmlns:a16="http://schemas.microsoft.com/office/drawing/2014/main" id="{C3C0E52A-DB6C-48DE-C131-A41BF421410C}"/>
                    </a:ext>
                  </a:extLst>
                </p14:cNvPr>
                <p14:cNvContentPartPr/>
                <p14:nvPr/>
              </p14:nvContentPartPr>
              <p14:xfrm>
                <a:off x="3093128" y="3941146"/>
                <a:ext cx="274320" cy="271800"/>
              </p14:xfrm>
            </p:contentPart>
          </mc:Choice>
          <mc:Fallback>
            <p:pic>
              <p:nvPicPr>
                <p:cNvPr id="192" name="Ink 191">
                  <a:extLst>
                    <a:ext uri="{FF2B5EF4-FFF2-40B4-BE49-F238E27FC236}">
                      <a16:creationId xmlns:a16="http://schemas.microsoft.com/office/drawing/2014/main" id="{C3C0E52A-DB6C-48DE-C131-A41BF421410C}"/>
                    </a:ext>
                  </a:extLst>
                </p:cNvPr>
                <p:cNvPicPr/>
                <p:nvPr/>
              </p:nvPicPr>
              <p:blipFill>
                <a:blip r:embed="rId292"/>
                <a:stretch>
                  <a:fillRect/>
                </a:stretch>
              </p:blipFill>
              <p:spPr>
                <a:xfrm>
                  <a:off x="3075128" y="3923146"/>
                  <a:ext cx="309960" cy="307440"/>
                </a:xfrm>
                <a:prstGeom prst="rect">
                  <a:avLst/>
                </a:prstGeom>
              </p:spPr>
            </p:pic>
          </mc:Fallback>
        </mc:AlternateContent>
      </p:grpSp>
      <p:grpSp>
        <p:nvGrpSpPr>
          <p:cNvPr id="197" name="Group 196">
            <a:extLst>
              <a:ext uri="{FF2B5EF4-FFF2-40B4-BE49-F238E27FC236}">
                <a16:creationId xmlns:a16="http://schemas.microsoft.com/office/drawing/2014/main" id="{BA89F87C-DC2C-967D-0634-F733BC4DDAAA}"/>
              </a:ext>
            </a:extLst>
          </p:cNvPr>
          <p:cNvGrpSpPr/>
          <p:nvPr/>
        </p:nvGrpSpPr>
        <p:grpSpPr>
          <a:xfrm>
            <a:off x="2506688" y="4766626"/>
            <a:ext cx="1017360" cy="334800"/>
            <a:chOff x="2506688" y="4766626"/>
            <a:chExt cx="1017360" cy="334800"/>
          </a:xfrm>
        </p:grpSpPr>
        <mc:AlternateContent xmlns:mc="http://schemas.openxmlformats.org/markup-compatibility/2006">
          <mc:Choice xmlns:p14="http://schemas.microsoft.com/office/powerpoint/2010/main" Requires="p14">
            <p:contentPart p14:bwMode="auto" r:id="rId293">
              <p14:nvContentPartPr>
                <p14:cNvPr id="193" name="Ink 192">
                  <a:extLst>
                    <a:ext uri="{FF2B5EF4-FFF2-40B4-BE49-F238E27FC236}">
                      <a16:creationId xmlns:a16="http://schemas.microsoft.com/office/drawing/2014/main" id="{D2597069-0888-46AF-449D-05B95DF414EA}"/>
                    </a:ext>
                  </a:extLst>
                </p14:cNvPr>
                <p14:cNvContentPartPr/>
                <p14:nvPr/>
              </p14:nvContentPartPr>
              <p14:xfrm>
                <a:off x="2573288" y="4813786"/>
                <a:ext cx="75240" cy="287640"/>
              </p14:xfrm>
            </p:contentPart>
          </mc:Choice>
          <mc:Fallback>
            <p:pic>
              <p:nvPicPr>
                <p:cNvPr id="193" name="Ink 192">
                  <a:extLst>
                    <a:ext uri="{FF2B5EF4-FFF2-40B4-BE49-F238E27FC236}">
                      <a16:creationId xmlns:a16="http://schemas.microsoft.com/office/drawing/2014/main" id="{D2597069-0888-46AF-449D-05B95DF414EA}"/>
                    </a:ext>
                  </a:extLst>
                </p:cNvPr>
                <p:cNvPicPr/>
                <p:nvPr/>
              </p:nvPicPr>
              <p:blipFill>
                <a:blip r:embed="rId294"/>
                <a:stretch>
                  <a:fillRect/>
                </a:stretch>
              </p:blipFill>
              <p:spPr>
                <a:xfrm>
                  <a:off x="2555288" y="4795786"/>
                  <a:ext cx="11088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94" name="Ink 193">
                  <a:extLst>
                    <a:ext uri="{FF2B5EF4-FFF2-40B4-BE49-F238E27FC236}">
                      <a16:creationId xmlns:a16="http://schemas.microsoft.com/office/drawing/2014/main" id="{0CBFE302-DEFB-A3E0-B526-D292EE5A929D}"/>
                    </a:ext>
                  </a:extLst>
                </p14:cNvPr>
                <p14:cNvContentPartPr/>
                <p14:nvPr/>
              </p14:nvContentPartPr>
              <p14:xfrm>
                <a:off x="2506688" y="4955266"/>
                <a:ext cx="327240" cy="12240"/>
              </p14:xfrm>
            </p:contentPart>
          </mc:Choice>
          <mc:Fallback>
            <p:pic>
              <p:nvPicPr>
                <p:cNvPr id="194" name="Ink 193">
                  <a:extLst>
                    <a:ext uri="{FF2B5EF4-FFF2-40B4-BE49-F238E27FC236}">
                      <a16:creationId xmlns:a16="http://schemas.microsoft.com/office/drawing/2014/main" id="{0CBFE302-DEFB-A3E0-B526-D292EE5A929D}"/>
                    </a:ext>
                  </a:extLst>
                </p:cNvPr>
                <p:cNvPicPr/>
                <p:nvPr/>
              </p:nvPicPr>
              <p:blipFill>
                <a:blip r:embed="rId296"/>
                <a:stretch>
                  <a:fillRect/>
                </a:stretch>
              </p:blipFill>
              <p:spPr>
                <a:xfrm>
                  <a:off x="2488688" y="4937266"/>
                  <a:ext cx="3628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95" name="Ink 194">
                  <a:extLst>
                    <a:ext uri="{FF2B5EF4-FFF2-40B4-BE49-F238E27FC236}">
                      <a16:creationId xmlns:a16="http://schemas.microsoft.com/office/drawing/2014/main" id="{A6C26F3E-CD45-7F16-3514-E54A2B8D5EAB}"/>
                    </a:ext>
                  </a:extLst>
                </p14:cNvPr>
                <p14:cNvContentPartPr/>
                <p14:nvPr/>
              </p14:nvContentPartPr>
              <p14:xfrm>
                <a:off x="2868128" y="4786786"/>
                <a:ext cx="288360" cy="266040"/>
              </p14:xfrm>
            </p:contentPart>
          </mc:Choice>
          <mc:Fallback>
            <p:pic>
              <p:nvPicPr>
                <p:cNvPr id="195" name="Ink 194">
                  <a:extLst>
                    <a:ext uri="{FF2B5EF4-FFF2-40B4-BE49-F238E27FC236}">
                      <a16:creationId xmlns:a16="http://schemas.microsoft.com/office/drawing/2014/main" id="{A6C26F3E-CD45-7F16-3514-E54A2B8D5EAB}"/>
                    </a:ext>
                  </a:extLst>
                </p:cNvPr>
                <p:cNvPicPr/>
                <p:nvPr/>
              </p:nvPicPr>
              <p:blipFill>
                <a:blip r:embed="rId298"/>
                <a:stretch>
                  <a:fillRect/>
                </a:stretch>
              </p:blipFill>
              <p:spPr>
                <a:xfrm>
                  <a:off x="2850128" y="4769146"/>
                  <a:ext cx="32400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96" name="Ink 195">
                  <a:extLst>
                    <a:ext uri="{FF2B5EF4-FFF2-40B4-BE49-F238E27FC236}">
                      <a16:creationId xmlns:a16="http://schemas.microsoft.com/office/drawing/2014/main" id="{E0DDA8B6-866B-65A4-8560-75A1860BA24F}"/>
                    </a:ext>
                  </a:extLst>
                </p14:cNvPr>
                <p14:cNvContentPartPr/>
                <p14:nvPr/>
              </p14:nvContentPartPr>
              <p14:xfrm>
                <a:off x="3280328" y="4766626"/>
                <a:ext cx="243720" cy="283320"/>
              </p14:xfrm>
            </p:contentPart>
          </mc:Choice>
          <mc:Fallback>
            <p:pic>
              <p:nvPicPr>
                <p:cNvPr id="196" name="Ink 195">
                  <a:extLst>
                    <a:ext uri="{FF2B5EF4-FFF2-40B4-BE49-F238E27FC236}">
                      <a16:creationId xmlns:a16="http://schemas.microsoft.com/office/drawing/2014/main" id="{E0DDA8B6-866B-65A4-8560-75A1860BA24F}"/>
                    </a:ext>
                  </a:extLst>
                </p:cNvPr>
                <p:cNvPicPr/>
                <p:nvPr/>
              </p:nvPicPr>
              <p:blipFill>
                <a:blip r:embed="rId300"/>
                <a:stretch>
                  <a:fillRect/>
                </a:stretch>
              </p:blipFill>
              <p:spPr>
                <a:xfrm>
                  <a:off x="3262688" y="4748626"/>
                  <a:ext cx="279360" cy="318960"/>
                </a:xfrm>
                <a:prstGeom prst="rect">
                  <a:avLst/>
                </a:prstGeom>
              </p:spPr>
            </p:pic>
          </mc:Fallback>
        </mc:AlternateContent>
      </p:grpSp>
      <p:grpSp>
        <p:nvGrpSpPr>
          <p:cNvPr id="222" name="Group 221">
            <a:extLst>
              <a:ext uri="{FF2B5EF4-FFF2-40B4-BE49-F238E27FC236}">
                <a16:creationId xmlns:a16="http://schemas.microsoft.com/office/drawing/2014/main" id="{E05B7490-7A91-2378-57B9-E3F9770B2B73}"/>
              </a:ext>
            </a:extLst>
          </p:cNvPr>
          <p:cNvGrpSpPr/>
          <p:nvPr/>
        </p:nvGrpSpPr>
        <p:grpSpPr>
          <a:xfrm>
            <a:off x="3987008" y="2572066"/>
            <a:ext cx="725760" cy="300240"/>
            <a:chOff x="3987008" y="2572066"/>
            <a:chExt cx="725760" cy="300240"/>
          </a:xfrm>
        </p:grpSpPr>
        <mc:AlternateContent xmlns:mc="http://schemas.openxmlformats.org/markup-compatibility/2006">
          <mc:Choice xmlns:p14="http://schemas.microsoft.com/office/powerpoint/2010/main" Requires="p14">
            <p:contentPart p14:bwMode="auto" r:id="rId301">
              <p14:nvContentPartPr>
                <p14:cNvPr id="199" name="Ink 198">
                  <a:extLst>
                    <a:ext uri="{FF2B5EF4-FFF2-40B4-BE49-F238E27FC236}">
                      <a16:creationId xmlns:a16="http://schemas.microsoft.com/office/drawing/2014/main" id="{825406DA-0400-66FE-E0C9-54BEC911705E}"/>
                    </a:ext>
                  </a:extLst>
                </p14:cNvPr>
                <p14:cNvContentPartPr/>
                <p14:nvPr/>
              </p14:nvContentPartPr>
              <p14:xfrm>
                <a:off x="3987008" y="2572066"/>
                <a:ext cx="187920" cy="295560"/>
              </p14:xfrm>
            </p:contentPart>
          </mc:Choice>
          <mc:Fallback>
            <p:pic>
              <p:nvPicPr>
                <p:cNvPr id="199" name="Ink 198">
                  <a:extLst>
                    <a:ext uri="{FF2B5EF4-FFF2-40B4-BE49-F238E27FC236}">
                      <a16:creationId xmlns:a16="http://schemas.microsoft.com/office/drawing/2014/main" id="{825406DA-0400-66FE-E0C9-54BEC911705E}"/>
                    </a:ext>
                  </a:extLst>
                </p:cNvPr>
                <p:cNvPicPr/>
                <p:nvPr/>
              </p:nvPicPr>
              <p:blipFill>
                <a:blip r:embed="rId302"/>
                <a:stretch>
                  <a:fillRect/>
                </a:stretch>
              </p:blipFill>
              <p:spPr>
                <a:xfrm>
                  <a:off x="3969008" y="2554426"/>
                  <a:ext cx="223560" cy="3312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00" name="Ink 199">
                  <a:extLst>
                    <a:ext uri="{FF2B5EF4-FFF2-40B4-BE49-F238E27FC236}">
                      <a16:creationId xmlns:a16="http://schemas.microsoft.com/office/drawing/2014/main" id="{D358BEE4-8C2D-3A57-4C6F-349F2A9A74C9}"/>
                    </a:ext>
                  </a:extLst>
                </p14:cNvPr>
                <p14:cNvContentPartPr/>
                <p14:nvPr/>
              </p14:nvContentPartPr>
              <p14:xfrm>
                <a:off x="4284008" y="2735146"/>
                <a:ext cx="191160" cy="137160"/>
              </p14:xfrm>
            </p:contentPart>
          </mc:Choice>
          <mc:Fallback>
            <p:pic>
              <p:nvPicPr>
                <p:cNvPr id="200" name="Ink 199">
                  <a:extLst>
                    <a:ext uri="{FF2B5EF4-FFF2-40B4-BE49-F238E27FC236}">
                      <a16:creationId xmlns:a16="http://schemas.microsoft.com/office/drawing/2014/main" id="{D358BEE4-8C2D-3A57-4C6F-349F2A9A74C9}"/>
                    </a:ext>
                  </a:extLst>
                </p:cNvPr>
                <p:cNvPicPr/>
                <p:nvPr/>
              </p:nvPicPr>
              <p:blipFill>
                <a:blip r:embed="rId304"/>
                <a:stretch>
                  <a:fillRect/>
                </a:stretch>
              </p:blipFill>
              <p:spPr>
                <a:xfrm>
                  <a:off x="4266008" y="2717146"/>
                  <a:ext cx="2268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01" name="Ink 200">
                  <a:extLst>
                    <a:ext uri="{FF2B5EF4-FFF2-40B4-BE49-F238E27FC236}">
                      <a16:creationId xmlns:a16="http://schemas.microsoft.com/office/drawing/2014/main" id="{E00D9293-B259-E980-A9A1-1D436CD483EC}"/>
                    </a:ext>
                  </a:extLst>
                </p14:cNvPr>
                <p14:cNvContentPartPr/>
                <p14:nvPr/>
              </p14:nvContentPartPr>
              <p14:xfrm>
                <a:off x="4479488" y="2706346"/>
                <a:ext cx="133560" cy="164520"/>
              </p14:xfrm>
            </p:contentPart>
          </mc:Choice>
          <mc:Fallback>
            <p:pic>
              <p:nvPicPr>
                <p:cNvPr id="201" name="Ink 200">
                  <a:extLst>
                    <a:ext uri="{FF2B5EF4-FFF2-40B4-BE49-F238E27FC236}">
                      <a16:creationId xmlns:a16="http://schemas.microsoft.com/office/drawing/2014/main" id="{E00D9293-B259-E980-A9A1-1D436CD483EC}"/>
                    </a:ext>
                  </a:extLst>
                </p:cNvPr>
                <p:cNvPicPr/>
                <p:nvPr/>
              </p:nvPicPr>
              <p:blipFill>
                <a:blip r:embed="rId306"/>
                <a:stretch>
                  <a:fillRect/>
                </a:stretch>
              </p:blipFill>
              <p:spPr>
                <a:xfrm>
                  <a:off x="4461848" y="2688346"/>
                  <a:ext cx="1692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02" name="Ink 201">
                  <a:extLst>
                    <a:ext uri="{FF2B5EF4-FFF2-40B4-BE49-F238E27FC236}">
                      <a16:creationId xmlns:a16="http://schemas.microsoft.com/office/drawing/2014/main" id="{4840F924-733E-F702-E234-7C981BF95B9D}"/>
                    </a:ext>
                  </a:extLst>
                </p14:cNvPr>
                <p14:cNvContentPartPr/>
                <p14:nvPr/>
              </p14:nvContentPartPr>
              <p14:xfrm>
                <a:off x="4696208" y="2823346"/>
                <a:ext cx="16560" cy="32400"/>
              </p14:xfrm>
            </p:contentPart>
          </mc:Choice>
          <mc:Fallback>
            <p:pic>
              <p:nvPicPr>
                <p:cNvPr id="202" name="Ink 201">
                  <a:extLst>
                    <a:ext uri="{FF2B5EF4-FFF2-40B4-BE49-F238E27FC236}">
                      <a16:creationId xmlns:a16="http://schemas.microsoft.com/office/drawing/2014/main" id="{4840F924-733E-F702-E234-7C981BF95B9D}"/>
                    </a:ext>
                  </a:extLst>
                </p:cNvPr>
                <p:cNvPicPr/>
                <p:nvPr/>
              </p:nvPicPr>
              <p:blipFill>
                <a:blip r:embed="rId308"/>
                <a:stretch>
                  <a:fillRect/>
                </a:stretch>
              </p:blipFill>
              <p:spPr>
                <a:xfrm>
                  <a:off x="4678568" y="2805706"/>
                  <a:ext cx="52200" cy="68040"/>
                </a:xfrm>
                <a:prstGeom prst="rect">
                  <a:avLst/>
                </a:prstGeom>
              </p:spPr>
            </p:pic>
          </mc:Fallback>
        </mc:AlternateContent>
      </p:grpSp>
      <p:grpSp>
        <p:nvGrpSpPr>
          <p:cNvPr id="221" name="Group 220">
            <a:extLst>
              <a:ext uri="{FF2B5EF4-FFF2-40B4-BE49-F238E27FC236}">
                <a16:creationId xmlns:a16="http://schemas.microsoft.com/office/drawing/2014/main" id="{2129EECE-3A20-0A71-8950-12A97A424798}"/>
              </a:ext>
            </a:extLst>
          </p:cNvPr>
          <p:cNvGrpSpPr/>
          <p:nvPr/>
        </p:nvGrpSpPr>
        <p:grpSpPr>
          <a:xfrm>
            <a:off x="4016528" y="3246706"/>
            <a:ext cx="803160" cy="316440"/>
            <a:chOff x="4016528" y="3246706"/>
            <a:chExt cx="803160" cy="316440"/>
          </a:xfrm>
        </p:grpSpPr>
        <mc:AlternateContent xmlns:mc="http://schemas.openxmlformats.org/markup-compatibility/2006">
          <mc:Choice xmlns:p14="http://schemas.microsoft.com/office/powerpoint/2010/main" Requires="p14">
            <p:contentPart p14:bwMode="auto" r:id="rId309">
              <p14:nvContentPartPr>
                <p14:cNvPr id="203" name="Ink 202">
                  <a:extLst>
                    <a:ext uri="{FF2B5EF4-FFF2-40B4-BE49-F238E27FC236}">
                      <a16:creationId xmlns:a16="http://schemas.microsoft.com/office/drawing/2014/main" id="{B1B496A4-D088-FDB0-383F-686C76594F29}"/>
                    </a:ext>
                  </a:extLst>
                </p14:cNvPr>
                <p14:cNvContentPartPr/>
                <p14:nvPr/>
              </p14:nvContentPartPr>
              <p14:xfrm>
                <a:off x="4016528" y="3246706"/>
                <a:ext cx="336240" cy="30240"/>
              </p14:xfrm>
            </p:contentPart>
          </mc:Choice>
          <mc:Fallback>
            <p:pic>
              <p:nvPicPr>
                <p:cNvPr id="203" name="Ink 202">
                  <a:extLst>
                    <a:ext uri="{FF2B5EF4-FFF2-40B4-BE49-F238E27FC236}">
                      <a16:creationId xmlns:a16="http://schemas.microsoft.com/office/drawing/2014/main" id="{B1B496A4-D088-FDB0-383F-686C76594F29}"/>
                    </a:ext>
                  </a:extLst>
                </p:cNvPr>
                <p:cNvPicPr/>
                <p:nvPr/>
              </p:nvPicPr>
              <p:blipFill>
                <a:blip r:embed="rId310"/>
                <a:stretch>
                  <a:fillRect/>
                </a:stretch>
              </p:blipFill>
              <p:spPr>
                <a:xfrm>
                  <a:off x="3998528" y="3229066"/>
                  <a:ext cx="3718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04" name="Ink 203">
                  <a:extLst>
                    <a:ext uri="{FF2B5EF4-FFF2-40B4-BE49-F238E27FC236}">
                      <a16:creationId xmlns:a16="http://schemas.microsoft.com/office/drawing/2014/main" id="{D44BB956-A4B0-9D35-55EC-A6C6545302AF}"/>
                    </a:ext>
                  </a:extLst>
                </p14:cNvPr>
                <p14:cNvContentPartPr/>
                <p14:nvPr/>
              </p14:nvContentPartPr>
              <p14:xfrm>
                <a:off x="4171328" y="3289186"/>
                <a:ext cx="103320" cy="245160"/>
              </p14:xfrm>
            </p:contentPart>
          </mc:Choice>
          <mc:Fallback>
            <p:pic>
              <p:nvPicPr>
                <p:cNvPr id="204" name="Ink 203">
                  <a:extLst>
                    <a:ext uri="{FF2B5EF4-FFF2-40B4-BE49-F238E27FC236}">
                      <a16:creationId xmlns:a16="http://schemas.microsoft.com/office/drawing/2014/main" id="{D44BB956-A4B0-9D35-55EC-A6C6545302AF}"/>
                    </a:ext>
                  </a:extLst>
                </p:cNvPr>
                <p:cNvPicPr/>
                <p:nvPr/>
              </p:nvPicPr>
              <p:blipFill>
                <a:blip r:embed="rId312"/>
                <a:stretch>
                  <a:fillRect/>
                </a:stretch>
              </p:blipFill>
              <p:spPr>
                <a:xfrm>
                  <a:off x="4153688" y="3271186"/>
                  <a:ext cx="13896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05" name="Ink 204">
                  <a:extLst>
                    <a:ext uri="{FF2B5EF4-FFF2-40B4-BE49-F238E27FC236}">
                      <a16:creationId xmlns:a16="http://schemas.microsoft.com/office/drawing/2014/main" id="{6AE4B6CE-7E1B-9483-6C96-1C376F86C73E}"/>
                    </a:ext>
                  </a:extLst>
                </p14:cNvPr>
                <p14:cNvContentPartPr/>
                <p14:nvPr/>
              </p14:nvContentPartPr>
              <p14:xfrm>
                <a:off x="4171328" y="3502306"/>
                <a:ext cx="169560" cy="60840"/>
              </p14:xfrm>
            </p:contentPart>
          </mc:Choice>
          <mc:Fallback>
            <p:pic>
              <p:nvPicPr>
                <p:cNvPr id="205" name="Ink 204">
                  <a:extLst>
                    <a:ext uri="{FF2B5EF4-FFF2-40B4-BE49-F238E27FC236}">
                      <a16:creationId xmlns:a16="http://schemas.microsoft.com/office/drawing/2014/main" id="{6AE4B6CE-7E1B-9483-6C96-1C376F86C73E}"/>
                    </a:ext>
                  </a:extLst>
                </p:cNvPr>
                <p:cNvPicPr/>
                <p:nvPr/>
              </p:nvPicPr>
              <p:blipFill>
                <a:blip r:embed="rId314"/>
                <a:stretch>
                  <a:fillRect/>
                </a:stretch>
              </p:blipFill>
              <p:spPr>
                <a:xfrm>
                  <a:off x="4153688" y="3484666"/>
                  <a:ext cx="2052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06" name="Ink 205">
                  <a:extLst>
                    <a:ext uri="{FF2B5EF4-FFF2-40B4-BE49-F238E27FC236}">
                      <a16:creationId xmlns:a16="http://schemas.microsoft.com/office/drawing/2014/main" id="{F4DDDF2F-4FC3-AACF-A583-ED438189557F}"/>
                    </a:ext>
                  </a:extLst>
                </p14:cNvPr>
                <p14:cNvContentPartPr/>
                <p14:nvPr/>
              </p14:nvContentPartPr>
              <p14:xfrm>
                <a:off x="4369688" y="3445066"/>
                <a:ext cx="167040" cy="79920"/>
              </p14:xfrm>
            </p:contentPart>
          </mc:Choice>
          <mc:Fallback>
            <p:pic>
              <p:nvPicPr>
                <p:cNvPr id="206" name="Ink 205">
                  <a:extLst>
                    <a:ext uri="{FF2B5EF4-FFF2-40B4-BE49-F238E27FC236}">
                      <a16:creationId xmlns:a16="http://schemas.microsoft.com/office/drawing/2014/main" id="{F4DDDF2F-4FC3-AACF-A583-ED438189557F}"/>
                    </a:ext>
                  </a:extLst>
                </p:cNvPr>
                <p:cNvPicPr/>
                <p:nvPr/>
              </p:nvPicPr>
              <p:blipFill>
                <a:blip r:embed="rId316"/>
                <a:stretch>
                  <a:fillRect/>
                </a:stretch>
              </p:blipFill>
              <p:spPr>
                <a:xfrm>
                  <a:off x="4351688" y="3427426"/>
                  <a:ext cx="2026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07" name="Ink 206">
                  <a:extLst>
                    <a:ext uri="{FF2B5EF4-FFF2-40B4-BE49-F238E27FC236}">
                      <a16:creationId xmlns:a16="http://schemas.microsoft.com/office/drawing/2014/main" id="{BE04AFE8-B09D-FCCE-67FB-4E492B537989}"/>
                    </a:ext>
                  </a:extLst>
                </p14:cNvPr>
                <p14:cNvContentPartPr/>
                <p14:nvPr/>
              </p14:nvContentPartPr>
              <p14:xfrm>
                <a:off x="4564808" y="3416986"/>
                <a:ext cx="196920" cy="134280"/>
              </p14:xfrm>
            </p:contentPart>
          </mc:Choice>
          <mc:Fallback>
            <p:pic>
              <p:nvPicPr>
                <p:cNvPr id="207" name="Ink 206">
                  <a:extLst>
                    <a:ext uri="{FF2B5EF4-FFF2-40B4-BE49-F238E27FC236}">
                      <a16:creationId xmlns:a16="http://schemas.microsoft.com/office/drawing/2014/main" id="{BE04AFE8-B09D-FCCE-67FB-4E492B537989}"/>
                    </a:ext>
                  </a:extLst>
                </p:cNvPr>
                <p:cNvPicPr/>
                <p:nvPr/>
              </p:nvPicPr>
              <p:blipFill>
                <a:blip r:embed="rId318"/>
                <a:stretch>
                  <a:fillRect/>
                </a:stretch>
              </p:blipFill>
              <p:spPr>
                <a:xfrm>
                  <a:off x="4546808" y="3398986"/>
                  <a:ext cx="2325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08" name="Ink 207">
                  <a:extLst>
                    <a:ext uri="{FF2B5EF4-FFF2-40B4-BE49-F238E27FC236}">
                      <a16:creationId xmlns:a16="http://schemas.microsoft.com/office/drawing/2014/main" id="{5EBBF62A-78A3-C2E2-0455-A18364BC77D8}"/>
                    </a:ext>
                  </a:extLst>
                </p14:cNvPr>
                <p14:cNvContentPartPr/>
                <p14:nvPr/>
              </p14:nvContentPartPr>
              <p14:xfrm>
                <a:off x="4809248" y="3465586"/>
                <a:ext cx="10440" cy="28440"/>
              </p14:xfrm>
            </p:contentPart>
          </mc:Choice>
          <mc:Fallback>
            <p:pic>
              <p:nvPicPr>
                <p:cNvPr id="208" name="Ink 207">
                  <a:extLst>
                    <a:ext uri="{FF2B5EF4-FFF2-40B4-BE49-F238E27FC236}">
                      <a16:creationId xmlns:a16="http://schemas.microsoft.com/office/drawing/2014/main" id="{5EBBF62A-78A3-C2E2-0455-A18364BC77D8}"/>
                    </a:ext>
                  </a:extLst>
                </p:cNvPr>
                <p:cNvPicPr/>
                <p:nvPr/>
              </p:nvPicPr>
              <p:blipFill>
                <a:blip r:embed="rId320"/>
                <a:stretch>
                  <a:fillRect/>
                </a:stretch>
              </p:blipFill>
              <p:spPr>
                <a:xfrm>
                  <a:off x="4791248" y="3447586"/>
                  <a:ext cx="46080" cy="64080"/>
                </a:xfrm>
                <a:prstGeom prst="rect">
                  <a:avLst/>
                </a:prstGeom>
              </p:spPr>
            </p:pic>
          </mc:Fallback>
        </mc:AlternateContent>
      </p:grpSp>
      <p:grpSp>
        <p:nvGrpSpPr>
          <p:cNvPr id="220" name="Group 219">
            <a:extLst>
              <a:ext uri="{FF2B5EF4-FFF2-40B4-BE49-F238E27FC236}">
                <a16:creationId xmlns:a16="http://schemas.microsoft.com/office/drawing/2014/main" id="{47BA51D5-9488-0233-B7AA-C2EA0C888060}"/>
              </a:ext>
            </a:extLst>
          </p:cNvPr>
          <p:cNvGrpSpPr/>
          <p:nvPr/>
        </p:nvGrpSpPr>
        <p:grpSpPr>
          <a:xfrm>
            <a:off x="4175288" y="3985426"/>
            <a:ext cx="750600" cy="379800"/>
            <a:chOff x="4175288" y="3985426"/>
            <a:chExt cx="750600" cy="379800"/>
          </a:xfrm>
        </p:grpSpPr>
        <mc:AlternateContent xmlns:mc="http://schemas.openxmlformats.org/markup-compatibility/2006">
          <mc:Choice xmlns:p14="http://schemas.microsoft.com/office/powerpoint/2010/main" Requires="p14">
            <p:contentPart p14:bwMode="auto" r:id="rId321">
              <p14:nvContentPartPr>
                <p14:cNvPr id="209" name="Ink 208">
                  <a:extLst>
                    <a:ext uri="{FF2B5EF4-FFF2-40B4-BE49-F238E27FC236}">
                      <a16:creationId xmlns:a16="http://schemas.microsoft.com/office/drawing/2014/main" id="{9CFC8F80-10E6-1D8B-1DDB-D3C719F8BC56}"/>
                    </a:ext>
                  </a:extLst>
                </p14:cNvPr>
                <p14:cNvContentPartPr/>
                <p14:nvPr/>
              </p14:nvContentPartPr>
              <p14:xfrm>
                <a:off x="4175288" y="3985426"/>
                <a:ext cx="246960" cy="379800"/>
              </p14:xfrm>
            </p:contentPart>
          </mc:Choice>
          <mc:Fallback>
            <p:pic>
              <p:nvPicPr>
                <p:cNvPr id="209" name="Ink 208">
                  <a:extLst>
                    <a:ext uri="{FF2B5EF4-FFF2-40B4-BE49-F238E27FC236}">
                      <a16:creationId xmlns:a16="http://schemas.microsoft.com/office/drawing/2014/main" id="{9CFC8F80-10E6-1D8B-1DDB-D3C719F8BC56}"/>
                    </a:ext>
                  </a:extLst>
                </p:cNvPr>
                <p:cNvPicPr/>
                <p:nvPr/>
              </p:nvPicPr>
              <p:blipFill>
                <a:blip r:embed="rId322"/>
                <a:stretch>
                  <a:fillRect/>
                </a:stretch>
              </p:blipFill>
              <p:spPr>
                <a:xfrm>
                  <a:off x="4157648" y="3967786"/>
                  <a:ext cx="282600" cy="4154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10" name="Ink 209">
                  <a:extLst>
                    <a:ext uri="{FF2B5EF4-FFF2-40B4-BE49-F238E27FC236}">
                      <a16:creationId xmlns:a16="http://schemas.microsoft.com/office/drawing/2014/main" id="{00A94E0B-DCE6-D5D0-E83B-60118C8A5E1C}"/>
                    </a:ext>
                  </a:extLst>
                </p14:cNvPr>
                <p14:cNvContentPartPr/>
                <p14:nvPr/>
              </p14:nvContentPartPr>
              <p14:xfrm>
                <a:off x="4535648" y="4123306"/>
                <a:ext cx="167760" cy="187200"/>
              </p14:xfrm>
            </p:contentPart>
          </mc:Choice>
          <mc:Fallback>
            <p:pic>
              <p:nvPicPr>
                <p:cNvPr id="210" name="Ink 209">
                  <a:extLst>
                    <a:ext uri="{FF2B5EF4-FFF2-40B4-BE49-F238E27FC236}">
                      <a16:creationId xmlns:a16="http://schemas.microsoft.com/office/drawing/2014/main" id="{00A94E0B-DCE6-D5D0-E83B-60118C8A5E1C}"/>
                    </a:ext>
                  </a:extLst>
                </p:cNvPr>
                <p:cNvPicPr/>
                <p:nvPr/>
              </p:nvPicPr>
              <p:blipFill>
                <a:blip r:embed="rId324"/>
                <a:stretch>
                  <a:fillRect/>
                </a:stretch>
              </p:blipFill>
              <p:spPr>
                <a:xfrm>
                  <a:off x="4517648" y="4105306"/>
                  <a:ext cx="2034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11" name="Ink 210">
                  <a:extLst>
                    <a:ext uri="{FF2B5EF4-FFF2-40B4-BE49-F238E27FC236}">
                      <a16:creationId xmlns:a16="http://schemas.microsoft.com/office/drawing/2014/main" id="{F7EBBD77-B34C-FEC1-B500-4D268CF28916}"/>
                    </a:ext>
                  </a:extLst>
                </p14:cNvPr>
                <p14:cNvContentPartPr/>
                <p14:nvPr/>
              </p14:nvContentPartPr>
              <p14:xfrm>
                <a:off x="4723208" y="4085866"/>
                <a:ext cx="151200" cy="173160"/>
              </p14:xfrm>
            </p:contentPart>
          </mc:Choice>
          <mc:Fallback>
            <p:pic>
              <p:nvPicPr>
                <p:cNvPr id="211" name="Ink 210">
                  <a:extLst>
                    <a:ext uri="{FF2B5EF4-FFF2-40B4-BE49-F238E27FC236}">
                      <a16:creationId xmlns:a16="http://schemas.microsoft.com/office/drawing/2014/main" id="{F7EBBD77-B34C-FEC1-B500-4D268CF28916}"/>
                    </a:ext>
                  </a:extLst>
                </p:cNvPr>
                <p:cNvPicPr/>
                <p:nvPr/>
              </p:nvPicPr>
              <p:blipFill>
                <a:blip r:embed="rId326"/>
                <a:stretch>
                  <a:fillRect/>
                </a:stretch>
              </p:blipFill>
              <p:spPr>
                <a:xfrm>
                  <a:off x="4705208" y="4068226"/>
                  <a:ext cx="1868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12" name="Ink 211">
                  <a:extLst>
                    <a:ext uri="{FF2B5EF4-FFF2-40B4-BE49-F238E27FC236}">
                      <a16:creationId xmlns:a16="http://schemas.microsoft.com/office/drawing/2014/main" id="{B59A70E3-C238-5364-44EB-B0696673303C}"/>
                    </a:ext>
                  </a:extLst>
                </p14:cNvPr>
                <p14:cNvContentPartPr/>
                <p14:nvPr/>
              </p14:nvContentPartPr>
              <p14:xfrm>
                <a:off x="4910408" y="4180546"/>
                <a:ext cx="15480" cy="32760"/>
              </p14:xfrm>
            </p:contentPart>
          </mc:Choice>
          <mc:Fallback>
            <p:pic>
              <p:nvPicPr>
                <p:cNvPr id="212" name="Ink 211">
                  <a:extLst>
                    <a:ext uri="{FF2B5EF4-FFF2-40B4-BE49-F238E27FC236}">
                      <a16:creationId xmlns:a16="http://schemas.microsoft.com/office/drawing/2014/main" id="{B59A70E3-C238-5364-44EB-B0696673303C}"/>
                    </a:ext>
                  </a:extLst>
                </p:cNvPr>
                <p:cNvPicPr/>
                <p:nvPr/>
              </p:nvPicPr>
              <p:blipFill>
                <a:blip r:embed="rId328"/>
                <a:stretch>
                  <a:fillRect/>
                </a:stretch>
              </p:blipFill>
              <p:spPr>
                <a:xfrm>
                  <a:off x="4892408" y="4162546"/>
                  <a:ext cx="51120" cy="68400"/>
                </a:xfrm>
                <a:prstGeom prst="rect">
                  <a:avLst/>
                </a:prstGeom>
              </p:spPr>
            </p:pic>
          </mc:Fallback>
        </mc:AlternateContent>
      </p:grpSp>
      <p:grpSp>
        <p:nvGrpSpPr>
          <p:cNvPr id="219" name="Group 218">
            <a:extLst>
              <a:ext uri="{FF2B5EF4-FFF2-40B4-BE49-F238E27FC236}">
                <a16:creationId xmlns:a16="http://schemas.microsoft.com/office/drawing/2014/main" id="{D3E92F13-64DF-C5D8-2D39-8FC0D3BE92A1}"/>
              </a:ext>
            </a:extLst>
          </p:cNvPr>
          <p:cNvGrpSpPr/>
          <p:nvPr/>
        </p:nvGrpSpPr>
        <p:grpSpPr>
          <a:xfrm>
            <a:off x="4062968" y="4924666"/>
            <a:ext cx="892440" cy="442800"/>
            <a:chOff x="4062968" y="4924666"/>
            <a:chExt cx="892440" cy="442800"/>
          </a:xfrm>
        </p:grpSpPr>
        <mc:AlternateContent xmlns:mc="http://schemas.openxmlformats.org/markup-compatibility/2006">
          <mc:Choice xmlns:p14="http://schemas.microsoft.com/office/powerpoint/2010/main" Requires="p14">
            <p:contentPart p14:bwMode="auto" r:id="rId329">
              <p14:nvContentPartPr>
                <p14:cNvPr id="213" name="Ink 212">
                  <a:extLst>
                    <a:ext uri="{FF2B5EF4-FFF2-40B4-BE49-F238E27FC236}">
                      <a16:creationId xmlns:a16="http://schemas.microsoft.com/office/drawing/2014/main" id="{B93D1138-02DF-7856-38D3-C45AFDC8B9FC}"/>
                    </a:ext>
                  </a:extLst>
                </p14:cNvPr>
                <p14:cNvContentPartPr/>
                <p14:nvPr/>
              </p14:nvContentPartPr>
              <p14:xfrm>
                <a:off x="4062968" y="4924666"/>
                <a:ext cx="366120" cy="129600"/>
              </p14:xfrm>
            </p:contentPart>
          </mc:Choice>
          <mc:Fallback>
            <p:pic>
              <p:nvPicPr>
                <p:cNvPr id="213" name="Ink 212">
                  <a:extLst>
                    <a:ext uri="{FF2B5EF4-FFF2-40B4-BE49-F238E27FC236}">
                      <a16:creationId xmlns:a16="http://schemas.microsoft.com/office/drawing/2014/main" id="{B93D1138-02DF-7856-38D3-C45AFDC8B9FC}"/>
                    </a:ext>
                  </a:extLst>
                </p:cNvPr>
                <p:cNvPicPr/>
                <p:nvPr/>
              </p:nvPicPr>
              <p:blipFill>
                <a:blip r:embed="rId330"/>
                <a:stretch>
                  <a:fillRect/>
                </a:stretch>
              </p:blipFill>
              <p:spPr>
                <a:xfrm>
                  <a:off x="4044968" y="4907026"/>
                  <a:ext cx="4017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14" name="Ink 213">
                  <a:extLst>
                    <a:ext uri="{FF2B5EF4-FFF2-40B4-BE49-F238E27FC236}">
                      <a16:creationId xmlns:a16="http://schemas.microsoft.com/office/drawing/2014/main" id="{D4BDEBFA-CF21-3662-8283-A55F65340F41}"/>
                    </a:ext>
                  </a:extLst>
                </p14:cNvPr>
                <p14:cNvContentPartPr/>
                <p14:nvPr/>
              </p14:nvContentPartPr>
              <p14:xfrm>
                <a:off x="4252328" y="5060386"/>
                <a:ext cx="103680" cy="218880"/>
              </p14:xfrm>
            </p:contentPart>
          </mc:Choice>
          <mc:Fallback>
            <p:pic>
              <p:nvPicPr>
                <p:cNvPr id="214" name="Ink 213">
                  <a:extLst>
                    <a:ext uri="{FF2B5EF4-FFF2-40B4-BE49-F238E27FC236}">
                      <a16:creationId xmlns:a16="http://schemas.microsoft.com/office/drawing/2014/main" id="{D4BDEBFA-CF21-3662-8283-A55F65340F41}"/>
                    </a:ext>
                  </a:extLst>
                </p:cNvPr>
                <p:cNvPicPr/>
                <p:nvPr/>
              </p:nvPicPr>
              <p:blipFill>
                <a:blip r:embed="rId332"/>
                <a:stretch>
                  <a:fillRect/>
                </a:stretch>
              </p:blipFill>
              <p:spPr>
                <a:xfrm>
                  <a:off x="4234688" y="5042386"/>
                  <a:ext cx="13932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15" name="Ink 214">
                  <a:extLst>
                    <a:ext uri="{FF2B5EF4-FFF2-40B4-BE49-F238E27FC236}">
                      <a16:creationId xmlns:a16="http://schemas.microsoft.com/office/drawing/2014/main" id="{ADCA1376-7EEB-4FA2-6A24-F13C8F9BD9A9}"/>
                    </a:ext>
                  </a:extLst>
                </p14:cNvPr>
                <p14:cNvContentPartPr/>
                <p14:nvPr/>
              </p14:nvContentPartPr>
              <p14:xfrm>
                <a:off x="4269248" y="5253706"/>
                <a:ext cx="256320" cy="113760"/>
              </p14:xfrm>
            </p:contentPart>
          </mc:Choice>
          <mc:Fallback>
            <p:pic>
              <p:nvPicPr>
                <p:cNvPr id="215" name="Ink 214">
                  <a:extLst>
                    <a:ext uri="{FF2B5EF4-FFF2-40B4-BE49-F238E27FC236}">
                      <a16:creationId xmlns:a16="http://schemas.microsoft.com/office/drawing/2014/main" id="{ADCA1376-7EEB-4FA2-6A24-F13C8F9BD9A9}"/>
                    </a:ext>
                  </a:extLst>
                </p:cNvPr>
                <p:cNvPicPr/>
                <p:nvPr/>
              </p:nvPicPr>
              <p:blipFill>
                <a:blip r:embed="rId334"/>
                <a:stretch>
                  <a:fillRect/>
                </a:stretch>
              </p:blipFill>
              <p:spPr>
                <a:xfrm>
                  <a:off x="4251248" y="5235706"/>
                  <a:ext cx="2919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16" name="Ink 215">
                  <a:extLst>
                    <a:ext uri="{FF2B5EF4-FFF2-40B4-BE49-F238E27FC236}">
                      <a16:creationId xmlns:a16="http://schemas.microsoft.com/office/drawing/2014/main" id="{8E99194C-F51A-E6CC-DFFD-6C04376B2612}"/>
                    </a:ext>
                  </a:extLst>
                </p14:cNvPr>
                <p14:cNvContentPartPr/>
                <p14:nvPr/>
              </p14:nvContentPartPr>
              <p14:xfrm>
                <a:off x="4528448" y="5193946"/>
                <a:ext cx="149760" cy="73440"/>
              </p14:xfrm>
            </p:contentPart>
          </mc:Choice>
          <mc:Fallback>
            <p:pic>
              <p:nvPicPr>
                <p:cNvPr id="216" name="Ink 215">
                  <a:extLst>
                    <a:ext uri="{FF2B5EF4-FFF2-40B4-BE49-F238E27FC236}">
                      <a16:creationId xmlns:a16="http://schemas.microsoft.com/office/drawing/2014/main" id="{8E99194C-F51A-E6CC-DFFD-6C04376B2612}"/>
                    </a:ext>
                  </a:extLst>
                </p:cNvPr>
                <p:cNvPicPr/>
                <p:nvPr/>
              </p:nvPicPr>
              <p:blipFill>
                <a:blip r:embed="rId336"/>
                <a:stretch>
                  <a:fillRect/>
                </a:stretch>
              </p:blipFill>
              <p:spPr>
                <a:xfrm>
                  <a:off x="4510808" y="5175946"/>
                  <a:ext cx="1854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17" name="Ink 216">
                  <a:extLst>
                    <a:ext uri="{FF2B5EF4-FFF2-40B4-BE49-F238E27FC236}">
                      <a16:creationId xmlns:a16="http://schemas.microsoft.com/office/drawing/2014/main" id="{17FF4ADE-0D6D-D0A4-1D92-DC2DA36577E8}"/>
                    </a:ext>
                  </a:extLst>
                </p14:cNvPr>
                <p14:cNvContentPartPr/>
                <p14:nvPr/>
              </p14:nvContentPartPr>
              <p14:xfrm>
                <a:off x="4705928" y="5084866"/>
                <a:ext cx="161640" cy="171000"/>
              </p14:xfrm>
            </p:contentPart>
          </mc:Choice>
          <mc:Fallback>
            <p:pic>
              <p:nvPicPr>
                <p:cNvPr id="217" name="Ink 216">
                  <a:extLst>
                    <a:ext uri="{FF2B5EF4-FFF2-40B4-BE49-F238E27FC236}">
                      <a16:creationId xmlns:a16="http://schemas.microsoft.com/office/drawing/2014/main" id="{17FF4ADE-0D6D-D0A4-1D92-DC2DA36577E8}"/>
                    </a:ext>
                  </a:extLst>
                </p:cNvPr>
                <p:cNvPicPr/>
                <p:nvPr/>
              </p:nvPicPr>
              <p:blipFill>
                <a:blip r:embed="rId338"/>
                <a:stretch>
                  <a:fillRect/>
                </a:stretch>
              </p:blipFill>
              <p:spPr>
                <a:xfrm>
                  <a:off x="4687928" y="5067226"/>
                  <a:ext cx="1972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18" name="Ink 217">
                  <a:extLst>
                    <a:ext uri="{FF2B5EF4-FFF2-40B4-BE49-F238E27FC236}">
                      <a16:creationId xmlns:a16="http://schemas.microsoft.com/office/drawing/2014/main" id="{D9B8B239-2885-EABB-0B97-4B7EECE8FD4F}"/>
                    </a:ext>
                  </a:extLst>
                </p14:cNvPr>
                <p14:cNvContentPartPr/>
                <p14:nvPr/>
              </p14:nvContentPartPr>
              <p14:xfrm>
                <a:off x="4934168" y="5119786"/>
                <a:ext cx="21240" cy="48960"/>
              </p14:xfrm>
            </p:contentPart>
          </mc:Choice>
          <mc:Fallback>
            <p:pic>
              <p:nvPicPr>
                <p:cNvPr id="218" name="Ink 217">
                  <a:extLst>
                    <a:ext uri="{FF2B5EF4-FFF2-40B4-BE49-F238E27FC236}">
                      <a16:creationId xmlns:a16="http://schemas.microsoft.com/office/drawing/2014/main" id="{D9B8B239-2885-EABB-0B97-4B7EECE8FD4F}"/>
                    </a:ext>
                  </a:extLst>
                </p:cNvPr>
                <p:cNvPicPr/>
                <p:nvPr/>
              </p:nvPicPr>
              <p:blipFill>
                <a:blip r:embed="rId340"/>
                <a:stretch>
                  <a:fillRect/>
                </a:stretch>
              </p:blipFill>
              <p:spPr>
                <a:xfrm>
                  <a:off x="4916168" y="5101786"/>
                  <a:ext cx="56880" cy="84600"/>
                </a:xfrm>
                <a:prstGeom prst="rect">
                  <a:avLst/>
                </a:prstGeom>
              </p:spPr>
            </p:pic>
          </mc:Fallback>
        </mc:AlternateContent>
      </p:grpSp>
      <p:grpSp>
        <p:nvGrpSpPr>
          <p:cNvPr id="242" name="Group 241">
            <a:extLst>
              <a:ext uri="{FF2B5EF4-FFF2-40B4-BE49-F238E27FC236}">
                <a16:creationId xmlns:a16="http://schemas.microsoft.com/office/drawing/2014/main" id="{B0DE0E45-1161-B30C-5DF3-3CDBEEC5012E}"/>
              </a:ext>
            </a:extLst>
          </p:cNvPr>
          <p:cNvGrpSpPr/>
          <p:nvPr/>
        </p:nvGrpSpPr>
        <p:grpSpPr>
          <a:xfrm>
            <a:off x="7613598" y="3054617"/>
            <a:ext cx="4270680" cy="657360"/>
            <a:chOff x="7613598" y="3054617"/>
            <a:chExt cx="4270680" cy="657360"/>
          </a:xfrm>
        </p:grpSpPr>
        <mc:AlternateContent xmlns:mc="http://schemas.openxmlformats.org/markup-compatibility/2006">
          <mc:Choice xmlns:p14="http://schemas.microsoft.com/office/powerpoint/2010/main" Requires="p14">
            <p:contentPart p14:bwMode="auto" r:id="rId341">
              <p14:nvContentPartPr>
                <p14:cNvPr id="238" name="Ink 237">
                  <a:extLst>
                    <a:ext uri="{FF2B5EF4-FFF2-40B4-BE49-F238E27FC236}">
                      <a16:creationId xmlns:a16="http://schemas.microsoft.com/office/drawing/2014/main" id="{E218C5EC-33A4-9497-0C3A-82C3DD44D342}"/>
                    </a:ext>
                  </a:extLst>
                </p14:cNvPr>
                <p14:cNvContentPartPr/>
                <p14:nvPr/>
              </p14:nvContentPartPr>
              <p14:xfrm>
                <a:off x="7613598" y="3054617"/>
                <a:ext cx="218520" cy="577800"/>
              </p14:xfrm>
            </p:contentPart>
          </mc:Choice>
          <mc:Fallback>
            <p:pic>
              <p:nvPicPr>
                <p:cNvPr id="238" name="Ink 237">
                  <a:extLst>
                    <a:ext uri="{FF2B5EF4-FFF2-40B4-BE49-F238E27FC236}">
                      <a16:creationId xmlns:a16="http://schemas.microsoft.com/office/drawing/2014/main" id="{E218C5EC-33A4-9497-0C3A-82C3DD44D342}"/>
                    </a:ext>
                  </a:extLst>
                </p:cNvPr>
                <p:cNvPicPr/>
                <p:nvPr/>
              </p:nvPicPr>
              <p:blipFill>
                <a:blip r:embed="rId342"/>
                <a:stretch>
                  <a:fillRect/>
                </a:stretch>
              </p:blipFill>
              <p:spPr>
                <a:xfrm>
                  <a:off x="7595958" y="3036977"/>
                  <a:ext cx="254160" cy="61344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39" name="Ink 238">
                  <a:extLst>
                    <a:ext uri="{FF2B5EF4-FFF2-40B4-BE49-F238E27FC236}">
                      <a16:creationId xmlns:a16="http://schemas.microsoft.com/office/drawing/2014/main" id="{0D2E58CE-9968-343A-31FD-9F3523092D9C}"/>
                    </a:ext>
                  </a:extLst>
                </p14:cNvPr>
                <p14:cNvContentPartPr/>
                <p14:nvPr/>
              </p14:nvContentPartPr>
              <p14:xfrm>
                <a:off x="7624758" y="3369617"/>
                <a:ext cx="4259520" cy="111600"/>
              </p14:xfrm>
            </p:contentPart>
          </mc:Choice>
          <mc:Fallback>
            <p:pic>
              <p:nvPicPr>
                <p:cNvPr id="239" name="Ink 238">
                  <a:extLst>
                    <a:ext uri="{FF2B5EF4-FFF2-40B4-BE49-F238E27FC236}">
                      <a16:creationId xmlns:a16="http://schemas.microsoft.com/office/drawing/2014/main" id="{0D2E58CE-9968-343A-31FD-9F3523092D9C}"/>
                    </a:ext>
                  </a:extLst>
                </p:cNvPr>
                <p:cNvPicPr/>
                <p:nvPr/>
              </p:nvPicPr>
              <p:blipFill>
                <a:blip r:embed="rId344"/>
                <a:stretch>
                  <a:fillRect/>
                </a:stretch>
              </p:blipFill>
              <p:spPr>
                <a:xfrm>
                  <a:off x="7606758" y="3351617"/>
                  <a:ext cx="42951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40" name="Ink 239">
                  <a:extLst>
                    <a:ext uri="{FF2B5EF4-FFF2-40B4-BE49-F238E27FC236}">
                      <a16:creationId xmlns:a16="http://schemas.microsoft.com/office/drawing/2014/main" id="{8E29569F-AF8A-7D13-EABB-94DBFC5A663E}"/>
                    </a:ext>
                  </a:extLst>
                </p14:cNvPr>
                <p14:cNvContentPartPr/>
                <p14:nvPr/>
              </p14:nvContentPartPr>
              <p14:xfrm>
                <a:off x="11571078" y="3162617"/>
                <a:ext cx="302400" cy="549360"/>
              </p14:xfrm>
            </p:contentPart>
          </mc:Choice>
          <mc:Fallback>
            <p:pic>
              <p:nvPicPr>
                <p:cNvPr id="240" name="Ink 239">
                  <a:extLst>
                    <a:ext uri="{FF2B5EF4-FFF2-40B4-BE49-F238E27FC236}">
                      <a16:creationId xmlns:a16="http://schemas.microsoft.com/office/drawing/2014/main" id="{8E29569F-AF8A-7D13-EABB-94DBFC5A663E}"/>
                    </a:ext>
                  </a:extLst>
                </p:cNvPr>
                <p:cNvPicPr/>
                <p:nvPr/>
              </p:nvPicPr>
              <p:blipFill>
                <a:blip r:embed="rId346"/>
                <a:stretch>
                  <a:fillRect/>
                </a:stretch>
              </p:blipFill>
              <p:spPr>
                <a:xfrm>
                  <a:off x="11553438" y="3144977"/>
                  <a:ext cx="338040" cy="5850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41" name="Ink 240">
                  <a:extLst>
                    <a:ext uri="{FF2B5EF4-FFF2-40B4-BE49-F238E27FC236}">
                      <a16:creationId xmlns:a16="http://schemas.microsoft.com/office/drawing/2014/main" id="{C6FBE1FE-E68B-3C75-F775-F99CDCE15A8D}"/>
                    </a:ext>
                  </a:extLst>
                </p14:cNvPr>
                <p14:cNvContentPartPr/>
                <p14:nvPr/>
              </p14:nvContentPartPr>
              <p14:xfrm>
                <a:off x="8421798" y="3122297"/>
                <a:ext cx="8640" cy="455400"/>
              </p14:xfrm>
            </p:contentPart>
          </mc:Choice>
          <mc:Fallback>
            <p:pic>
              <p:nvPicPr>
                <p:cNvPr id="241" name="Ink 240">
                  <a:extLst>
                    <a:ext uri="{FF2B5EF4-FFF2-40B4-BE49-F238E27FC236}">
                      <a16:creationId xmlns:a16="http://schemas.microsoft.com/office/drawing/2014/main" id="{C6FBE1FE-E68B-3C75-F775-F99CDCE15A8D}"/>
                    </a:ext>
                  </a:extLst>
                </p:cNvPr>
                <p:cNvPicPr/>
                <p:nvPr/>
              </p:nvPicPr>
              <p:blipFill>
                <a:blip r:embed="rId348"/>
                <a:stretch>
                  <a:fillRect/>
                </a:stretch>
              </p:blipFill>
              <p:spPr>
                <a:xfrm>
                  <a:off x="8404158" y="3104657"/>
                  <a:ext cx="44280" cy="491040"/>
                </a:xfrm>
                <a:prstGeom prst="rect">
                  <a:avLst/>
                </a:prstGeom>
              </p:spPr>
            </p:pic>
          </mc:Fallback>
        </mc:AlternateContent>
      </p:grpSp>
      <p:grpSp>
        <p:nvGrpSpPr>
          <p:cNvPr id="249" name="Group 248">
            <a:extLst>
              <a:ext uri="{FF2B5EF4-FFF2-40B4-BE49-F238E27FC236}">
                <a16:creationId xmlns:a16="http://schemas.microsoft.com/office/drawing/2014/main" id="{4B9282D6-03A3-8DC8-00FE-8443074D5DA6}"/>
              </a:ext>
            </a:extLst>
          </p:cNvPr>
          <p:cNvGrpSpPr/>
          <p:nvPr/>
        </p:nvGrpSpPr>
        <p:grpSpPr>
          <a:xfrm>
            <a:off x="8058198" y="3854177"/>
            <a:ext cx="598320" cy="308160"/>
            <a:chOff x="8058198" y="3854177"/>
            <a:chExt cx="598320" cy="308160"/>
          </a:xfrm>
        </p:grpSpPr>
        <mc:AlternateContent xmlns:mc="http://schemas.openxmlformats.org/markup-compatibility/2006">
          <mc:Choice xmlns:p14="http://schemas.microsoft.com/office/powerpoint/2010/main" Requires="p14">
            <p:contentPart p14:bwMode="auto" r:id="rId349">
              <p14:nvContentPartPr>
                <p14:cNvPr id="243" name="Ink 242">
                  <a:extLst>
                    <a:ext uri="{FF2B5EF4-FFF2-40B4-BE49-F238E27FC236}">
                      <a16:creationId xmlns:a16="http://schemas.microsoft.com/office/drawing/2014/main" id="{50B25125-9CDF-ED8B-208D-F93A4675B986}"/>
                    </a:ext>
                  </a:extLst>
                </p14:cNvPr>
                <p14:cNvContentPartPr/>
                <p14:nvPr/>
              </p14:nvContentPartPr>
              <p14:xfrm>
                <a:off x="8058198" y="3996737"/>
                <a:ext cx="219960" cy="38880"/>
              </p14:xfrm>
            </p:contentPart>
          </mc:Choice>
          <mc:Fallback>
            <p:pic>
              <p:nvPicPr>
                <p:cNvPr id="243" name="Ink 242">
                  <a:extLst>
                    <a:ext uri="{FF2B5EF4-FFF2-40B4-BE49-F238E27FC236}">
                      <a16:creationId xmlns:a16="http://schemas.microsoft.com/office/drawing/2014/main" id="{50B25125-9CDF-ED8B-208D-F93A4675B986}"/>
                    </a:ext>
                  </a:extLst>
                </p:cNvPr>
                <p:cNvPicPr/>
                <p:nvPr/>
              </p:nvPicPr>
              <p:blipFill>
                <a:blip r:embed="rId350"/>
                <a:stretch>
                  <a:fillRect/>
                </a:stretch>
              </p:blipFill>
              <p:spPr>
                <a:xfrm>
                  <a:off x="8040198" y="3978737"/>
                  <a:ext cx="2556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44" name="Ink 243">
                  <a:extLst>
                    <a:ext uri="{FF2B5EF4-FFF2-40B4-BE49-F238E27FC236}">
                      <a16:creationId xmlns:a16="http://schemas.microsoft.com/office/drawing/2014/main" id="{C0B28D31-51A1-BABD-4085-7F803E99F57C}"/>
                    </a:ext>
                  </a:extLst>
                </p14:cNvPr>
                <p14:cNvContentPartPr/>
                <p14:nvPr/>
              </p14:nvContentPartPr>
              <p14:xfrm>
                <a:off x="8283198" y="3854177"/>
                <a:ext cx="373320" cy="308160"/>
              </p14:xfrm>
            </p:contentPart>
          </mc:Choice>
          <mc:Fallback>
            <p:pic>
              <p:nvPicPr>
                <p:cNvPr id="244" name="Ink 243">
                  <a:extLst>
                    <a:ext uri="{FF2B5EF4-FFF2-40B4-BE49-F238E27FC236}">
                      <a16:creationId xmlns:a16="http://schemas.microsoft.com/office/drawing/2014/main" id="{C0B28D31-51A1-BABD-4085-7F803E99F57C}"/>
                    </a:ext>
                  </a:extLst>
                </p:cNvPr>
                <p:cNvPicPr/>
                <p:nvPr/>
              </p:nvPicPr>
              <p:blipFill>
                <a:blip r:embed="rId352"/>
                <a:stretch>
                  <a:fillRect/>
                </a:stretch>
              </p:blipFill>
              <p:spPr>
                <a:xfrm>
                  <a:off x="8265198" y="3836177"/>
                  <a:ext cx="408960" cy="343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3">
            <p14:nvContentPartPr>
              <p14:cNvPr id="245" name="Ink 244">
                <a:extLst>
                  <a:ext uri="{FF2B5EF4-FFF2-40B4-BE49-F238E27FC236}">
                    <a16:creationId xmlns:a16="http://schemas.microsoft.com/office/drawing/2014/main" id="{C08E1B72-E667-ECF9-BDDB-4461DA9A80F0}"/>
                  </a:ext>
                </a:extLst>
              </p14:cNvPr>
              <p14:cNvContentPartPr/>
              <p14:nvPr/>
            </p14:nvContentPartPr>
            <p14:xfrm>
              <a:off x="9892038" y="3230297"/>
              <a:ext cx="75240" cy="415440"/>
            </p14:xfrm>
          </p:contentPart>
        </mc:Choice>
        <mc:Fallback>
          <p:pic>
            <p:nvPicPr>
              <p:cNvPr id="245" name="Ink 244">
                <a:extLst>
                  <a:ext uri="{FF2B5EF4-FFF2-40B4-BE49-F238E27FC236}">
                    <a16:creationId xmlns:a16="http://schemas.microsoft.com/office/drawing/2014/main" id="{C08E1B72-E667-ECF9-BDDB-4461DA9A80F0}"/>
                  </a:ext>
                </a:extLst>
              </p:cNvPr>
              <p:cNvPicPr/>
              <p:nvPr/>
            </p:nvPicPr>
            <p:blipFill>
              <a:blip r:embed="rId354"/>
              <a:stretch>
                <a:fillRect/>
              </a:stretch>
            </p:blipFill>
            <p:spPr>
              <a:xfrm>
                <a:off x="9874038" y="3212657"/>
                <a:ext cx="110880" cy="4510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46" name="Ink 245">
                <a:extLst>
                  <a:ext uri="{FF2B5EF4-FFF2-40B4-BE49-F238E27FC236}">
                    <a16:creationId xmlns:a16="http://schemas.microsoft.com/office/drawing/2014/main" id="{F46E1185-73A9-D76F-A28E-8B453C59A798}"/>
                  </a:ext>
                </a:extLst>
              </p14:cNvPr>
              <p14:cNvContentPartPr/>
              <p14:nvPr/>
            </p14:nvContentPartPr>
            <p14:xfrm>
              <a:off x="9842358" y="3770297"/>
              <a:ext cx="241920" cy="310680"/>
            </p14:xfrm>
          </p:contentPart>
        </mc:Choice>
        <mc:Fallback>
          <p:pic>
            <p:nvPicPr>
              <p:cNvPr id="246" name="Ink 245">
                <a:extLst>
                  <a:ext uri="{FF2B5EF4-FFF2-40B4-BE49-F238E27FC236}">
                    <a16:creationId xmlns:a16="http://schemas.microsoft.com/office/drawing/2014/main" id="{F46E1185-73A9-D76F-A28E-8B453C59A798}"/>
                  </a:ext>
                </a:extLst>
              </p:cNvPr>
              <p:cNvPicPr/>
              <p:nvPr/>
            </p:nvPicPr>
            <p:blipFill>
              <a:blip r:embed="rId356"/>
              <a:stretch>
                <a:fillRect/>
              </a:stretch>
            </p:blipFill>
            <p:spPr>
              <a:xfrm>
                <a:off x="9824358" y="3752297"/>
                <a:ext cx="27756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47" name="Ink 246">
                <a:extLst>
                  <a:ext uri="{FF2B5EF4-FFF2-40B4-BE49-F238E27FC236}">
                    <a16:creationId xmlns:a16="http://schemas.microsoft.com/office/drawing/2014/main" id="{FC532FEC-2F21-D28E-52CF-1CB55661D458}"/>
                  </a:ext>
                </a:extLst>
              </p14:cNvPr>
              <p14:cNvContentPartPr/>
              <p14:nvPr/>
            </p14:nvContentPartPr>
            <p14:xfrm>
              <a:off x="11151318" y="3222377"/>
              <a:ext cx="9720" cy="573840"/>
            </p14:xfrm>
          </p:contentPart>
        </mc:Choice>
        <mc:Fallback>
          <p:pic>
            <p:nvPicPr>
              <p:cNvPr id="247" name="Ink 246">
                <a:extLst>
                  <a:ext uri="{FF2B5EF4-FFF2-40B4-BE49-F238E27FC236}">
                    <a16:creationId xmlns:a16="http://schemas.microsoft.com/office/drawing/2014/main" id="{FC532FEC-2F21-D28E-52CF-1CB55661D458}"/>
                  </a:ext>
                </a:extLst>
              </p:cNvPr>
              <p:cNvPicPr/>
              <p:nvPr/>
            </p:nvPicPr>
            <p:blipFill>
              <a:blip r:embed="rId358"/>
              <a:stretch>
                <a:fillRect/>
              </a:stretch>
            </p:blipFill>
            <p:spPr>
              <a:xfrm>
                <a:off x="11133678" y="3204737"/>
                <a:ext cx="45360" cy="6094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48" name="Ink 247">
                <a:extLst>
                  <a:ext uri="{FF2B5EF4-FFF2-40B4-BE49-F238E27FC236}">
                    <a16:creationId xmlns:a16="http://schemas.microsoft.com/office/drawing/2014/main" id="{ED0CDD47-BAA8-F175-2948-9EAD378A65DC}"/>
                  </a:ext>
                </a:extLst>
              </p14:cNvPr>
              <p14:cNvContentPartPr/>
              <p14:nvPr/>
            </p14:nvContentPartPr>
            <p14:xfrm>
              <a:off x="10957638" y="3912857"/>
              <a:ext cx="372240" cy="416160"/>
            </p14:xfrm>
          </p:contentPart>
        </mc:Choice>
        <mc:Fallback>
          <p:pic>
            <p:nvPicPr>
              <p:cNvPr id="248" name="Ink 247">
                <a:extLst>
                  <a:ext uri="{FF2B5EF4-FFF2-40B4-BE49-F238E27FC236}">
                    <a16:creationId xmlns:a16="http://schemas.microsoft.com/office/drawing/2014/main" id="{ED0CDD47-BAA8-F175-2948-9EAD378A65DC}"/>
                  </a:ext>
                </a:extLst>
              </p:cNvPr>
              <p:cNvPicPr/>
              <p:nvPr/>
            </p:nvPicPr>
            <p:blipFill>
              <a:blip r:embed="rId360"/>
              <a:stretch>
                <a:fillRect/>
              </a:stretch>
            </p:blipFill>
            <p:spPr>
              <a:xfrm>
                <a:off x="10939638" y="3895217"/>
                <a:ext cx="407880" cy="451800"/>
              </a:xfrm>
              <a:prstGeom prst="rect">
                <a:avLst/>
              </a:prstGeom>
            </p:spPr>
          </p:pic>
        </mc:Fallback>
      </mc:AlternateContent>
      <p:grpSp>
        <p:nvGrpSpPr>
          <p:cNvPr id="259" name="Group 258">
            <a:extLst>
              <a:ext uri="{FF2B5EF4-FFF2-40B4-BE49-F238E27FC236}">
                <a16:creationId xmlns:a16="http://schemas.microsoft.com/office/drawing/2014/main" id="{ACAFD894-D41A-4FF4-BDFB-C6E26235542F}"/>
              </a:ext>
            </a:extLst>
          </p:cNvPr>
          <p:cNvGrpSpPr/>
          <p:nvPr/>
        </p:nvGrpSpPr>
        <p:grpSpPr>
          <a:xfrm>
            <a:off x="7558158" y="1749617"/>
            <a:ext cx="4469040" cy="1593360"/>
            <a:chOff x="7558158" y="1749617"/>
            <a:chExt cx="4469040" cy="1593360"/>
          </a:xfrm>
        </p:grpSpPr>
        <mc:AlternateContent xmlns:mc="http://schemas.openxmlformats.org/markup-compatibility/2006">
          <mc:Choice xmlns:p14="http://schemas.microsoft.com/office/powerpoint/2010/main" Requires="p14">
            <p:contentPart p14:bwMode="auto" r:id="rId361">
              <p14:nvContentPartPr>
                <p14:cNvPr id="84" name="Ink 83">
                  <a:extLst>
                    <a:ext uri="{FF2B5EF4-FFF2-40B4-BE49-F238E27FC236}">
                      <a16:creationId xmlns:a16="http://schemas.microsoft.com/office/drawing/2014/main" id="{E015DC21-9E52-8D0C-452F-0A59B52DD0A7}"/>
                    </a:ext>
                  </a:extLst>
                </p14:cNvPr>
                <p14:cNvContentPartPr/>
                <p14:nvPr/>
              </p14:nvContentPartPr>
              <p14:xfrm>
                <a:off x="8504958" y="1833497"/>
                <a:ext cx="149760" cy="182160"/>
              </p14:xfrm>
            </p:contentPart>
          </mc:Choice>
          <mc:Fallback>
            <p:pic>
              <p:nvPicPr>
                <p:cNvPr id="84" name="Ink 83">
                  <a:extLst>
                    <a:ext uri="{FF2B5EF4-FFF2-40B4-BE49-F238E27FC236}">
                      <a16:creationId xmlns:a16="http://schemas.microsoft.com/office/drawing/2014/main" id="{E015DC21-9E52-8D0C-452F-0A59B52DD0A7}"/>
                    </a:ext>
                  </a:extLst>
                </p:cNvPr>
                <p:cNvPicPr/>
                <p:nvPr/>
              </p:nvPicPr>
              <p:blipFill>
                <a:blip r:embed="rId362"/>
                <a:stretch>
                  <a:fillRect/>
                </a:stretch>
              </p:blipFill>
              <p:spPr>
                <a:xfrm>
                  <a:off x="8487318" y="1815497"/>
                  <a:ext cx="18540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85" name="Ink 84">
                  <a:extLst>
                    <a:ext uri="{FF2B5EF4-FFF2-40B4-BE49-F238E27FC236}">
                      <a16:creationId xmlns:a16="http://schemas.microsoft.com/office/drawing/2014/main" id="{460F9090-F6AB-4F9F-09ED-CC4BAE4FC1C1}"/>
                    </a:ext>
                  </a:extLst>
                </p14:cNvPr>
                <p14:cNvContentPartPr/>
                <p14:nvPr/>
              </p14:nvContentPartPr>
              <p14:xfrm>
                <a:off x="8496678" y="1833497"/>
                <a:ext cx="173160" cy="190800"/>
              </p14:xfrm>
            </p:contentPart>
          </mc:Choice>
          <mc:Fallback>
            <p:pic>
              <p:nvPicPr>
                <p:cNvPr id="85" name="Ink 84">
                  <a:extLst>
                    <a:ext uri="{FF2B5EF4-FFF2-40B4-BE49-F238E27FC236}">
                      <a16:creationId xmlns:a16="http://schemas.microsoft.com/office/drawing/2014/main" id="{460F9090-F6AB-4F9F-09ED-CC4BAE4FC1C1}"/>
                    </a:ext>
                  </a:extLst>
                </p:cNvPr>
                <p:cNvPicPr/>
                <p:nvPr/>
              </p:nvPicPr>
              <p:blipFill>
                <a:blip r:embed="rId364"/>
                <a:stretch>
                  <a:fillRect/>
                </a:stretch>
              </p:blipFill>
              <p:spPr>
                <a:xfrm>
                  <a:off x="8479038" y="1815497"/>
                  <a:ext cx="20880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86" name="Ink 85">
                  <a:extLst>
                    <a:ext uri="{FF2B5EF4-FFF2-40B4-BE49-F238E27FC236}">
                      <a16:creationId xmlns:a16="http://schemas.microsoft.com/office/drawing/2014/main" id="{C5DC62E2-25AF-4231-3166-532019EC8A82}"/>
                    </a:ext>
                  </a:extLst>
                </p14:cNvPr>
                <p14:cNvContentPartPr/>
                <p14:nvPr/>
              </p14:nvContentPartPr>
              <p14:xfrm>
                <a:off x="8751198" y="1839617"/>
                <a:ext cx="104760" cy="16560"/>
              </p14:xfrm>
            </p:contentPart>
          </mc:Choice>
          <mc:Fallback>
            <p:pic>
              <p:nvPicPr>
                <p:cNvPr id="86" name="Ink 85">
                  <a:extLst>
                    <a:ext uri="{FF2B5EF4-FFF2-40B4-BE49-F238E27FC236}">
                      <a16:creationId xmlns:a16="http://schemas.microsoft.com/office/drawing/2014/main" id="{C5DC62E2-25AF-4231-3166-532019EC8A82}"/>
                    </a:ext>
                  </a:extLst>
                </p:cNvPr>
                <p:cNvPicPr/>
                <p:nvPr/>
              </p:nvPicPr>
              <p:blipFill>
                <a:blip r:embed="rId366"/>
                <a:stretch>
                  <a:fillRect/>
                </a:stretch>
              </p:blipFill>
              <p:spPr>
                <a:xfrm>
                  <a:off x="8733198" y="1821617"/>
                  <a:ext cx="1404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87" name="Ink 86">
                  <a:extLst>
                    <a:ext uri="{FF2B5EF4-FFF2-40B4-BE49-F238E27FC236}">
                      <a16:creationId xmlns:a16="http://schemas.microsoft.com/office/drawing/2014/main" id="{B01762EB-DB17-7174-00A5-3E48B45321EE}"/>
                    </a:ext>
                  </a:extLst>
                </p14:cNvPr>
                <p14:cNvContentPartPr/>
                <p14:nvPr/>
              </p14:nvContentPartPr>
              <p14:xfrm>
                <a:off x="8768838" y="1915937"/>
                <a:ext cx="103320" cy="18360"/>
              </p14:xfrm>
            </p:contentPart>
          </mc:Choice>
          <mc:Fallback>
            <p:pic>
              <p:nvPicPr>
                <p:cNvPr id="87" name="Ink 86">
                  <a:extLst>
                    <a:ext uri="{FF2B5EF4-FFF2-40B4-BE49-F238E27FC236}">
                      <a16:creationId xmlns:a16="http://schemas.microsoft.com/office/drawing/2014/main" id="{B01762EB-DB17-7174-00A5-3E48B45321EE}"/>
                    </a:ext>
                  </a:extLst>
                </p:cNvPr>
                <p:cNvPicPr/>
                <p:nvPr/>
              </p:nvPicPr>
              <p:blipFill>
                <a:blip r:embed="rId368"/>
                <a:stretch>
                  <a:fillRect/>
                </a:stretch>
              </p:blipFill>
              <p:spPr>
                <a:xfrm>
                  <a:off x="8751198" y="1898297"/>
                  <a:ext cx="1389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90" name="Ink 89">
                  <a:extLst>
                    <a:ext uri="{FF2B5EF4-FFF2-40B4-BE49-F238E27FC236}">
                      <a16:creationId xmlns:a16="http://schemas.microsoft.com/office/drawing/2014/main" id="{1344BF9E-F2B6-BFEB-2355-98FB4147D011}"/>
                    </a:ext>
                  </a:extLst>
                </p14:cNvPr>
                <p14:cNvContentPartPr/>
                <p14:nvPr/>
              </p14:nvContentPartPr>
              <p14:xfrm>
                <a:off x="9004638" y="1749617"/>
                <a:ext cx="9000" cy="92880"/>
              </p14:xfrm>
            </p:contentPart>
          </mc:Choice>
          <mc:Fallback>
            <p:pic>
              <p:nvPicPr>
                <p:cNvPr id="90" name="Ink 89">
                  <a:extLst>
                    <a:ext uri="{FF2B5EF4-FFF2-40B4-BE49-F238E27FC236}">
                      <a16:creationId xmlns:a16="http://schemas.microsoft.com/office/drawing/2014/main" id="{1344BF9E-F2B6-BFEB-2355-98FB4147D011}"/>
                    </a:ext>
                  </a:extLst>
                </p:cNvPr>
                <p:cNvPicPr/>
                <p:nvPr/>
              </p:nvPicPr>
              <p:blipFill>
                <a:blip r:embed="rId370"/>
                <a:stretch>
                  <a:fillRect/>
                </a:stretch>
              </p:blipFill>
              <p:spPr>
                <a:xfrm>
                  <a:off x="8986998" y="1731617"/>
                  <a:ext cx="446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91" name="Ink 90">
                  <a:extLst>
                    <a:ext uri="{FF2B5EF4-FFF2-40B4-BE49-F238E27FC236}">
                      <a16:creationId xmlns:a16="http://schemas.microsoft.com/office/drawing/2014/main" id="{616FFB72-C9BC-B1C8-7D62-0E5C64E13FF2}"/>
                    </a:ext>
                  </a:extLst>
                </p14:cNvPr>
                <p14:cNvContentPartPr/>
                <p14:nvPr/>
              </p14:nvContentPartPr>
              <p14:xfrm>
                <a:off x="8931558" y="1811537"/>
                <a:ext cx="165240" cy="2520"/>
              </p14:xfrm>
            </p:contentPart>
          </mc:Choice>
          <mc:Fallback>
            <p:pic>
              <p:nvPicPr>
                <p:cNvPr id="91" name="Ink 90">
                  <a:extLst>
                    <a:ext uri="{FF2B5EF4-FFF2-40B4-BE49-F238E27FC236}">
                      <a16:creationId xmlns:a16="http://schemas.microsoft.com/office/drawing/2014/main" id="{616FFB72-C9BC-B1C8-7D62-0E5C64E13FF2}"/>
                    </a:ext>
                  </a:extLst>
                </p:cNvPr>
                <p:cNvPicPr/>
                <p:nvPr/>
              </p:nvPicPr>
              <p:blipFill>
                <a:blip r:embed="rId372"/>
                <a:stretch>
                  <a:fillRect/>
                </a:stretch>
              </p:blipFill>
              <p:spPr>
                <a:xfrm>
                  <a:off x="8913918" y="1793897"/>
                  <a:ext cx="2008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92" name="Ink 91">
                  <a:extLst>
                    <a:ext uri="{FF2B5EF4-FFF2-40B4-BE49-F238E27FC236}">
                      <a16:creationId xmlns:a16="http://schemas.microsoft.com/office/drawing/2014/main" id="{8D94D09E-564A-E586-CCE3-5480F8A5798F}"/>
                    </a:ext>
                  </a:extLst>
                </p14:cNvPr>
                <p14:cNvContentPartPr/>
                <p14:nvPr/>
              </p14:nvContentPartPr>
              <p14:xfrm>
                <a:off x="8941638" y="1910537"/>
                <a:ext cx="164880" cy="32400"/>
              </p14:xfrm>
            </p:contentPart>
          </mc:Choice>
          <mc:Fallback>
            <p:pic>
              <p:nvPicPr>
                <p:cNvPr id="92" name="Ink 91">
                  <a:extLst>
                    <a:ext uri="{FF2B5EF4-FFF2-40B4-BE49-F238E27FC236}">
                      <a16:creationId xmlns:a16="http://schemas.microsoft.com/office/drawing/2014/main" id="{8D94D09E-564A-E586-CCE3-5480F8A5798F}"/>
                    </a:ext>
                  </a:extLst>
                </p:cNvPr>
                <p:cNvPicPr/>
                <p:nvPr/>
              </p:nvPicPr>
              <p:blipFill>
                <a:blip r:embed="rId374"/>
                <a:stretch>
                  <a:fillRect/>
                </a:stretch>
              </p:blipFill>
              <p:spPr>
                <a:xfrm>
                  <a:off x="8923998" y="1892537"/>
                  <a:ext cx="2005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93" name="Ink 92">
                  <a:extLst>
                    <a:ext uri="{FF2B5EF4-FFF2-40B4-BE49-F238E27FC236}">
                      <a16:creationId xmlns:a16="http://schemas.microsoft.com/office/drawing/2014/main" id="{5C272F6F-C010-286B-53E6-27A41392018D}"/>
                    </a:ext>
                  </a:extLst>
                </p14:cNvPr>
                <p14:cNvContentPartPr/>
                <p14:nvPr/>
              </p14:nvContentPartPr>
              <p14:xfrm>
                <a:off x="9151158" y="1749617"/>
                <a:ext cx="221040" cy="235080"/>
              </p14:xfrm>
            </p:contentPart>
          </mc:Choice>
          <mc:Fallback>
            <p:pic>
              <p:nvPicPr>
                <p:cNvPr id="93" name="Ink 92">
                  <a:extLst>
                    <a:ext uri="{FF2B5EF4-FFF2-40B4-BE49-F238E27FC236}">
                      <a16:creationId xmlns:a16="http://schemas.microsoft.com/office/drawing/2014/main" id="{5C272F6F-C010-286B-53E6-27A41392018D}"/>
                    </a:ext>
                  </a:extLst>
                </p:cNvPr>
                <p:cNvPicPr/>
                <p:nvPr/>
              </p:nvPicPr>
              <p:blipFill>
                <a:blip r:embed="rId376"/>
                <a:stretch>
                  <a:fillRect/>
                </a:stretch>
              </p:blipFill>
              <p:spPr>
                <a:xfrm>
                  <a:off x="9133518" y="1731617"/>
                  <a:ext cx="25668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50" name="Ink 249">
                  <a:extLst>
                    <a:ext uri="{FF2B5EF4-FFF2-40B4-BE49-F238E27FC236}">
                      <a16:creationId xmlns:a16="http://schemas.microsoft.com/office/drawing/2014/main" id="{57A4A0AE-583A-7843-CD1C-6F27BA22801C}"/>
                    </a:ext>
                  </a:extLst>
                </p14:cNvPr>
                <p14:cNvContentPartPr/>
                <p14:nvPr/>
              </p14:nvContentPartPr>
              <p14:xfrm>
                <a:off x="7558158" y="2527577"/>
                <a:ext cx="857160" cy="799200"/>
              </p14:xfrm>
            </p:contentPart>
          </mc:Choice>
          <mc:Fallback>
            <p:pic>
              <p:nvPicPr>
                <p:cNvPr id="250" name="Ink 249">
                  <a:extLst>
                    <a:ext uri="{FF2B5EF4-FFF2-40B4-BE49-F238E27FC236}">
                      <a16:creationId xmlns:a16="http://schemas.microsoft.com/office/drawing/2014/main" id="{57A4A0AE-583A-7843-CD1C-6F27BA22801C}"/>
                    </a:ext>
                  </a:extLst>
                </p:cNvPr>
                <p:cNvPicPr/>
                <p:nvPr/>
              </p:nvPicPr>
              <p:blipFill>
                <a:blip r:embed="rId378"/>
                <a:stretch>
                  <a:fillRect/>
                </a:stretch>
              </p:blipFill>
              <p:spPr>
                <a:xfrm>
                  <a:off x="7540518" y="2509937"/>
                  <a:ext cx="892800" cy="8348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51" name="Ink 250">
                  <a:extLst>
                    <a:ext uri="{FF2B5EF4-FFF2-40B4-BE49-F238E27FC236}">
                      <a16:creationId xmlns:a16="http://schemas.microsoft.com/office/drawing/2014/main" id="{6DEEF4B4-3AFE-F5FD-1804-FE8351E1E488}"/>
                    </a:ext>
                  </a:extLst>
                </p14:cNvPr>
                <p14:cNvContentPartPr/>
                <p14:nvPr/>
              </p14:nvContentPartPr>
              <p14:xfrm>
                <a:off x="8425038" y="2277017"/>
                <a:ext cx="1159560" cy="1065960"/>
              </p14:xfrm>
            </p:contentPart>
          </mc:Choice>
          <mc:Fallback>
            <p:pic>
              <p:nvPicPr>
                <p:cNvPr id="251" name="Ink 250">
                  <a:extLst>
                    <a:ext uri="{FF2B5EF4-FFF2-40B4-BE49-F238E27FC236}">
                      <a16:creationId xmlns:a16="http://schemas.microsoft.com/office/drawing/2014/main" id="{6DEEF4B4-3AFE-F5FD-1804-FE8351E1E488}"/>
                    </a:ext>
                  </a:extLst>
                </p:cNvPr>
                <p:cNvPicPr/>
                <p:nvPr/>
              </p:nvPicPr>
              <p:blipFill>
                <a:blip r:embed="rId380"/>
                <a:stretch>
                  <a:fillRect/>
                </a:stretch>
              </p:blipFill>
              <p:spPr>
                <a:xfrm>
                  <a:off x="8407398" y="2259017"/>
                  <a:ext cx="1195200" cy="11016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53" name="Ink 252">
                  <a:extLst>
                    <a:ext uri="{FF2B5EF4-FFF2-40B4-BE49-F238E27FC236}">
                      <a16:creationId xmlns:a16="http://schemas.microsoft.com/office/drawing/2014/main" id="{E3FC9E2E-A6BC-5658-0E2F-804B625E78FB}"/>
                    </a:ext>
                  </a:extLst>
                </p14:cNvPr>
                <p14:cNvContentPartPr/>
                <p14:nvPr/>
              </p14:nvContentPartPr>
              <p14:xfrm>
                <a:off x="9573438" y="2111057"/>
                <a:ext cx="207720" cy="179280"/>
              </p14:xfrm>
            </p:contentPart>
          </mc:Choice>
          <mc:Fallback>
            <p:pic>
              <p:nvPicPr>
                <p:cNvPr id="253" name="Ink 252">
                  <a:extLst>
                    <a:ext uri="{FF2B5EF4-FFF2-40B4-BE49-F238E27FC236}">
                      <a16:creationId xmlns:a16="http://schemas.microsoft.com/office/drawing/2014/main" id="{E3FC9E2E-A6BC-5658-0E2F-804B625E78FB}"/>
                    </a:ext>
                  </a:extLst>
                </p:cNvPr>
                <p:cNvPicPr/>
                <p:nvPr/>
              </p:nvPicPr>
              <p:blipFill>
                <a:blip r:embed="rId382"/>
                <a:stretch>
                  <a:fillRect/>
                </a:stretch>
              </p:blipFill>
              <p:spPr>
                <a:xfrm>
                  <a:off x="9555438" y="2093417"/>
                  <a:ext cx="24336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56" name="Ink 255">
                  <a:extLst>
                    <a:ext uri="{FF2B5EF4-FFF2-40B4-BE49-F238E27FC236}">
                      <a16:creationId xmlns:a16="http://schemas.microsoft.com/office/drawing/2014/main" id="{548CBE1C-4B1B-CED5-FE6F-814C79E96FCF}"/>
                    </a:ext>
                  </a:extLst>
                </p14:cNvPr>
                <p14:cNvContentPartPr/>
                <p14:nvPr/>
              </p14:nvContentPartPr>
              <p14:xfrm>
                <a:off x="9805638" y="2129057"/>
                <a:ext cx="1352160" cy="1078200"/>
              </p14:xfrm>
            </p:contentPart>
          </mc:Choice>
          <mc:Fallback>
            <p:pic>
              <p:nvPicPr>
                <p:cNvPr id="256" name="Ink 255">
                  <a:extLst>
                    <a:ext uri="{FF2B5EF4-FFF2-40B4-BE49-F238E27FC236}">
                      <a16:creationId xmlns:a16="http://schemas.microsoft.com/office/drawing/2014/main" id="{548CBE1C-4B1B-CED5-FE6F-814C79E96FCF}"/>
                    </a:ext>
                  </a:extLst>
                </p:cNvPr>
                <p:cNvPicPr/>
                <p:nvPr/>
              </p:nvPicPr>
              <p:blipFill>
                <a:blip r:embed="rId384"/>
                <a:stretch>
                  <a:fillRect/>
                </a:stretch>
              </p:blipFill>
              <p:spPr>
                <a:xfrm>
                  <a:off x="9787638" y="2111417"/>
                  <a:ext cx="1387800" cy="11138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58" name="Ink 257">
                  <a:extLst>
                    <a:ext uri="{FF2B5EF4-FFF2-40B4-BE49-F238E27FC236}">
                      <a16:creationId xmlns:a16="http://schemas.microsoft.com/office/drawing/2014/main" id="{27693601-AA10-7457-CD86-30F798ACC3A0}"/>
                    </a:ext>
                  </a:extLst>
                </p14:cNvPr>
                <p14:cNvContentPartPr/>
                <p14:nvPr/>
              </p14:nvContentPartPr>
              <p14:xfrm>
                <a:off x="11159238" y="1956257"/>
                <a:ext cx="867960" cy="1253520"/>
              </p14:xfrm>
            </p:contentPart>
          </mc:Choice>
          <mc:Fallback>
            <p:pic>
              <p:nvPicPr>
                <p:cNvPr id="258" name="Ink 257">
                  <a:extLst>
                    <a:ext uri="{FF2B5EF4-FFF2-40B4-BE49-F238E27FC236}">
                      <a16:creationId xmlns:a16="http://schemas.microsoft.com/office/drawing/2014/main" id="{27693601-AA10-7457-CD86-30F798ACC3A0}"/>
                    </a:ext>
                  </a:extLst>
                </p:cNvPr>
                <p:cNvPicPr/>
                <p:nvPr/>
              </p:nvPicPr>
              <p:blipFill>
                <a:blip r:embed="rId386"/>
                <a:stretch>
                  <a:fillRect/>
                </a:stretch>
              </p:blipFill>
              <p:spPr>
                <a:xfrm>
                  <a:off x="11141598" y="1938617"/>
                  <a:ext cx="903600" cy="1289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7">
            <p14:nvContentPartPr>
              <p14:cNvPr id="260" name="Ink 259">
                <a:extLst>
                  <a:ext uri="{FF2B5EF4-FFF2-40B4-BE49-F238E27FC236}">
                    <a16:creationId xmlns:a16="http://schemas.microsoft.com/office/drawing/2014/main" id="{7403EBAA-95F7-07DA-0B0E-067B333B599F}"/>
                  </a:ext>
                </a:extLst>
              </p14:cNvPr>
              <p14:cNvContentPartPr/>
              <p14:nvPr/>
            </p14:nvContentPartPr>
            <p14:xfrm>
              <a:off x="7815198" y="3190697"/>
              <a:ext cx="191520" cy="11160"/>
            </p14:xfrm>
          </p:contentPart>
        </mc:Choice>
        <mc:Fallback>
          <p:pic>
            <p:nvPicPr>
              <p:cNvPr id="260" name="Ink 259">
                <a:extLst>
                  <a:ext uri="{FF2B5EF4-FFF2-40B4-BE49-F238E27FC236}">
                    <a16:creationId xmlns:a16="http://schemas.microsoft.com/office/drawing/2014/main" id="{7403EBAA-95F7-07DA-0B0E-067B333B599F}"/>
                  </a:ext>
                </a:extLst>
              </p:cNvPr>
              <p:cNvPicPr/>
              <p:nvPr/>
            </p:nvPicPr>
            <p:blipFill>
              <a:blip r:embed="rId388"/>
              <a:stretch>
                <a:fillRect/>
              </a:stretch>
            </p:blipFill>
            <p:spPr>
              <a:xfrm>
                <a:off x="7797558" y="3172697"/>
                <a:ext cx="227160" cy="46800"/>
              </a:xfrm>
              <a:prstGeom prst="rect">
                <a:avLst/>
              </a:prstGeom>
            </p:spPr>
          </p:pic>
        </mc:Fallback>
      </mc:AlternateContent>
      <p:grpSp>
        <p:nvGrpSpPr>
          <p:cNvPr id="264" name="Group 263">
            <a:extLst>
              <a:ext uri="{FF2B5EF4-FFF2-40B4-BE49-F238E27FC236}">
                <a16:creationId xmlns:a16="http://schemas.microsoft.com/office/drawing/2014/main" id="{9CF8109E-83EB-8F44-5116-2B63CB668CC6}"/>
              </a:ext>
            </a:extLst>
          </p:cNvPr>
          <p:cNvGrpSpPr/>
          <p:nvPr/>
        </p:nvGrpSpPr>
        <p:grpSpPr>
          <a:xfrm>
            <a:off x="9136398" y="2958857"/>
            <a:ext cx="300960" cy="261720"/>
            <a:chOff x="9136398" y="2958857"/>
            <a:chExt cx="300960" cy="261720"/>
          </a:xfrm>
        </p:grpSpPr>
        <mc:AlternateContent xmlns:mc="http://schemas.openxmlformats.org/markup-compatibility/2006">
          <mc:Choice xmlns:p14="http://schemas.microsoft.com/office/powerpoint/2010/main" Requires="p14">
            <p:contentPart p14:bwMode="auto" r:id="rId389">
              <p14:nvContentPartPr>
                <p14:cNvPr id="261" name="Ink 260">
                  <a:extLst>
                    <a:ext uri="{FF2B5EF4-FFF2-40B4-BE49-F238E27FC236}">
                      <a16:creationId xmlns:a16="http://schemas.microsoft.com/office/drawing/2014/main" id="{7A4E9DD1-D2D9-3F6C-9A72-358047235474}"/>
                    </a:ext>
                  </a:extLst>
                </p14:cNvPr>
                <p14:cNvContentPartPr/>
                <p14:nvPr/>
              </p14:nvContentPartPr>
              <p14:xfrm>
                <a:off x="9244038" y="2958857"/>
                <a:ext cx="22320" cy="261720"/>
              </p14:xfrm>
            </p:contentPart>
          </mc:Choice>
          <mc:Fallback>
            <p:pic>
              <p:nvPicPr>
                <p:cNvPr id="261" name="Ink 260">
                  <a:extLst>
                    <a:ext uri="{FF2B5EF4-FFF2-40B4-BE49-F238E27FC236}">
                      <a16:creationId xmlns:a16="http://schemas.microsoft.com/office/drawing/2014/main" id="{7A4E9DD1-D2D9-3F6C-9A72-358047235474}"/>
                    </a:ext>
                  </a:extLst>
                </p:cNvPr>
                <p:cNvPicPr/>
                <p:nvPr/>
              </p:nvPicPr>
              <p:blipFill>
                <a:blip r:embed="rId390"/>
                <a:stretch>
                  <a:fillRect/>
                </a:stretch>
              </p:blipFill>
              <p:spPr>
                <a:xfrm>
                  <a:off x="9226398" y="2940857"/>
                  <a:ext cx="5796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62" name="Ink 261">
                  <a:extLst>
                    <a:ext uri="{FF2B5EF4-FFF2-40B4-BE49-F238E27FC236}">
                      <a16:creationId xmlns:a16="http://schemas.microsoft.com/office/drawing/2014/main" id="{991EC2BA-E3E8-790E-0CAD-29E6F2CE2A01}"/>
                    </a:ext>
                  </a:extLst>
                </p14:cNvPr>
                <p14:cNvContentPartPr/>
                <p14:nvPr/>
              </p14:nvContentPartPr>
              <p14:xfrm>
                <a:off x="9136398" y="3087017"/>
                <a:ext cx="300960" cy="23400"/>
              </p14:xfrm>
            </p:contentPart>
          </mc:Choice>
          <mc:Fallback>
            <p:pic>
              <p:nvPicPr>
                <p:cNvPr id="262" name="Ink 261">
                  <a:extLst>
                    <a:ext uri="{FF2B5EF4-FFF2-40B4-BE49-F238E27FC236}">
                      <a16:creationId xmlns:a16="http://schemas.microsoft.com/office/drawing/2014/main" id="{991EC2BA-E3E8-790E-0CAD-29E6F2CE2A01}"/>
                    </a:ext>
                  </a:extLst>
                </p:cNvPr>
                <p:cNvPicPr/>
                <p:nvPr/>
              </p:nvPicPr>
              <p:blipFill>
                <a:blip r:embed="rId392"/>
                <a:stretch>
                  <a:fillRect/>
                </a:stretch>
              </p:blipFill>
              <p:spPr>
                <a:xfrm>
                  <a:off x="9118398" y="3069017"/>
                  <a:ext cx="336600" cy="59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3">
            <p14:nvContentPartPr>
              <p14:cNvPr id="263" name="Ink 262">
                <a:extLst>
                  <a:ext uri="{FF2B5EF4-FFF2-40B4-BE49-F238E27FC236}">
                    <a16:creationId xmlns:a16="http://schemas.microsoft.com/office/drawing/2014/main" id="{4025E319-8651-E8D9-4943-E4368E4F93E0}"/>
                  </a:ext>
                </a:extLst>
              </p14:cNvPr>
              <p14:cNvContentPartPr/>
              <p14:nvPr/>
            </p14:nvContentPartPr>
            <p14:xfrm>
              <a:off x="10279758" y="3141737"/>
              <a:ext cx="197280" cy="7920"/>
            </p14:xfrm>
          </p:contentPart>
        </mc:Choice>
        <mc:Fallback>
          <p:pic>
            <p:nvPicPr>
              <p:cNvPr id="263" name="Ink 262">
                <a:extLst>
                  <a:ext uri="{FF2B5EF4-FFF2-40B4-BE49-F238E27FC236}">
                    <a16:creationId xmlns:a16="http://schemas.microsoft.com/office/drawing/2014/main" id="{4025E319-8651-E8D9-4943-E4368E4F93E0}"/>
                  </a:ext>
                </a:extLst>
              </p:cNvPr>
              <p:cNvPicPr/>
              <p:nvPr/>
            </p:nvPicPr>
            <p:blipFill>
              <a:blip r:embed="rId394"/>
              <a:stretch>
                <a:fillRect/>
              </a:stretch>
            </p:blipFill>
            <p:spPr>
              <a:xfrm>
                <a:off x="10262118" y="3123737"/>
                <a:ext cx="232920" cy="43560"/>
              </a:xfrm>
              <a:prstGeom prst="rect">
                <a:avLst/>
              </a:prstGeom>
            </p:spPr>
          </p:pic>
        </mc:Fallback>
      </mc:AlternateContent>
      <p:grpSp>
        <p:nvGrpSpPr>
          <p:cNvPr id="267" name="Group 266">
            <a:extLst>
              <a:ext uri="{FF2B5EF4-FFF2-40B4-BE49-F238E27FC236}">
                <a16:creationId xmlns:a16="http://schemas.microsoft.com/office/drawing/2014/main" id="{E1174362-0605-297E-EB62-D9AD4A836539}"/>
              </a:ext>
            </a:extLst>
          </p:cNvPr>
          <p:cNvGrpSpPr/>
          <p:nvPr/>
        </p:nvGrpSpPr>
        <p:grpSpPr>
          <a:xfrm>
            <a:off x="11443638" y="2918537"/>
            <a:ext cx="356040" cy="326880"/>
            <a:chOff x="11443638" y="2918537"/>
            <a:chExt cx="356040" cy="326880"/>
          </a:xfrm>
        </p:grpSpPr>
        <mc:AlternateContent xmlns:mc="http://schemas.openxmlformats.org/markup-compatibility/2006">
          <mc:Choice xmlns:p14="http://schemas.microsoft.com/office/powerpoint/2010/main" Requires="p14">
            <p:contentPart p14:bwMode="auto" r:id="rId395">
              <p14:nvContentPartPr>
                <p14:cNvPr id="265" name="Ink 264">
                  <a:extLst>
                    <a:ext uri="{FF2B5EF4-FFF2-40B4-BE49-F238E27FC236}">
                      <a16:creationId xmlns:a16="http://schemas.microsoft.com/office/drawing/2014/main" id="{56207294-0EA1-5D1F-FEE6-D4B45E097A37}"/>
                    </a:ext>
                  </a:extLst>
                </p14:cNvPr>
                <p14:cNvContentPartPr/>
                <p14:nvPr/>
              </p14:nvContentPartPr>
              <p14:xfrm>
                <a:off x="11611038" y="2918537"/>
                <a:ext cx="10800" cy="326880"/>
              </p14:xfrm>
            </p:contentPart>
          </mc:Choice>
          <mc:Fallback>
            <p:pic>
              <p:nvPicPr>
                <p:cNvPr id="265" name="Ink 264">
                  <a:extLst>
                    <a:ext uri="{FF2B5EF4-FFF2-40B4-BE49-F238E27FC236}">
                      <a16:creationId xmlns:a16="http://schemas.microsoft.com/office/drawing/2014/main" id="{56207294-0EA1-5D1F-FEE6-D4B45E097A37}"/>
                    </a:ext>
                  </a:extLst>
                </p:cNvPr>
                <p:cNvPicPr/>
                <p:nvPr/>
              </p:nvPicPr>
              <p:blipFill>
                <a:blip r:embed="rId396"/>
                <a:stretch>
                  <a:fillRect/>
                </a:stretch>
              </p:blipFill>
              <p:spPr>
                <a:xfrm>
                  <a:off x="11593038" y="2900537"/>
                  <a:ext cx="46440"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66" name="Ink 265">
                  <a:extLst>
                    <a:ext uri="{FF2B5EF4-FFF2-40B4-BE49-F238E27FC236}">
                      <a16:creationId xmlns:a16="http://schemas.microsoft.com/office/drawing/2014/main" id="{932E7619-E4E3-1A83-1683-144BB794FA6B}"/>
                    </a:ext>
                  </a:extLst>
                </p14:cNvPr>
                <p14:cNvContentPartPr/>
                <p14:nvPr/>
              </p14:nvContentPartPr>
              <p14:xfrm>
                <a:off x="11443638" y="3035897"/>
                <a:ext cx="356040" cy="103680"/>
              </p14:xfrm>
            </p:contentPart>
          </mc:Choice>
          <mc:Fallback>
            <p:pic>
              <p:nvPicPr>
                <p:cNvPr id="266" name="Ink 265">
                  <a:extLst>
                    <a:ext uri="{FF2B5EF4-FFF2-40B4-BE49-F238E27FC236}">
                      <a16:creationId xmlns:a16="http://schemas.microsoft.com/office/drawing/2014/main" id="{932E7619-E4E3-1A83-1683-144BB794FA6B}"/>
                    </a:ext>
                  </a:extLst>
                </p:cNvPr>
                <p:cNvPicPr/>
                <p:nvPr/>
              </p:nvPicPr>
              <p:blipFill>
                <a:blip r:embed="rId398"/>
                <a:stretch>
                  <a:fillRect/>
                </a:stretch>
              </p:blipFill>
              <p:spPr>
                <a:xfrm>
                  <a:off x="11425998" y="3017897"/>
                  <a:ext cx="391680" cy="139320"/>
                </a:xfrm>
                <a:prstGeom prst="rect">
                  <a:avLst/>
                </a:prstGeom>
              </p:spPr>
            </p:pic>
          </mc:Fallback>
        </mc:AlternateContent>
      </p:grpSp>
    </p:spTree>
    <p:extLst>
      <p:ext uri="{BB962C8B-B14F-4D97-AF65-F5344CB8AC3E}">
        <p14:creationId xmlns:p14="http://schemas.microsoft.com/office/powerpoint/2010/main" val="864591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72D75861-10CC-77A8-1366-0D3F8CFC3074}"/>
                  </a:ext>
                </a:extLst>
              </p:cNvPr>
              <p:cNvSpPr txBox="1"/>
              <p:nvPr/>
            </p:nvSpPr>
            <p:spPr>
              <a:xfrm>
                <a:off x="0" y="0"/>
                <a:ext cx="5171824" cy="1170129"/>
              </a:xfrm>
              <a:prstGeom prst="rect">
                <a:avLst/>
              </a:prstGeom>
              <a:noFill/>
            </p:spPr>
            <p:txBody>
              <a:bodyPr wrap="square" rtlCol="0">
                <a:spAutoFit/>
              </a:bodyPr>
              <a:lstStyle/>
              <a:p>
                <a:r>
                  <a:rPr lang="en-US" sz="4800" b="1" dirty="0">
                    <a:effectLst>
                      <a:outerShdw blurRad="38100" dist="38100" dir="2700000" algn="tl">
                        <a:srgbClr val="000000">
                          <a:alpha val="43137"/>
                        </a:srgbClr>
                      </a:outerShdw>
                    </a:effectLst>
                  </a:rPr>
                  <a:t>Ex. 3) </a:t>
                </a:r>
                <a14:m>
                  <m:oMath xmlns:m="http://schemas.openxmlformats.org/officeDocument/2006/math">
                    <m:r>
                      <a:rPr lang="en-US" sz="4400" b="1" i="1" smtClean="0">
                        <a:effectLst>
                          <a:outerShdw blurRad="38100" dist="38100" dir="2700000" algn="tl">
                            <a:srgbClr val="000000">
                              <a:alpha val="43137"/>
                            </a:srgbClr>
                          </a:outerShdw>
                        </a:effectLst>
                        <a:latin typeface="Cambria Math" panose="02040503050406030204" pitchFamily="18" charset="0"/>
                      </a:rPr>
                      <m:t>𝒇</m:t>
                    </m:r>
                    <m:d>
                      <m:dPr>
                        <m:ctrlPr>
                          <a:rPr lang="en-US" sz="4400" b="1" i="1" smtClean="0">
                            <a:effectLst>
                              <a:outerShdw blurRad="38100" dist="38100" dir="2700000" algn="tl">
                                <a:srgbClr val="000000">
                                  <a:alpha val="43137"/>
                                </a:srgbClr>
                              </a:outerShdw>
                            </a:effectLst>
                            <a:latin typeface="Cambria Math" panose="02040503050406030204" pitchFamily="18" charset="0"/>
                          </a:rPr>
                        </m:ctrlPr>
                      </m:dPr>
                      <m:e>
                        <m:r>
                          <a:rPr lang="en-US" sz="4400" b="1" i="1" smtClean="0">
                            <a:effectLst>
                              <a:outerShdw blurRad="38100" dist="38100" dir="2700000" algn="tl">
                                <a:srgbClr val="000000">
                                  <a:alpha val="43137"/>
                                </a:srgbClr>
                              </a:outerShdw>
                            </a:effectLst>
                            <a:latin typeface="Cambria Math" panose="02040503050406030204" pitchFamily="18" charset="0"/>
                          </a:rPr>
                          <m:t>𝒙</m:t>
                        </m:r>
                      </m:e>
                    </m:d>
                    <m:r>
                      <a:rPr lang="en-US" sz="4400" b="1" i="1" smtClean="0">
                        <a:effectLst>
                          <a:outerShdw blurRad="38100" dist="38100" dir="2700000" algn="tl">
                            <a:srgbClr val="000000">
                              <a:alpha val="43137"/>
                            </a:srgbClr>
                          </a:outerShdw>
                        </a:effectLst>
                        <a:latin typeface="Cambria Math" panose="02040503050406030204" pitchFamily="18" charset="0"/>
                      </a:rPr>
                      <m:t>=</m:t>
                    </m:r>
                    <m:f>
                      <m:fPr>
                        <m:ctrlPr>
                          <a:rPr lang="en-US" sz="4400" b="1" i="1" smtClean="0">
                            <a:effectLst>
                              <a:outerShdw blurRad="38100" dist="38100" dir="2700000" algn="tl">
                                <a:srgbClr val="000000">
                                  <a:alpha val="43137"/>
                                </a:srgbClr>
                              </a:outerShdw>
                            </a:effectLst>
                            <a:latin typeface="Cambria Math" panose="02040503050406030204" pitchFamily="18" charset="0"/>
                          </a:rPr>
                        </m:ctrlPr>
                      </m:fPr>
                      <m:num>
                        <m:sSup>
                          <m:sSupPr>
                            <m:ctrlPr>
                              <a:rPr lang="en-US" sz="4400" b="1" i="1" smtClean="0">
                                <a:effectLst>
                                  <a:outerShdw blurRad="38100" dist="38100" dir="2700000" algn="tl">
                                    <a:srgbClr val="000000">
                                      <a:alpha val="43137"/>
                                    </a:srgbClr>
                                  </a:outerShdw>
                                </a:effectLst>
                                <a:latin typeface="Cambria Math" panose="02040503050406030204" pitchFamily="18" charset="0"/>
                              </a:rPr>
                            </m:ctrlPr>
                          </m:sSupPr>
                          <m:e>
                            <m:r>
                              <a:rPr lang="en-US" sz="4400" b="1" i="1" smtClean="0">
                                <a:effectLst>
                                  <a:outerShdw blurRad="38100" dist="38100" dir="2700000" algn="tl">
                                    <a:srgbClr val="000000">
                                      <a:alpha val="43137"/>
                                    </a:srgbClr>
                                  </a:outerShdw>
                                </a:effectLst>
                                <a:latin typeface="Cambria Math" panose="02040503050406030204" pitchFamily="18" charset="0"/>
                              </a:rPr>
                              <m:t>𝒙</m:t>
                            </m:r>
                          </m:e>
                          <m:sup>
                            <m:r>
                              <a:rPr lang="en-US" sz="4400" b="1" i="1" smtClean="0">
                                <a:effectLst>
                                  <a:outerShdw blurRad="38100" dist="38100" dir="2700000" algn="tl">
                                    <a:srgbClr val="000000">
                                      <a:alpha val="43137"/>
                                    </a:srgbClr>
                                  </a:outerShdw>
                                </a:effectLst>
                                <a:latin typeface="Cambria Math" panose="02040503050406030204" pitchFamily="18" charset="0"/>
                              </a:rPr>
                              <m:t>𝟒</m:t>
                            </m:r>
                          </m:sup>
                        </m:sSup>
                        <m:r>
                          <a:rPr lang="en-US" sz="4400" b="1" i="1" smtClean="0">
                            <a:effectLst>
                              <a:outerShdw blurRad="38100" dist="38100" dir="2700000" algn="tl">
                                <a:srgbClr val="000000">
                                  <a:alpha val="43137"/>
                                </a:srgbClr>
                              </a:outerShdw>
                            </a:effectLst>
                            <a:latin typeface="Cambria Math" panose="02040503050406030204" pitchFamily="18" charset="0"/>
                          </a:rPr>
                          <m:t>+</m:t>
                        </m:r>
                        <m:r>
                          <a:rPr lang="en-US" sz="4400" b="1" i="1" smtClean="0">
                            <a:effectLst>
                              <a:outerShdw blurRad="38100" dist="38100" dir="2700000" algn="tl">
                                <a:srgbClr val="000000">
                                  <a:alpha val="43137"/>
                                </a:srgbClr>
                              </a:outerShdw>
                            </a:effectLst>
                            <a:latin typeface="Cambria Math" panose="02040503050406030204" pitchFamily="18" charset="0"/>
                          </a:rPr>
                          <m:t>𝟏</m:t>
                        </m:r>
                      </m:num>
                      <m:den>
                        <m:sSup>
                          <m:sSupPr>
                            <m:ctrlPr>
                              <a:rPr lang="en-US" sz="4400" b="1" i="1" smtClean="0">
                                <a:effectLst>
                                  <a:outerShdw blurRad="38100" dist="38100" dir="2700000" algn="tl">
                                    <a:srgbClr val="000000">
                                      <a:alpha val="43137"/>
                                    </a:srgbClr>
                                  </a:outerShdw>
                                </a:effectLst>
                                <a:latin typeface="Cambria Math" panose="02040503050406030204" pitchFamily="18" charset="0"/>
                              </a:rPr>
                            </m:ctrlPr>
                          </m:sSupPr>
                          <m:e>
                            <m:r>
                              <a:rPr lang="en-US" sz="4400" b="1" i="1" smtClean="0">
                                <a:effectLst>
                                  <a:outerShdw blurRad="38100" dist="38100" dir="2700000" algn="tl">
                                    <a:srgbClr val="000000">
                                      <a:alpha val="43137"/>
                                    </a:srgbClr>
                                  </a:outerShdw>
                                </a:effectLst>
                                <a:latin typeface="Cambria Math" panose="02040503050406030204" pitchFamily="18" charset="0"/>
                              </a:rPr>
                              <m:t>𝒙</m:t>
                            </m:r>
                          </m:e>
                          <m:sup>
                            <m:r>
                              <a:rPr lang="en-US" sz="4400" b="1" i="1" smtClean="0">
                                <a:effectLst>
                                  <a:outerShdw blurRad="38100" dist="38100" dir="2700000" algn="tl">
                                    <a:srgbClr val="000000">
                                      <a:alpha val="43137"/>
                                    </a:srgbClr>
                                  </a:outerShdw>
                                </a:effectLst>
                                <a:latin typeface="Cambria Math" panose="02040503050406030204" pitchFamily="18" charset="0"/>
                              </a:rPr>
                              <m:t>𝟐</m:t>
                            </m:r>
                          </m:sup>
                        </m:sSup>
                      </m:den>
                    </m:f>
                  </m:oMath>
                </a14:m>
                <a:endParaRPr lang="en-US" sz="4400" b="1" dirty="0">
                  <a:effectLst>
                    <a:outerShdw blurRad="38100" dist="38100" dir="2700000" algn="tl">
                      <a:srgbClr val="000000">
                        <a:alpha val="43137"/>
                      </a:srgbClr>
                    </a:outerShdw>
                  </a:effectLst>
                </a:endParaRPr>
              </a:p>
            </p:txBody>
          </p:sp>
        </mc:Choice>
        <mc:Fallback>
          <p:sp>
            <p:nvSpPr>
              <p:cNvPr id="2" name="TextBox 1">
                <a:extLst>
                  <a:ext uri="{FF2B5EF4-FFF2-40B4-BE49-F238E27FC236}">
                    <a16:creationId xmlns:a16="http://schemas.microsoft.com/office/drawing/2014/main" id="{72D75861-10CC-77A8-1366-0D3F8CFC3074}"/>
                  </a:ext>
                </a:extLst>
              </p:cNvPr>
              <p:cNvSpPr txBox="1">
                <a:spLocks noRot="1" noChangeAspect="1" noMove="1" noResize="1" noEditPoints="1" noAdjustHandles="1" noChangeArrowheads="1" noChangeShapeType="1" noTextEdit="1"/>
              </p:cNvSpPr>
              <p:nvPr/>
            </p:nvSpPr>
            <p:spPr>
              <a:xfrm>
                <a:off x="0" y="0"/>
                <a:ext cx="5171824" cy="1170129"/>
              </a:xfrm>
              <a:prstGeom prst="rect">
                <a:avLst/>
              </a:prstGeom>
              <a:blipFill>
                <a:blip r:embed="rId2"/>
                <a:stretch>
                  <a:fillRect l="-5542" b="-21354"/>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BA4C4D2C-394A-E227-45B0-3B345A918907}"/>
                  </a:ext>
                </a:extLst>
              </p14:cNvPr>
              <p14:cNvContentPartPr/>
              <p14:nvPr/>
            </p14:nvContentPartPr>
            <p14:xfrm>
              <a:off x="4556202" y="567017"/>
              <a:ext cx="129960" cy="23400"/>
            </p14:xfrm>
          </p:contentPart>
        </mc:Choice>
        <mc:Fallback>
          <p:pic>
            <p:nvPicPr>
              <p:cNvPr id="3" name="Ink 2">
                <a:extLst>
                  <a:ext uri="{FF2B5EF4-FFF2-40B4-BE49-F238E27FC236}">
                    <a16:creationId xmlns:a16="http://schemas.microsoft.com/office/drawing/2014/main" id="{BA4C4D2C-394A-E227-45B0-3B345A918907}"/>
                  </a:ext>
                </a:extLst>
              </p:cNvPr>
              <p:cNvPicPr/>
              <p:nvPr/>
            </p:nvPicPr>
            <p:blipFill>
              <a:blip r:embed="rId4"/>
              <a:stretch>
                <a:fillRect/>
              </a:stretch>
            </p:blipFill>
            <p:spPr>
              <a:xfrm>
                <a:off x="4538202" y="549017"/>
                <a:ext cx="1656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3F04284C-21E9-AB77-6E9E-BB0DF1DFCE77}"/>
                  </a:ext>
                </a:extLst>
              </p14:cNvPr>
              <p14:cNvContentPartPr/>
              <p14:nvPr/>
            </p14:nvContentPartPr>
            <p14:xfrm>
              <a:off x="4615962" y="707057"/>
              <a:ext cx="111600" cy="18360"/>
            </p14:xfrm>
          </p:contentPart>
        </mc:Choice>
        <mc:Fallback>
          <p:pic>
            <p:nvPicPr>
              <p:cNvPr id="4" name="Ink 3">
                <a:extLst>
                  <a:ext uri="{FF2B5EF4-FFF2-40B4-BE49-F238E27FC236}">
                    <a16:creationId xmlns:a16="http://schemas.microsoft.com/office/drawing/2014/main" id="{3F04284C-21E9-AB77-6E9E-BB0DF1DFCE77}"/>
                  </a:ext>
                </a:extLst>
              </p:cNvPr>
              <p:cNvPicPr/>
              <p:nvPr/>
            </p:nvPicPr>
            <p:blipFill>
              <a:blip r:embed="rId6"/>
              <a:stretch>
                <a:fillRect/>
              </a:stretch>
            </p:blipFill>
            <p:spPr>
              <a:xfrm>
                <a:off x="4597962" y="689057"/>
                <a:ext cx="147240" cy="54000"/>
              </a:xfrm>
              <a:prstGeom prst="rect">
                <a:avLst/>
              </a:prstGeom>
            </p:spPr>
          </p:pic>
        </mc:Fallback>
      </mc:AlternateContent>
      <p:grpSp>
        <p:nvGrpSpPr>
          <p:cNvPr id="16" name="Group 15">
            <a:extLst>
              <a:ext uri="{FF2B5EF4-FFF2-40B4-BE49-F238E27FC236}">
                <a16:creationId xmlns:a16="http://schemas.microsoft.com/office/drawing/2014/main" id="{3AA006D5-B196-DABE-F644-3AC1C2659D5F}"/>
              </a:ext>
            </a:extLst>
          </p:cNvPr>
          <p:cNvGrpSpPr/>
          <p:nvPr/>
        </p:nvGrpSpPr>
        <p:grpSpPr>
          <a:xfrm>
            <a:off x="4928082" y="205217"/>
            <a:ext cx="604800" cy="474480"/>
            <a:chOff x="4928082" y="205217"/>
            <a:chExt cx="604800" cy="474480"/>
          </a:xfrm>
        </p:grpSpPr>
        <mc:AlternateContent xmlns:mc="http://schemas.openxmlformats.org/markup-compatibility/2006">
          <mc:Choice xmlns:p14="http://schemas.microsoft.com/office/powerpoint/2010/main" Requires="p14">
            <p:contentPart p14:bwMode="auto" r:id="rId7">
              <p14:nvContentPartPr>
                <p14:cNvPr id="5" name="Ink 4">
                  <a:extLst>
                    <a:ext uri="{FF2B5EF4-FFF2-40B4-BE49-F238E27FC236}">
                      <a16:creationId xmlns:a16="http://schemas.microsoft.com/office/drawing/2014/main" id="{76A4C86A-0F61-F318-47F6-D7A56B63361A}"/>
                    </a:ext>
                  </a:extLst>
                </p14:cNvPr>
                <p14:cNvContentPartPr/>
                <p14:nvPr/>
              </p14:nvContentPartPr>
              <p14:xfrm>
                <a:off x="4928082" y="409337"/>
                <a:ext cx="164520" cy="270360"/>
              </p14:xfrm>
            </p:contentPart>
          </mc:Choice>
          <mc:Fallback>
            <p:pic>
              <p:nvPicPr>
                <p:cNvPr id="5" name="Ink 4">
                  <a:extLst>
                    <a:ext uri="{FF2B5EF4-FFF2-40B4-BE49-F238E27FC236}">
                      <a16:creationId xmlns:a16="http://schemas.microsoft.com/office/drawing/2014/main" id="{76A4C86A-0F61-F318-47F6-D7A56B63361A}"/>
                    </a:ext>
                  </a:extLst>
                </p:cNvPr>
                <p:cNvPicPr/>
                <p:nvPr/>
              </p:nvPicPr>
              <p:blipFill>
                <a:blip r:embed="rId8"/>
                <a:stretch>
                  <a:fillRect/>
                </a:stretch>
              </p:blipFill>
              <p:spPr>
                <a:xfrm>
                  <a:off x="4910442" y="391697"/>
                  <a:ext cx="20016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Ink 5">
                  <a:extLst>
                    <a:ext uri="{FF2B5EF4-FFF2-40B4-BE49-F238E27FC236}">
                      <a16:creationId xmlns:a16="http://schemas.microsoft.com/office/drawing/2014/main" id="{132BCCDF-94B7-7808-2A38-69DB87C8BFF6}"/>
                    </a:ext>
                  </a:extLst>
                </p14:cNvPr>
                <p14:cNvContentPartPr/>
                <p14:nvPr/>
              </p14:nvContentPartPr>
              <p14:xfrm>
                <a:off x="4954722" y="444257"/>
                <a:ext cx="194760" cy="225720"/>
              </p14:xfrm>
            </p:contentPart>
          </mc:Choice>
          <mc:Fallback>
            <p:pic>
              <p:nvPicPr>
                <p:cNvPr id="6" name="Ink 5">
                  <a:extLst>
                    <a:ext uri="{FF2B5EF4-FFF2-40B4-BE49-F238E27FC236}">
                      <a16:creationId xmlns:a16="http://schemas.microsoft.com/office/drawing/2014/main" id="{132BCCDF-94B7-7808-2A38-69DB87C8BFF6}"/>
                    </a:ext>
                  </a:extLst>
                </p:cNvPr>
                <p:cNvPicPr/>
                <p:nvPr/>
              </p:nvPicPr>
              <p:blipFill>
                <a:blip r:embed="rId10"/>
                <a:stretch>
                  <a:fillRect/>
                </a:stretch>
              </p:blipFill>
              <p:spPr>
                <a:xfrm>
                  <a:off x="4936722" y="426617"/>
                  <a:ext cx="23040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Ink 6">
                  <a:extLst>
                    <a:ext uri="{FF2B5EF4-FFF2-40B4-BE49-F238E27FC236}">
                      <a16:creationId xmlns:a16="http://schemas.microsoft.com/office/drawing/2014/main" id="{367DBC39-2E7F-27FD-1FA8-D7B97E765D7C}"/>
                    </a:ext>
                  </a:extLst>
                </p14:cNvPr>
                <p14:cNvContentPartPr/>
                <p14:nvPr/>
              </p14:nvContentPartPr>
              <p14:xfrm>
                <a:off x="5180082" y="205217"/>
                <a:ext cx="148680" cy="223200"/>
              </p14:xfrm>
            </p:contentPart>
          </mc:Choice>
          <mc:Fallback>
            <p:pic>
              <p:nvPicPr>
                <p:cNvPr id="7" name="Ink 6">
                  <a:extLst>
                    <a:ext uri="{FF2B5EF4-FFF2-40B4-BE49-F238E27FC236}">
                      <a16:creationId xmlns:a16="http://schemas.microsoft.com/office/drawing/2014/main" id="{367DBC39-2E7F-27FD-1FA8-D7B97E765D7C}"/>
                    </a:ext>
                  </a:extLst>
                </p:cNvPr>
                <p:cNvPicPr/>
                <p:nvPr/>
              </p:nvPicPr>
              <p:blipFill>
                <a:blip r:embed="rId12"/>
                <a:stretch>
                  <a:fillRect/>
                </a:stretch>
              </p:blipFill>
              <p:spPr>
                <a:xfrm>
                  <a:off x="5162442" y="187577"/>
                  <a:ext cx="18432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Ink 7">
                  <a:extLst>
                    <a:ext uri="{FF2B5EF4-FFF2-40B4-BE49-F238E27FC236}">
                      <a16:creationId xmlns:a16="http://schemas.microsoft.com/office/drawing/2014/main" id="{F70D076A-1CE4-71B7-16CF-E6EFBF42C1DE}"/>
                    </a:ext>
                  </a:extLst>
                </p14:cNvPr>
                <p14:cNvContentPartPr/>
                <p14:nvPr/>
              </p14:nvContentPartPr>
              <p14:xfrm>
                <a:off x="5365482" y="547937"/>
                <a:ext cx="167400" cy="9360"/>
              </p14:xfrm>
            </p:contentPart>
          </mc:Choice>
          <mc:Fallback>
            <p:pic>
              <p:nvPicPr>
                <p:cNvPr id="8" name="Ink 7">
                  <a:extLst>
                    <a:ext uri="{FF2B5EF4-FFF2-40B4-BE49-F238E27FC236}">
                      <a16:creationId xmlns:a16="http://schemas.microsoft.com/office/drawing/2014/main" id="{F70D076A-1CE4-71B7-16CF-E6EFBF42C1DE}"/>
                    </a:ext>
                  </a:extLst>
                </p:cNvPr>
                <p:cNvPicPr/>
                <p:nvPr/>
              </p:nvPicPr>
              <p:blipFill>
                <a:blip r:embed="rId14"/>
                <a:stretch>
                  <a:fillRect/>
                </a:stretch>
              </p:blipFill>
              <p:spPr>
                <a:xfrm>
                  <a:off x="5347842" y="529937"/>
                  <a:ext cx="2030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Ink 9">
                  <a:extLst>
                    <a:ext uri="{FF2B5EF4-FFF2-40B4-BE49-F238E27FC236}">
                      <a16:creationId xmlns:a16="http://schemas.microsoft.com/office/drawing/2014/main" id="{924349D0-E8BE-3E07-539C-0D87A87097D2}"/>
                    </a:ext>
                  </a:extLst>
                </p14:cNvPr>
                <p14:cNvContentPartPr/>
                <p14:nvPr/>
              </p14:nvContentPartPr>
              <p14:xfrm>
                <a:off x="5446482" y="454697"/>
                <a:ext cx="12240" cy="191520"/>
              </p14:xfrm>
            </p:contentPart>
          </mc:Choice>
          <mc:Fallback>
            <p:pic>
              <p:nvPicPr>
                <p:cNvPr id="10" name="Ink 9">
                  <a:extLst>
                    <a:ext uri="{FF2B5EF4-FFF2-40B4-BE49-F238E27FC236}">
                      <a16:creationId xmlns:a16="http://schemas.microsoft.com/office/drawing/2014/main" id="{924349D0-E8BE-3E07-539C-0D87A87097D2}"/>
                    </a:ext>
                  </a:extLst>
                </p:cNvPr>
                <p:cNvPicPr/>
                <p:nvPr/>
              </p:nvPicPr>
              <p:blipFill>
                <a:blip r:embed="rId16"/>
                <a:stretch>
                  <a:fillRect/>
                </a:stretch>
              </p:blipFill>
              <p:spPr>
                <a:xfrm>
                  <a:off x="5428842" y="436697"/>
                  <a:ext cx="47880" cy="227160"/>
                </a:xfrm>
                <a:prstGeom prst="rect">
                  <a:avLst/>
                </a:prstGeom>
              </p:spPr>
            </p:pic>
          </mc:Fallback>
        </mc:AlternateContent>
      </p:grpSp>
      <p:grpSp>
        <p:nvGrpSpPr>
          <p:cNvPr id="15" name="Group 14">
            <a:extLst>
              <a:ext uri="{FF2B5EF4-FFF2-40B4-BE49-F238E27FC236}">
                <a16:creationId xmlns:a16="http://schemas.microsoft.com/office/drawing/2014/main" id="{3BD5B47C-F443-7D04-09F5-1AA0F6559014}"/>
              </a:ext>
            </a:extLst>
          </p:cNvPr>
          <p:cNvGrpSpPr/>
          <p:nvPr/>
        </p:nvGrpSpPr>
        <p:grpSpPr>
          <a:xfrm>
            <a:off x="5754642" y="136817"/>
            <a:ext cx="556200" cy="520560"/>
            <a:chOff x="5754642" y="136817"/>
            <a:chExt cx="556200" cy="520560"/>
          </a:xfrm>
        </p:grpSpPr>
        <mc:AlternateContent xmlns:mc="http://schemas.openxmlformats.org/markup-compatibility/2006">
          <mc:Choice xmlns:p14="http://schemas.microsoft.com/office/powerpoint/2010/main" Requires="p14">
            <p:contentPart p14:bwMode="auto" r:id="rId17">
              <p14:nvContentPartPr>
                <p14:cNvPr id="11" name="Ink 10">
                  <a:extLst>
                    <a:ext uri="{FF2B5EF4-FFF2-40B4-BE49-F238E27FC236}">
                      <a16:creationId xmlns:a16="http://schemas.microsoft.com/office/drawing/2014/main" id="{F50F3EB7-B2F7-7D55-5ACC-4E971C22D518}"/>
                    </a:ext>
                  </a:extLst>
                </p14:cNvPr>
                <p14:cNvContentPartPr/>
                <p14:nvPr/>
              </p14:nvContentPartPr>
              <p14:xfrm>
                <a:off x="5754642" y="410057"/>
                <a:ext cx="167040" cy="247320"/>
              </p14:xfrm>
            </p:contentPart>
          </mc:Choice>
          <mc:Fallback>
            <p:pic>
              <p:nvPicPr>
                <p:cNvPr id="11" name="Ink 10">
                  <a:extLst>
                    <a:ext uri="{FF2B5EF4-FFF2-40B4-BE49-F238E27FC236}">
                      <a16:creationId xmlns:a16="http://schemas.microsoft.com/office/drawing/2014/main" id="{F50F3EB7-B2F7-7D55-5ACC-4E971C22D518}"/>
                    </a:ext>
                  </a:extLst>
                </p:cNvPr>
                <p:cNvPicPr/>
                <p:nvPr/>
              </p:nvPicPr>
              <p:blipFill>
                <a:blip r:embed="rId18"/>
                <a:stretch>
                  <a:fillRect/>
                </a:stretch>
              </p:blipFill>
              <p:spPr>
                <a:xfrm>
                  <a:off x="5736642" y="392417"/>
                  <a:ext cx="20268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Ink 11">
                  <a:extLst>
                    <a:ext uri="{FF2B5EF4-FFF2-40B4-BE49-F238E27FC236}">
                      <a16:creationId xmlns:a16="http://schemas.microsoft.com/office/drawing/2014/main" id="{DF4BCEF8-1407-4AE6-CD8A-2ED8D3CD8ADB}"/>
                    </a:ext>
                  </a:extLst>
                </p14:cNvPr>
                <p14:cNvContentPartPr/>
                <p14:nvPr/>
              </p14:nvContentPartPr>
              <p14:xfrm>
                <a:off x="5767962" y="445697"/>
                <a:ext cx="189000" cy="187200"/>
              </p14:xfrm>
            </p:contentPart>
          </mc:Choice>
          <mc:Fallback>
            <p:pic>
              <p:nvPicPr>
                <p:cNvPr id="12" name="Ink 11">
                  <a:extLst>
                    <a:ext uri="{FF2B5EF4-FFF2-40B4-BE49-F238E27FC236}">
                      <a16:creationId xmlns:a16="http://schemas.microsoft.com/office/drawing/2014/main" id="{DF4BCEF8-1407-4AE6-CD8A-2ED8D3CD8ADB}"/>
                    </a:ext>
                  </a:extLst>
                </p:cNvPr>
                <p:cNvPicPr/>
                <p:nvPr/>
              </p:nvPicPr>
              <p:blipFill>
                <a:blip r:embed="rId20"/>
                <a:stretch>
                  <a:fillRect/>
                </a:stretch>
              </p:blipFill>
              <p:spPr>
                <a:xfrm>
                  <a:off x="5749962" y="428057"/>
                  <a:ext cx="22464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Ink 12">
                  <a:extLst>
                    <a:ext uri="{FF2B5EF4-FFF2-40B4-BE49-F238E27FC236}">
                      <a16:creationId xmlns:a16="http://schemas.microsoft.com/office/drawing/2014/main" id="{51755C6D-63F5-A86A-350F-DB7DD92ABC5E}"/>
                    </a:ext>
                  </a:extLst>
                </p14:cNvPr>
                <p14:cNvContentPartPr/>
                <p14:nvPr/>
              </p14:nvContentPartPr>
              <p14:xfrm>
                <a:off x="5956242" y="278657"/>
                <a:ext cx="98280" cy="14760"/>
              </p14:xfrm>
            </p:contentPart>
          </mc:Choice>
          <mc:Fallback>
            <p:pic>
              <p:nvPicPr>
                <p:cNvPr id="13" name="Ink 12">
                  <a:extLst>
                    <a:ext uri="{FF2B5EF4-FFF2-40B4-BE49-F238E27FC236}">
                      <a16:creationId xmlns:a16="http://schemas.microsoft.com/office/drawing/2014/main" id="{51755C6D-63F5-A86A-350F-DB7DD92ABC5E}"/>
                    </a:ext>
                  </a:extLst>
                </p:cNvPr>
                <p:cNvPicPr/>
                <p:nvPr/>
              </p:nvPicPr>
              <p:blipFill>
                <a:blip r:embed="rId22"/>
                <a:stretch>
                  <a:fillRect/>
                </a:stretch>
              </p:blipFill>
              <p:spPr>
                <a:xfrm>
                  <a:off x="5938602" y="261017"/>
                  <a:ext cx="1339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Ink 13">
                  <a:extLst>
                    <a:ext uri="{FF2B5EF4-FFF2-40B4-BE49-F238E27FC236}">
                      <a16:creationId xmlns:a16="http://schemas.microsoft.com/office/drawing/2014/main" id="{02996B1B-1A47-9441-6597-9FFE2C446817}"/>
                    </a:ext>
                  </a:extLst>
                </p14:cNvPr>
                <p14:cNvContentPartPr/>
                <p14:nvPr/>
              </p14:nvContentPartPr>
              <p14:xfrm>
                <a:off x="6126522" y="136817"/>
                <a:ext cx="184320" cy="186840"/>
              </p14:xfrm>
            </p:contentPart>
          </mc:Choice>
          <mc:Fallback>
            <p:pic>
              <p:nvPicPr>
                <p:cNvPr id="14" name="Ink 13">
                  <a:extLst>
                    <a:ext uri="{FF2B5EF4-FFF2-40B4-BE49-F238E27FC236}">
                      <a16:creationId xmlns:a16="http://schemas.microsoft.com/office/drawing/2014/main" id="{02996B1B-1A47-9441-6597-9FFE2C446817}"/>
                    </a:ext>
                  </a:extLst>
                </p:cNvPr>
                <p:cNvPicPr/>
                <p:nvPr/>
              </p:nvPicPr>
              <p:blipFill>
                <a:blip r:embed="rId24"/>
                <a:stretch>
                  <a:fillRect/>
                </a:stretch>
              </p:blipFill>
              <p:spPr>
                <a:xfrm>
                  <a:off x="6108522" y="118817"/>
                  <a:ext cx="219960" cy="222480"/>
                </a:xfrm>
                <a:prstGeom prst="rect">
                  <a:avLst/>
                </a:prstGeom>
              </p:spPr>
            </p:pic>
          </mc:Fallback>
        </mc:AlternateContent>
      </p:grpSp>
      <p:grpSp>
        <p:nvGrpSpPr>
          <p:cNvPr id="38" name="Group 37">
            <a:extLst>
              <a:ext uri="{FF2B5EF4-FFF2-40B4-BE49-F238E27FC236}">
                <a16:creationId xmlns:a16="http://schemas.microsoft.com/office/drawing/2014/main" id="{45EF7B1F-E341-1508-A1E0-BDA029B7FA9F}"/>
              </a:ext>
            </a:extLst>
          </p:cNvPr>
          <p:cNvGrpSpPr/>
          <p:nvPr/>
        </p:nvGrpSpPr>
        <p:grpSpPr>
          <a:xfrm>
            <a:off x="8686122" y="120257"/>
            <a:ext cx="880920" cy="403920"/>
            <a:chOff x="8686122" y="120257"/>
            <a:chExt cx="880920" cy="403920"/>
          </a:xfrm>
        </p:grpSpPr>
        <mc:AlternateContent xmlns:mc="http://schemas.openxmlformats.org/markup-compatibility/2006">
          <mc:Choice xmlns:p14="http://schemas.microsoft.com/office/powerpoint/2010/main" Requires="p14">
            <p:contentPart p14:bwMode="auto" r:id="rId25">
              <p14:nvContentPartPr>
                <p14:cNvPr id="30" name="Ink 29">
                  <a:extLst>
                    <a:ext uri="{FF2B5EF4-FFF2-40B4-BE49-F238E27FC236}">
                      <a16:creationId xmlns:a16="http://schemas.microsoft.com/office/drawing/2014/main" id="{26D0E020-D336-3826-CDB0-5CD39CA248F3}"/>
                    </a:ext>
                  </a:extLst>
                </p14:cNvPr>
                <p14:cNvContentPartPr/>
                <p14:nvPr/>
              </p14:nvContentPartPr>
              <p14:xfrm>
                <a:off x="8686122" y="435257"/>
                <a:ext cx="146160" cy="2160"/>
              </p14:xfrm>
            </p:contentPart>
          </mc:Choice>
          <mc:Fallback>
            <p:pic>
              <p:nvPicPr>
                <p:cNvPr id="30" name="Ink 29">
                  <a:extLst>
                    <a:ext uri="{FF2B5EF4-FFF2-40B4-BE49-F238E27FC236}">
                      <a16:creationId xmlns:a16="http://schemas.microsoft.com/office/drawing/2014/main" id="{26D0E020-D336-3826-CDB0-5CD39CA248F3}"/>
                    </a:ext>
                  </a:extLst>
                </p:cNvPr>
                <p:cNvPicPr/>
                <p:nvPr/>
              </p:nvPicPr>
              <p:blipFill>
                <a:blip r:embed="rId26"/>
                <a:stretch>
                  <a:fillRect/>
                </a:stretch>
              </p:blipFill>
              <p:spPr>
                <a:xfrm>
                  <a:off x="8668122" y="417617"/>
                  <a:ext cx="1818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1" name="Ink 30">
                  <a:extLst>
                    <a:ext uri="{FF2B5EF4-FFF2-40B4-BE49-F238E27FC236}">
                      <a16:creationId xmlns:a16="http://schemas.microsoft.com/office/drawing/2014/main" id="{AADF2E58-BF06-7C90-2292-A7D778E3B9BF}"/>
                    </a:ext>
                  </a:extLst>
                </p14:cNvPr>
                <p14:cNvContentPartPr/>
                <p14:nvPr/>
              </p14:nvContentPartPr>
              <p14:xfrm>
                <a:off x="8899962" y="220697"/>
                <a:ext cx="217800" cy="289800"/>
              </p14:xfrm>
            </p:contentPart>
          </mc:Choice>
          <mc:Fallback>
            <p:pic>
              <p:nvPicPr>
                <p:cNvPr id="31" name="Ink 30">
                  <a:extLst>
                    <a:ext uri="{FF2B5EF4-FFF2-40B4-BE49-F238E27FC236}">
                      <a16:creationId xmlns:a16="http://schemas.microsoft.com/office/drawing/2014/main" id="{AADF2E58-BF06-7C90-2292-A7D778E3B9BF}"/>
                    </a:ext>
                  </a:extLst>
                </p:cNvPr>
                <p:cNvPicPr/>
                <p:nvPr/>
              </p:nvPicPr>
              <p:blipFill>
                <a:blip r:embed="rId28"/>
                <a:stretch>
                  <a:fillRect/>
                </a:stretch>
              </p:blipFill>
              <p:spPr>
                <a:xfrm>
                  <a:off x="8882322" y="203057"/>
                  <a:ext cx="25344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3" name="Ink 32">
                  <a:extLst>
                    <a:ext uri="{FF2B5EF4-FFF2-40B4-BE49-F238E27FC236}">
                      <a16:creationId xmlns:a16="http://schemas.microsoft.com/office/drawing/2014/main" id="{927BBFDC-8D78-48CF-C78A-67A8C8FABE55}"/>
                    </a:ext>
                  </a:extLst>
                </p14:cNvPr>
                <p14:cNvContentPartPr/>
                <p14:nvPr/>
              </p14:nvContentPartPr>
              <p14:xfrm>
                <a:off x="9174282" y="329057"/>
                <a:ext cx="171000" cy="195120"/>
              </p14:xfrm>
            </p:contentPart>
          </mc:Choice>
          <mc:Fallback>
            <p:pic>
              <p:nvPicPr>
                <p:cNvPr id="33" name="Ink 32">
                  <a:extLst>
                    <a:ext uri="{FF2B5EF4-FFF2-40B4-BE49-F238E27FC236}">
                      <a16:creationId xmlns:a16="http://schemas.microsoft.com/office/drawing/2014/main" id="{927BBFDC-8D78-48CF-C78A-67A8C8FABE55}"/>
                    </a:ext>
                  </a:extLst>
                </p:cNvPr>
                <p:cNvPicPr/>
                <p:nvPr/>
              </p:nvPicPr>
              <p:blipFill>
                <a:blip r:embed="rId30"/>
                <a:stretch>
                  <a:fillRect/>
                </a:stretch>
              </p:blipFill>
              <p:spPr>
                <a:xfrm>
                  <a:off x="9156282" y="311417"/>
                  <a:ext cx="20664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4" name="Ink 33">
                  <a:extLst>
                    <a:ext uri="{FF2B5EF4-FFF2-40B4-BE49-F238E27FC236}">
                      <a16:creationId xmlns:a16="http://schemas.microsoft.com/office/drawing/2014/main" id="{B6C3CAD3-C44F-FEC2-E7DB-9F92F8617FE5}"/>
                    </a:ext>
                  </a:extLst>
                </p14:cNvPr>
                <p14:cNvContentPartPr/>
                <p14:nvPr/>
              </p14:nvContentPartPr>
              <p14:xfrm>
                <a:off x="9175722" y="366137"/>
                <a:ext cx="164880" cy="131400"/>
              </p14:xfrm>
            </p:contentPart>
          </mc:Choice>
          <mc:Fallback>
            <p:pic>
              <p:nvPicPr>
                <p:cNvPr id="34" name="Ink 33">
                  <a:extLst>
                    <a:ext uri="{FF2B5EF4-FFF2-40B4-BE49-F238E27FC236}">
                      <a16:creationId xmlns:a16="http://schemas.microsoft.com/office/drawing/2014/main" id="{B6C3CAD3-C44F-FEC2-E7DB-9F92F8617FE5}"/>
                    </a:ext>
                  </a:extLst>
                </p:cNvPr>
                <p:cNvPicPr/>
                <p:nvPr/>
              </p:nvPicPr>
              <p:blipFill>
                <a:blip r:embed="rId32"/>
                <a:stretch>
                  <a:fillRect/>
                </a:stretch>
              </p:blipFill>
              <p:spPr>
                <a:xfrm>
                  <a:off x="9157722" y="348137"/>
                  <a:ext cx="2005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5" name="Ink 34">
                  <a:extLst>
                    <a:ext uri="{FF2B5EF4-FFF2-40B4-BE49-F238E27FC236}">
                      <a16:creationId xmlns:a16="http://schemas.microsoft.com/office/drawing/2014/main" id="{EB5C779E-8FAC-0C11-DA23-5965DB1BA1C6}"/>
                    </a:ext>
                  </a:extLst>
                </p14:cNvPr>
                <p14:cNvContentPartPr/>
                <p14:nvPr/>
              </p14:nvContentPartPr>
              <p14:xfrm>
                <a:off x="9349962" y="230057"/>
                <a:ext cx="95400" cy="2520"/>
              </p14:xfrm>
            </p:contentPart>
          </mc:Choice>
          <mc:Fallback>
            <p:pic>
              <p:nvPicPr>
                <p:cNvPr id="35" name="Ink 34">
                  <a:extLst>
                    <a:ext uri="{FF2B5EF4-FFF2-40B4-BE49-F238E27FC236}">
                      <a16:creationId xmlns:a16="http://schemas.microsoft.com/office/drawing/2014/main" id="{EB5C779E-8FAC-0C11-DA23-5965DB1BA1C6}"/>
                    </a:ext>
                  </a:extLst>
                </p:cNvPr>
                <p:cNvPicPr/>
                <p:nvPr/>
              </p:nvPicPr>
              <p:blipFill>
                <a:blip r:embed="rId34"/>
                <a:stretch>
                  <a:fillRect/>
                </a:stretch>
              </p:blipFill>
              <p:spPr>
                <a:xfrm>
                  <a:off x="9332322" y="212417"/>
                  <a:ext cx="1310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7" name="Ink 36">
                  <a:extLst>
                    <a:ext uri="{FF2B5EF4-FFF2-40B4-BE49-F238E27FC236}">
                      <a16:creationId xmlns:a16="http://schemas.microsoft.com/office/drawing/2014/main" id="{7FFEF0B7-87B4-FFC0-C5E6-C1E79A7B5359}"/>
                    </a:ext>
                  </a:extLst>
                </p14:cNvPr>
                <p14:cNvContentPartPr/>
                <p14:nvPr/>
              </p14:nvContentPartPr>
              <p14:xfrm>
                <a:off x="9434922" y="120257"/>
                <a:ext cx="132120" cy="165240"/>
              </p14:xfrm>
            </p:contentPart>
          </mc:Choice>
          <mc:Fallback>
            <p:pic>
              <p:nvPicPr>
                <p:cNvPr id="37" name="Ink 36">
                  <a:extLst>
                    <a:ext uri="{FF2B5EF4-FFF2-40B4-BE49-F238E27FC236}">
                      <a16:creationId xmlns:a16="http://schemas.microsoft.com/office/drawing/2014/main" id="{7FFEF0B7-87B4-FFC0-C5E6-C1E79A7B5359}"/>
                    </a:ext>
                  </a:extLst>
                </p:cNvPr>
                <p:cNvPicPr/>
                <p:nvPr/>
              </p:nvPicPr>
              <p:blipFill>
                <a:blip r:embed="rId36"/>
                <a:stretch>
                  <a:fillRect/>
                </a:stretch>
              </p:blipFill>
              <p:spPr>
                <a:xfrm>
                  <a:off x="9417282" y="102617"/>
                  <a:ext cx="167760" cy="200880"/>
                </a:xfrm>
                <a:prstGeom prst="rect">
                  <a:avLst/>
                </a:prstGeom>
              </p:spPr>
            </p:pic>
          </mc:Fallback>
        </mc:AlternateContent>
      </p:grpSp>
      <p:grpSp>
        <p:nvGrpSpPr>
          <p:cNvPr id="42" name="Group 41">
            <a:extLst>
              <a:ext uri="{FF2B5EF4-FFF2-40B4-BE49-F238E27FC236}">
                <a16:creationId xmlns:a16="http://schemas.microsoft.com/office/drawing/2014/main" id="{18F8118D-887A-B653-49A4-57378556FA7C}"/>
              </a:ext>
            </a:extLst>
          </p:cNvPr>
          <p:cNvGrpSpPr/>
          <p:nvPr/>
        </p:nvGrpSpPr>
        <p:grpSpPr>
          <a:xfrm>
            <a:off x="6805482" y="231857"/>
            <a:ext cx="1631520" cy="738720"/>
            <a:chOff x="6805482" y="231857"/>
            <a:chExt cx="1631520" cy="738720"/>
          </a:xfrm>
        </p:grpSpPr>
        <mc:AlternateContent xmlns:mc="http://schemas.openxmlformats.org/markup-compatibility/2006">
          <mc:Choice xmlns:p14="http://schemas.microsoft.com/office/powerpoint/2010/main" Requires="p14">
            <p:contentPart p14:bwMode="auto" r:id="rId37">
              <p14:nvContentPartPr>
                <p14:cNvPr id="17" name="Ink 16">
                  <a:extLst>
                    <a:ext uri="{FF2B5EF4-FFF2-40B4-BE49-F238E27FC236}">
                      <a16:creationId xmlns:a16="http://schemas.microsoft.com/office/drawing/2014/main" id="{BB481BE7-3B4B-45C3-BCAA-455ACE1D5820}"/>
                    </a:ext>
                  </a:extLst>
                </p14:cNvPr>
                <p14:cNvContentPartPr/>
                <p14:nvPr/>
              </p14:nvContentPartPr>
              <p14:xfrm>
                <a:off x="6805482" y="255977"/>
                <a:ext cx="174960" cy="714600"/>
              </p14:xfrm>
            </p:contentPart>
          </mc:Choice>
          <mc:Fallback>
            <p:pic>
              <p:nvPicPr>
                <p:cNvPr id="17" name="Ink 16">
                  <a:extLst>
                    <a:ext uri="{FF2B5EF4-FFF2-40B4-BE49-F238E27FC236}">
                      <a16:creationId xmlns:a16="http://schemas.microsoft.com/office/drawing/2014/main" id="{BB481BE7-3B4B-45C3-BCAA-455ACE1D5820}"/>
                    </a:ext>
                  </a:extLst>
                </p:cNvPr>
                <p:cNvPicPr/>
                <p:nvPr/>
              </p:nvPicPr>
              <p:blipFill>
                <a:blip r:embed="rId38"/>
                <a:stretch>
                  <a:fillRect/>
                </a:stretch>
              </p:blipFill>
              <p:spPr>
                <a:xfrm>
                  <a:off x="6787482" y="238337"/>
                  <a:ext cx="210600" cy="7502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8" name="Ink 17">
                  <a:extLst>
                    <a:ext uri="{FF2B5EF4-FFF2-40B4-BE49-F238E27FC236}">
                      <a16:creationId xmlns:a16="http://schemas.microsoft.com/office/drawing/2014/main" id="{C29C96D7-BC4D-FFFE-416C-DD204578DE28}"/>
                    </a:ext>
                  </a:extLst>
                </p14:cNvPr>
                <p14:cNvContentPartPr/>
                <p14:nvPr/>
              </p14:nvContentPartPr>
              <p14:xfrm>
                <a:off x="7048842" y="231857"/>
                <a:ext cx="9000" cy="177480"/>
              </p14:xfrm>
            </p:contentPart>
          </mc:Choice>
          <mc:Fallback>
            <p:pic>
              <p:nvPicPr>
                <p:cNvPr id="18" name="Ink 17">
                  <a:extLst>
                    <a:ext uri="{FF2B5EF4-FFF2-40B4-BE49-F238E27FC236}">
                      <a16:creationId xmlns:a16="http://schemas.microsoft.com/office/drawing/2014/main" id="{C29C96D7-BC4D-FFFE-416C-DD204578DE28}"/>
                    </a:ext>
                  </a:extLst>
                </p:cNvPr>
                <p:cNvPicPr/>
                <p:nvPr/>
              </p:nvPicPr>
              <p:blipFill>
                <a:blip r:embed="rId40"/>
                <a:stretch>
                  <a:fillRect/>
                </a:stretch>
              </p:blipFill>
              <p:spPr>
                <a:xfrm>
                  <a:off x="7031202" y="213857"/>
                  <a:ext cx="446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9" name="Ink 18">
                  <a:extLst>
                    <a:ext uri="{FF2B5EF4-FFF2-40B4-BE49-F238E27FC236}">
                      <a16:creationId xmlns:a16="http://schemas.microsoft.com/office/drawing/2014/main" id="{E48EB938-BEF1-82BA-09A3-02DFE9B1AFB6}"/>
                    </a:ext>
                  </a:extLst>
                </p14:cNvPr>
                <p14:cNvContentPartPr/>
                <p14:nvPr/>
              </p14:nvContentPartPr>
              <p14:xfrm>
                <a:off x="7110042" y="272897"/>
                <a:ext cx="74160" cy="418320"/>
              </p14:xfrm>
            </p:contentPart>
          </mc:Choice>
          <mc:Fallback>
            <p:pic>
              <p:nvPicPr>
                <p:cNvPr id="19" name="Ink 18">
                  <a:extLst>
                    <a:ext uri="{FF2B5EF4-FFF2-40B4-BE49-F238E27FC236}">
                      <a16:creationId xmlns:a16="http://schemas.microsoft.com/office/drawing/2014/main" id="{E48EB938-BEF1-82BA-09A3-02DFE9B1AFB6}"/>
                    </a:ext>
                  </a:extLst>
                </p:cNvPr>
                <p:cNvPicPr/>
                <p:nvPr/>
              </p:nvPicPr>
              <p:blipFill>
                <a:blip r:embed="rId42"/>
                <a:stretch>
                  <a:fillRect/>
                </a:stretch>
              </p:blipFill>
              <p:spPr>
                <a:xfrm>
                  <a:off x="7092402" y="254897"/>
                  <a:ext cx="109800" cy="4539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0" name="Ink 19">
                  <a:extLst>
                    <a:ext uri="{FF2B5EF4-FFF2-40B4-BE49-F238E27FC236}">
                      <a16:creationId xmlns:a16="http://schemas.microsoft.com/office/drawing/2014/main" id="{FFC8A878-05E6-D194-17B8-DF138E739A6C}"/>
                    </a:ext>
                  </a:extLst>
                </p14:cNvPr>
                <p14:cNvContentPartPr/>
                <p14:nvPr/>
              </p14:nvContentPartPr>
              <p14:xfrm>
                <a:off x="7263762" y="388097"/>
                <a:ext cx="68400" cy="235440"/>
              </p14:xfrm>
            </p:contentPart>
          </mc:Choice>
          <mc:Fallback>
            <p:pic>
              <p:nvPicPr>
                <p:cNvPr id="20" name="Ink 19">
                  <a:extLst>
                    <a:ext uri="{FF2B5EF4-FFF2-40B4-BE49-F238E27FC236}">
                      <a16:creationId xmlns:a16="http://schemas.microsoft.com/office/drawing/2014/main" id="{FFC8A878-05E6-D194-17B8-DF138E739A6C}"/>
                    </a:ext>
                  </a:extLst>
                </p:cNvPr>
                <p:cNvPicPr/>
                <p:nvPr/>
              </p:nvPicPr>
              <p:blipFill>
                <a:blip r:embed="rId44"/>
                <a:stretch>
                  <a:fillRect/>
                </a:stretch>
              </p:blipFill>
              <p:spPr>
                <a:xfrm>
                  <a:off x="7246122" y="370097"/>
                  <a:ext cx="10404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1" name="Ink 20">
                  <a:extLst>
                    <a:ext uri="{FF2B5EF4-FFF2-40B4-BE49-F238E27FC236}">
                      <a16:creationId xmlns:a16="http://schemas.microsoft.com/office/drawing/2014/main" id="{64178C88-407C-D902-D007-DE24BFA8C321}"/>
                    </a:ext>
                  </a:extLst>
                </p14:cNvPr>
                <p14:cNvContentPartPr/>
                <p14:nvPr/>
              </p14:nvContentPartPr>
              <p14:xfrm>
                <a:off x="7200762" y="417257"/>
                <a:ext cx="178200" cy="204480"/>
              </p14:xfrm>
            </p:contentPart>
          </mc:Choice>
          <mc:Fallback>
            <p:pic>
              <p:nvPicPr>
                <p:cNvPr id="21" name="Ink 20">
                  <a:extLst>
                    <a:ext uri="{FF2B5EF4-FFF2-40B4-BE49-F238E27FC236}">
                      <a16:creationId xmlns:a16="http://schemas.microsoft.com/office/drawing/2014/main" id="{64178C88-407C-D902-D007-DE24BFA8C321}"/>
                    </a:ext>
                  </a:extLst>
                </p:cNvPr>
                <p:cNvPicPr/>
                <p:nvPr/>
              </p:nvPicPr>
              <p:blipFill>
                <a:blip r:embed="rId46"/>
                <a:stretch>
                  <a:fillRect/>
                </a:stretch>
              </p:blipFill>
              <p:spPr>
                <a:xfrm>
                  <a:off x="7182762" y="399617"/>
                  <a:ext cx="21384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2" name="Ink 21">
                  <a:extLst>
                    <a:ext uri="{FF2B5EF4-FFF2-40B4-BE49-F238E27FC236}">
                      <a16:creationId xmlns:a16="http://schemas.microsoft.com/office/drawing/2014/main" id="{B1A4804D-5908-A2A7-0140-9CB6F7EDC366}"/>
                    </a:ext>
                  </a:extLst>
                </p14:cNvPr>
                <p14:cNvContentPartPr/>
                <p14:nvPr/>
              </p14:nvContentPartPr>
              <p14:xfrm>
                <a:off x="7376802" y="270377"/>
                <a:ext cx="144720" cy="401760"/>
              </p14:xfrm>
            </p:contentPart>
          </mc:Choice>
          <mc:Fallback>
            <p:pic>
              <p:nvPicPr>
                <p:cNvPr id="22" name="Ink 21">
                  <a:extLst>
                    <a:ext uri="{FF2B5EF4-FFF2-40B4-BE49-F238E27FC236}">
                      <a16:creationId xmlns:a16="http://schemas.microsoft.com/office/drawing/2014/main" id="{B1A4804D-5908-A2A7-0140-9CB6F7EDC366}"/>
                    </a:ext>
                  </a:extLst>
                </p:cNvPr>
                <p:cNvPicPr/>
                <p:nvPr/>
              </p:nvPicPr>
              <p:blipFill>
                <a:blip r:embed="rId48"/>
                <a:stretch>
                  <a:fillRect/>
                </a:stretch>
              </p:blipFill>
              <p:spPr>
                <a:xfrm>
                  <a:off x="7358802" y="252737"/>
                  <a:ext cx="180360" cy="4374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3" name="Ink 22">
                  <a:extLst>
                    <a:ext uri="{FF2B5EF4-FFF2-40B4-BE49-F238E27FC236}">
                      <a16:creationId xmlns:a16="http://schemas.microsoft.com/office/drawing/2014/main" id="{3D2C5F2A-2DDB-2614-9295-A48960B1BF61}"/>
                    </a:ext>
                  </a:extLst>
                </p14:cNvPr>
                <p14:cNvContentPartPr/>
                <p14:nvPr/>
              </p14:nvContentPartPr>
              <p14:xfrm>
                <a:off x="7638882" y="439937"/>
                <a:ext cx="93600" cy="18360"/>
              </p14:xfrm>
            </p:contentPart>
          </mc:Choice>
          <mc:Fallback>
            <p:pic>
              <p:nvPicPr>
                <p:cNvPr id="23" name="Ink 22">
                  <a:extLst>
                    <a:ext uri="{FF2B5EF4-FFF2-40B4-BE49-F238E27FC236}">
                      <a16:creationId xmlns:a16="http://schemas.microsoft.com/office/drawing/2014/main" id="{3D2C5F2A-2DDB-2614-9295-A48960B1BF61}"/>
                    </a:ext>
                  </a:extLst>
                </p:cNvPr>
                <p:cNvPicPr/>
                <p:nvPr/>
              </p:nvPicPr>
              <p:blipFill>
                <a:blip r:embed="rId50"/>
                <a:stretch>
                  <a:fillRect/>
                </a:stretch>
              </p:blipFill>
              <p:spPr>
                <a:xfrm>
                  <a:off x="7621242" y="421937"/>
                  <a:ext cx="1292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4" name="Ink 23">
                  <a:extLst>
                    <a:ext uri="{FF2B5EF4-FFF2-40B4-BE49-F238E27FC236}">
                      <a16:creationId xmlns:a16="http://schemas.microsoft.com/office/drawing/2014/main" id="{4D18CD4A-A381-635F-BD3B-C805D2F60B32}"/>
                    </a:ext>
                  </a:extLst>
                </p14:cNvPr>
                <p14:cNvContentPartPr/>
                <p14:nvPr/>
              </p14:nvContentPartPr>
              <p14:xfrm>
                <a:off x="7662282" y="509057"/>
                <a:ext cx="106560" cy="6480"/>
              </p14:xfrm>
            </p:contentPart>
          </mc:Choice>
          <mc:Fallback>
            <p:pic>
              <p:nvPicPr>
                <p:cNvPr id="24" name="Ink 23">
                  <a:extLst>
                    <a:ext uri="{FF2B5EF4-FFF2-40B4-BE49-F238E27FC236}">
                      <a16:creationId xmlns:a16="http://schemas.microsoft.com/office/drawing/2014/main" id="{4D18CD4A-A381-635F-BD3B-C805D2F60B32}"/>
                    </a:ext>
                  </a:extLst>
                </p:cNvPr>
                <p:cNvPicPr/>
                <p:nvPr/>
              </p:nvPicPr>
              <p:blipFill>
                <a:blip r:embed="rId52"/>
                <a:stretch>
                  <a:fillRect/>
                </a:stretch>
              </p:blipFill>
              <p:spPr>
                <a:xfrm>
                  <a:off x="7644642" y="491417"/>
                  <a:ext cx="1422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6" name="Ink 25">
                  <a:extLst>
                    <a:ext uri="{FF2B5EF4-FFF2-40B4-BE49-F238E27FC236}">
                      <a16:creationId xmlns:a16="http://schemas.microsoft.com/office/drawing/2014/main" id="{CEAF31E1-AB93-AB5E-A36F-0B4CC77A4855}"/>
                    </a:ext>
                  </a:extLst>
                </p14:cNvPr>
                <p14:cNvContentPartPr/>
                <p14:nvPr/>
              </p14:nvContentPartPr>
              <p14:xfrm>
                <a:off x="8240802" y="405017"/>
                <a:ext cx="104400" cy="184320"/>
              </p14:xfrm>
            </p:contentPart>
          </mc:Choice>
          <mc:Fallback>
            <p:pic>
              <p:nvPicPr>
                <p:cNvPr id="26" name="Ink 25">
                  <a:extLst>
                    <a:ext uri="{FF2B5EF4-FFF2-40B4-BE49-F238E27FC236}">
                      <a16:creationId xmlns:a16="http://schemas.microsoft.com/office/drawing/2014/main" id="{CEAF31E1-AB93-AB5E-A36F-0B4CC77A4855}"/>
                    </a:ext>
                  </a:extLst>
                </p:cNvPr>
                <p:cNvPicPr/>
                <p:nvPr/>
              </p:nvPicPr>
              <p:blipFill>
                <a:blip r:embed="rId54"/>
                <a:stretch>
                  <a:fillRect/>
                </a:stretch>
              </p:blipFill>
              <p:spPr>
                <a:xfrm>
                  <a:off x="8222802" y="387017"/>
                  <a:ext cx="14004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7" name="Ink 26">
                  <a:extLst>
                    <a:ext uri="{FF2B5EF4-FFF2-40B4-BE49-F238E27FC236}">
                      <a16:creationId xmlns:a16="http://schemas.microsoft.com/office/drawing/2014/main" id="{4BB41135-C15D-EE70-A23E-360E40C3D427}"/>
                    </a:ext>
                  </a:extLst>
                </p14:cNvPr>
                <p14:cNvContentPartPr/>
                <p14:nvPr/>
              </p14:nvContentPartPr>
              <p14:xfrm>
                <a:off x="8223882" y="417257"/>
                <a:ext cx="213120" cy="207000"/>
              </p14:xfrm>
            </p:contentPart>
          </mc:Choice>
          <mc:Fallback>
            <p:pic>
              <p:nvPicPr>
                <p:cNvPr id="27" name="Ink 26">
                  <a:extLst>
                    <a:ext uri="{FF2B5EF4-FFF2-40B4-BE49-F238E27FC236}">
                      <a16:creationId xmlns:a16="http://schemas.microsoft.com/office/drawing/2014/main" id="{4BB41135-C15D-EE70-A23E-360E40C3D427}"/>
                    </a:ext>
                  </a:extLst>
                </p:cNvPr>
                <p:cNvPicPr/>
                <p:nvPr/>
              </p:nvPicPr>
              <p:blipFill>
                <a:blip r:embed="rId56"/>
                <a:stretch>
                  <a:fillRect/>
                </a:stretch>
              </p:blipFill>
              <p:spPr>
                <a:xfrm>
                  <a:off x="8205882" y="399617"/>
                  <a:ext cx="24876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1" name="Ink 40">
                  <a:extLst>
                    <a:ext uri="{FF2B5EF4-FFF2-40B4-BE49-F238E27FC236}">
                      <a16:creationId xmlns:a16="http://schemas.microsoft.com/office/drawing/2014/main" id="{3489A9D0-3D24-0E09-E44F-130780B387D7}"/>
                    </a:ext>
                  </a:extLst>
                </p14:cNvPr>
                <p14:cNvContentPartPr/>
                <p14:nvPr/>
              </p14:nvContentPartPr>
              <p14:xfrm>
                <a:off x="7823202" y="275777"/>
                <a:ext cx="239760" cy="376920"/>
              </p14:xfrm>
            </p:contentPart>
          </mc:Choice>
          <mc:Fallback>
            <p:pic>
              <p:nvPicPr>
                <p:cNvPr id="41" name="Ink 40">
                  <a:extLst>
                    <a:ext uri="{FF2B5EF4-FFF2-40B4-BE49-F238E27FC236}">
                      <a16:creationId xmlns:a16="http://schemas.microsoft.com/office/drawing/2014/main" id="{3489A9D0-3D24-0E09-E44F-130780B387D7}"/>
                    </a:ext>
                  </a:extLst>
                </p:cNvPr>
                <p:cNvPicPr/>
                <p:nvPr/>
              </p:nvPicPr>
              <p:blipFill>
                <a:blip r:embed="rId58"/>
                <a:stretch>
                  <a:fillRect/>
                </a:stretch>
              </p:blipFill>
              <p:spPr>
                <a:xfrm>
                  <a:off x="7805562" y="257777"/>
                  <a:ext cx="275400" cy="412560"/>
                </a:xfrm>
                <a:prstGeom prst="rect">
                  <a:avLst/>
                </a:prstGeom>
              </p:spPr>
            </p:pic>
          </mc:Fallback>
        </mc:AlternateContent>
      </p:grpSp>
      <p:grpSp>
        <p:nvGrpSpPr>
          <p:cNvPr id="45" name="Group 44">
            <a:extLst>
              <a:ext uri="{FF2B5EF4-FFF2-40B4-BE49-F238E27FC236}">
                <a16:creationId xmlns:a16="http://schemas.microsoft.com/office/drawing/2014/main" id="{E85D1E98-2F4E-F72C-B0B4-48E3CF65C732}"/>
              </a:ext>
            </a:extLst>
          </p:cNvPr>
          <p:cNvGrpSpPr/>
          <p:nvPr/>
        </p:nvGrpSpPr>
        <p:grpSpPr>
          <a:xfrm>
            <a:off x="9698802" y="388097"/>
            <a:ext cx="158760" cy="87120"/>
            <a:chOff x="9698802" y="388097"/>
            <a:chExt cx="158760" cy="87120"/>
          </a:xfrm>
        </p:grpSpPr>
        <mc:AlternateContent xmlns:mc="http://schemas.openxmlformats.org/markup-compatibility/2006">
          <mc:Choice xmlns:p14="http://schemas.microsoft.com/office/powerpoint/2010/main" Requires="p14">
            <p:contentPart p14:bwMode="auto" r:id="rId59">
              <p14:nvContentPartPr>
                <p14:cNvPr id="43" name="Ink 42">
                  <a:extLst>
                    <a:ext uri="{FF2B5EF4-FFF2-40B4-BE49-F238E27FC236}">
                      <a16:creationId xmlns:a16="http://schemas.microsoft.com/office/drawing/2014/main" id="{7EAE3DE3-D425-7994-6142-471DE00A1146}"/>
                    </a:ext>
                  </a:extLst>
                </p14:cNvPr>
                <p14:cNvContentPartPr/>
                <p14:nvPr/>
              </p14:nvContentPartPr>
              <p14:xfrm>
                <a:off x="9698802" y="388097"/>
                <a:ext cx="128520" cy="3600"/>
              </p14:xfrm>
            </p:contentPart>
          </mc:Choice>
          <mc:Fallback>
            <p:pic>
              <p:nvPicPr>
                <p:cNvPr id="43" name="Ink 42">
                  <a:extLst>
                    <a:ext uri="{FF2B5EF4-FFF2-40B4-BE49-F238E27FC236}">
                      <a16:creationId xmlns:a16="http://schemas.microsoft.com/office/drawing/2014/main" id="{7EAE3DE3-D425-7994-6142-471DE00A1146}"/>
                    </a:ext>
                  </a:extLst>
                </p:cNvPr>
                <p:cNvPicPr/>
                <p:nvPr/>
              </p:nvPicPr>
              <p:blipFill>
                <a:blip r:embed="rId60"/>
                <a:stretch>
                  <a:fillRect/>
                </a:stretch>
              </p:blipFill>
              <p:spPr>
                <a:xfrm>
                  <a:off x="9681162" y="370457"/>
                  <a:ext cx="1641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4" name="Ink 43">
                  <a:extLst>
                    <a:ext uri="{FF2B5EF4-FFF2-40B4-BE49-F238E27FC236}">
                      <a16:creationId xmlns:a16="http://schemas.microsoft.com/office/drawing/2014/main" id="{4E67AFCE-61D6-307C-F33D-B27589C5A172}"/>
                    </a:ext>
                  </a:extLst>
                </p14:cNvPr>
                <p14:cNvContentPartPr/>
                <p14:nvPr/>
              </p14:nvContentPartPr>
              <p14:xfrm>
                <a:off x="9745242" y="457577"/>
                <a:ext cx="112320" cy="17640"/>
              </p14:xfrm>
            </p:contentPart>
          </mc:Choice>
          <mc:Fallback>
            <p:pic>
              <p:nvPicPr>
                <p:cNvPr id="44" name="Ink 43">
                  <a:extLst>
                    <a:ext uri="{FF2B5EF4-FFF2-40B4-BE49-F238E27FC236}">
                      <a16:creationId xmlns:a16="http://schemas.microsoft.com/office/drawing/2014/main" id="{4E67AFCE-61D6-307C-F33D-B27589C5A172}"/>
                    </a:ext>
                  </a:extLst>
                </p:cNvPr>
                <p:cNvPicPr/>
                <p:nvPr/>
              </p:nvPicPr>
              <p:blipFill>
                <a:blip r:embed="rId62"/>
                <a:stretch>
                  <a:fillRect/>
                </a:stretch>
              </p:blipFill>
              <p:spPr>
                <a:xfrm>
                  <a:off x="9727602" y="439937"/>
                  <a:ext cx="147960" cy="53280"/>
                </a:xfrm>
                <a:prstGeom prst="rect">
                  <a:avLst/>
                </a:prstGeom>
              </p:spPr>
            </p:pic>
          </mc:Fallback>
        </mc:AlternateContent>
      </p:grpSp>
      <p:grpSp>
        <p:nvGrpSpPr>
          <p:cNvPr id="83" name="Group 82">
            <a:extLst>
              <a:ext uri="{FF2B5EF4-FFF2-40B4-BE49-F238E27FC236}">
                <a16:creationId xmlns:a16="http://schemas.microsoft.com/office/drawing/2014/main" id="{7BA768EC-549E-46B4-B966-7D9557F67B53}"/>
              </a:ext>
            </a:extLst>
          </p:cNvPr>
          <p:cNvGrpSpPr/>
          <p:nvPr/>
        </p:nvGrpSpPr>
        <p:grpSpPr>
          <a:xfrm>
            <a:off x="10124322" y="135737"/>
            <a:ext cx="1246320" cy="433800"/>
            <a:chOff x="10124322" y="135737"/>
            <a:chExt cx="1246320" cy="433800"/>
          </a:xfrm>
        </p:grpSpPr>
        <mc:AlternateContent xmlns:mc="http://schemas.openxmlformats.org/markup-compatibility/2006">
          <mc:Choice xmlns:p14="http://schemas.microsoft.com/office/powerpoint/2010/main" Requires="p14">
            <p:contentPart p14:bwMode="auto" r:id="rId63">
              <p14:nvContentPartPr>
                <p14:cNvPr id="71" name="Ink 70">
                  <a:extLst>
                    <a:ext uri="{FF2B5EF4-FFF2-40B4-BE49-F238E27FC236}">
                      <a16:creationId xmlns:a16="http://schemas.microsoft.com/office/drawing/2014/main" id="{DC62DC3C-D7F7-DC25-62E4-F300AA93C6A4}"/>
                    </a:ext>
                  </a:extLst>
                </p14:cNvPr>
                <p14:cNvContentPartPr/>
                <p14:nvPr/>
              </p14:nvContentPartPr>
              <p14:xfrm>
                <a:off x="10179042" y="135737"/>
                <a:ext cx="214560" cy="299880"/>
              </p14:xfrm>
            </p:contentPart>
          </mc:Choice>
          <mc:Fallback>
            <p:pic>
              <p:nvPicPr>
                <p:cNvPr id="71" name="Ink 70">
                  <a:extLst>
                    <a:ext uri="{FF2B5EF4-FFF2-40B4-BE49-F238E27FC236}">
                      <a16:creationId xmlns:a16="http://schemas.microsoft.com/office/drawing/2014/main" id="{DC62DC3C-D7F7-DC25-62E4-F300AA93C6A4}"/>
                    </a:ext>
                  </a:extLst>
                </p:cNvPr>
                <p:cNvPicPr/>
                <p:nvPr/>
              </p:nvPicPr>
              <p:blipFill>
                <a:blip r:embed="rId64"/>
                <a:stretch>
                  <a:fillRect/>
                </a:stretch>
              </p:blipFill>
              <p:spPr>
                <a:xfrm>
                  <a:off x="10161402" y="117737"/>
                  <a:ext cx="25020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72" name="Ink 71">
                  <a:extLst>
                    <a:ext uri="{FF2B5EF4-FFF2-40B4-BE49-F238E27FC236}">
                      <a16:creationId xmlns:a16="http://schemas.microsoft.com/office/drawing/2014/main" id="{31C3E210-0EA9-2D0B-98D0-BE8C38191A9B}"/>
                    </a:ext>
                  </a:extLst>
                </p14:cNvPr>
                <p14:cNvContentPartPr/>
                <p14:nvPr/>
              </p14:nvContentPartPr>
              <p14:xfrm>
                <a:off x="10449762" y="280457"/>
                <a:ext cx="73440" cy="162000"/>
              </p14:xfrm>
            </p:contentPart>
          </mc:Choice>
          <mc:Fallback>
            <p:pic>
              <p:nvPicPr>
                <p:cNvPr id="72" name="Ink 71">
                  <a:extLst>
                    <a:ext uri="{FF2B5EF4-FFF2-40B4-BE49-F238E27FC236}">
                      <a16:creationId xmlns:a16="http://schemas.microsoft.com/office/drawing/2014/main" id="{31C3E210-0EA9-2D0B-98D0-BE8C38191A9B}"/>
                    </a:ext>
                  </a:extLst>
                </p:cNvPr>
                <p:cNvPicPr/>
                <p:nvPr/>
              </p:nvPicPr>
              <p:blipFill>
                <a:blip r:embed="rId66"/>
                <a:stretch>
                  <a:fillRect/>
                </a:stretch>
              </p:blipFill>
              <p:spPr>
                <a:xfrm>
                  <a:off x="10432122" y="262817"/>
                  <a:ext cx="1090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73" name="Ink 72">
                  <a:extLst>
                    <a:ext uri="{FF2B5EF4-FFF2-40B4-BE49-F238E27FC236}">
                      <a16:creationId xmlns:a16="http://schemas.microsoft.com/office/drawing/2014/main" id="{2C820AB2-E5B8-B5DE-5D6B-846D02C8F0D6}"/>
                    </a:ext>
                  </a:extLst>
                </p14:cNvPr>
                <p14:cNvContentPartPr/>
                <p14:nvPr/>
              </p14:nvContentPartPr>
              <p14:xfrm>
                <a:off x="10435002" y="255257"/>
                <a:ext cx="124920" cy="193680"/>
              </p14:xfrm>
            </p:contentPart>
          </mc:Choice>
          <mc:Fallback>
            <p:pic>
              <p:nvPicPr>
                <p:cNvPr id="73" name="Ink 72">
                  <a:extLst>
                    <a:ext uri="{FF2B5EF4-FFF2-40B4-BE49-F238E27FC236}">
                      <a16:creationId xmlns:a16="http://schemas.microsoft.com/office/drawing/2014/main" id="{2C820AB2-E5B8-B5DE-5D6B-846D02C8F0D6}"/>
                    </a:ext>
                  </a:extLst>
                </p:cNvPr>
                <p:cNvPicPr/>
                <p:nvPr/>
              </p:nvPicPr>
              <p:blipFill>
                <a:blip r:embed="rId68"/>
                <a:stretch>
                  <a:fillRect/>
                </a:stretch>
              </p:blipFill>
              <p:spPr>
                <a:xfrm>
                  <a:off x="10417362" y="237617"/>
                  <a:ext cx="16056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74" name="Ink 73">
                  <a:extLst>
                    <a:ext uri="{FF2B5EF4-FFF2-40B4-BE49-F238E27FC236}">
                      <a16:creationId xmlns:a16="http://schemas.microsoft.com/office/drawing/2014/main" id="{B4D534AC-311D-7D60-6874-0D006FCD1DDE}"/>
                    </a:ext>
                  </a:extLst>
                </p14:cNvPr>
                <p14:cNvContentPartPr/>
                <p14:nvPr/>
              </p14:nvContentPartPr>
              <p14:xfrm>
                <a:off x="10590882" y="138617"/>
                <a:ext cx="65520" cy="60840"/>
              </p14:xfrm>
            </p:contentPart>
          </mc:Choice>
          <mc:Fallback>
            <p:pic>
              <p:nvPicPr>
                <p:cNvPr id="74" name="Ink 73">
                  <a:extLst>
                    <a:ext uri="{FF2B5EF4-FFF2-40B4-BE49-F238E27FC236}">
                      <a16:creationId xmlns:a16="http://schemas.microsoft.com/office/drawing/2014/main" id="{B4D534AC-311D-7D60-6874-0D006FCD1DDE}"/>
                    </a:ext>
                  </a:extLst>
                </p:cNvPr>
                <p:cNvPicPr/>
                <p:nvPr/>
              </p:nvPicPr>
              <p:blipFill>
                <a:blip r:embed="rId70"/>
                <a:stretch>
                  <a:fillRect/>
                </a:stretch>
              </p:blipFill>
              <p:spPr>
                <a:xfrm>
                  <a:off x="10572882" y="120617"/>
                  <a:ext cx="1011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75" name="Ink 74">
                  <a:extLst>
                    <a:ext uri="{FF2B5EF4-FFF2-40B4-BE49-F238E27FC236}">
                      <a16:creationId xmlns:a16="http://schemas.microsoft.com/office/drawing/2014/main" id="{CD308B04-E62D-D043-7B88-9C2D499565B1}"/>
                    </a:ext>
                  </a:extLst>
                </p14:cNvPr>
                <p14:cNvContentPartPr/>
                <p14:nvPr/>
              </p14:nvContentPartPr>
              <p14:xfrm>
                <a:off x="10677642" y="149057"/>
                <a:ext cx="28440" cy="210960"/>
              </p14:xfrm>
            </p:contentPart>
          </mc:Choice>
          <mc:Fallback>
            <p:pic>
              <p:nvPicPr>
                <p:cNvPr id="75" name="Ink 74">
                  <a:extLst>
                    <a:ext uri="{FF2B5EF4-FFF2-40B4-BE49-F238E27FC236}">
                      <a16:creationId xmlns:a16="http://schemas.microsoft.com/office/drawing/2014/main" id="{CD308B04-E62D-D043-7B88-9C2D499565B1}"/>
                    </a:ext>
                  </a:extLst>
                </p:cNvPr>
                <p:cNvPicPr/>
                <p:nvPr/>
              </p:nvPicPr>
              <p:blipFill>
                <a:blip r:embed="rId72"/>
                <a:stretch>
                  <a:fillRect/>
                </a:stretch>
              </p:blipFill>
              <p:spPr>
                <a:xfrm>
                  <a:off x="10660002" y="131417"/>
                  <a:ext cx="6408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76" name="Ink 75">
                  <a:extLst>
                    <a:ext uri="{FF2B5EF4-FFF2-40B4-BE49-F238E27FC236}">
                      <a16:creationId xmlns:a16="http://schemas.microsoft.com/office/drawing/2014/main" id="{E1E24844-522E-045C-47AD-014DC5B09DDA}"/>
                    </a:ext>
                  </a:extLst>
                </p14:cNvPr>
                <p14:cNvContentPartPr/>
                <p14:nvPr/>
              </p14:nvContentPartPr>
              <p14:xfrm>
                <a:off x="10803282" y="368657"/>
                <a:ext cx="151920" cy="20160"/>
              </p14:xfrm>
            </p:contentPart>
          </mc:Choice>
          <mc:Fallback>
            <p:pic>
              <p:nvPicPr>
                <p:cNvPr id="76" name="Ink 75">
                  <a:extLst>
                    <a:ext uri="{FF2B5EF4-FFF2-40B4-BE49-F238E27FC236}">
                      <a16:creationId xmlns:a16="http://schemas.microsoft.com/office/drawing/2014/main" id="{E1E24844-522E-045C-47AD-014DC5B09DDA}"/>
                    </a:ext>
                  </a:extLst>
                </p:cNvPr>
                <p:cNvPicPr/>
                <p:nvPr/>
              </p:nvPicPr>
              <p:blipFill>
                <a:blip r:embed="rId74"/>
                <a:stretch>
                  <a:fillRect/>
                </a:stretch>
              </p:blipFill>
              <p:spPr>
                <a:xfrm>
                  <a:off x="10785642" y="351017"/>
                  <a:ext cx="1875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78" name="Ink 77">
                  <a:extLst>
                    <a:ext uri="{FF2B5EF4-FFF2-40B4-BE49-F238E27FC236}">
                      <a16:creationId xmlns:a16="http://schemas.microsoft.com/office/drawing/2014/main" id="{29D0004F-12DC-4D15-BB15-34C79FC1A8F7}"/>
                    </a:ext>
                  </a:extLst>
                </p14:cNvPr>
                <p14:cNvContentPartPr/>
                <p14:nvPr/>
              </p14:nvContentPartPr>
              <p14:xfrm>
                <a:off x="10975362" y="163817"/>
                <a:ext cx="205560" cy="249480"/>
              </p14:xfrm>
            </p:contentPart>
          </mc:Choice>
          <mc:Fallback>
            <p:pic>
              <p:nvPicPr>
                <p:cNvPr id="78" name="Ink 77">
                  <a:extLst>
                    <a:ext uri="{FF2B5EF4-FFF2-40B4-BE49-F238E27FC236}">
                      <a16:creationId xmlns:a16="http://schemas.microsoft.com/office/drawing/2014/main" id="{29D0004F-12DC-4D15-BB15-34C79FC1A8F7}"/>
                    </a:ext>
                  </a:extLst>
                </p:cNvPr>
                <p:cNvPicPr/>
                <p:nvPr/>
              </p:nvPicPr>
              <p:blipFill>
                <a:blip r:embed="rId76"/>
                <a:stretch>
                  <a:fillRect/>
                </a:stretch>
              </p:blipFill>
              <p:spPr>
                <a:xfrm>
                  <a:off x="10957362" y="145817"/>
                  <a:ext cx="24120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9" name="Ink 78">
                  <a:extLst>
                    <a:ext uri="{FF2B5EF4-FFF2-40B4-BE49-F238E27FC236}">
                      <a16:creationId xmlns:a16="http://schemas.microsoft.com/office/drawing/2014/main" id="{B7611561-B768-1010-1EAF-1D8C6FFFCF71}"/>
                    </a:ext>
                  </a:extLst>
                </p14:cNvPr>
                <p14:cNvContentPartPr/>
                <p14:nvPr/>
              </p14:nvContentPartPr>
              <p14:xfrm>
                <a:off x="10124322" y="419057"/>
                <a:ext cx="1246320" cy="150480"/>
              </p14:xfrm>
            </p:contentPart>
          </mc:Choice>
          <mc:Fallback>
            <p:pic>
              <p:nvPicPr>
                <p:cNvPr id="79" name="Ink 78">
                  <a:extLst>
                    <a:ext uri="{FF2B5EF4-FFF2-40B4-BE49-F238E27FC236}">
                      <a16:creationId xmlns:a16="http://schemas.microsoft.com/office/drawing/2014/main" id="{B7611561-B768-1010-1EAF-1D8C6FFFCF71}"/>
                    </a:ext>
                  </a:extLst>
                </p:cNvPr>
                <p:cNvPicPr/>
                <p:nvPr/>
              </p:nvPicPr>
              <p:blipFill>
                <a:blip r:embed="rId78"/>
                <a:stretch>
                  <a:fillRect/>
                </a:stretch>
              </p:blipFill>
              <p:spPr>
                <a:xfrm>
                  <a:off x="10106322" y="401417"/>
                  <a:ext cx="1281960" cy="186120"/>
                </a:xfrm>
                <a:prstGeom prst="rect">
                  <a:avLst/>
                </a:prstGeom>
              </p:spPr>
            </p:pic>
          </mc:Fallback>
        </mc:AlternateContent>
      </p:grpSp>
      <p:grpSp>
        <p:nvGrpSpPr>
          <p:cNvPr id="87" name="Group 86">
            <a:extLst>
              <a:ext uri="{FF2B5EF4-FFF2-40B4-BE49-F238E27FC236}">
                <a16:creationId xmlns:a16="http://schemas.microsoft.com/office/drawing/2014/main" id="{3A566F50-51C5-BA0C-569F-08FBFC36BC69}"/>
              </a:ext>
            </a:extLst>
          </p:cNvPr>
          <p:cNvGrpSpPr/>
          <p:nvPr/>
        </p:nvGrpSpPr>
        <p:grpSpPr>
          <a:xfrm>
            <a:off x="10611042" y="644777"/>
            <a:ext cx="262080" cy="338760"/>
            <a:chOff x="10611042" y="644777"/>
            <a:chExt cx="262080" cy="338760"/>
          </a:xfrm>
        </p:grpSpPr>
        <mc:AlternateContent xmlns:mc="http://schemas.openxmlformats.org/markup-compatibility/2006">
          <mc:Choice xmlns:p14="http://schemas.microsoft.com/office/powerpoint/2010/main" Requires="p14">
            <p:contentPart p14:bwMode="auto" r:id="rId79">
              <p14:nvContentPartPr>
                <p14:cNvPr id="84" name="Ink 83">
                  <a:extLst>
                    <a:ext uri="{FF2B5EF4-FFF2-40B4-BE49-F238E27FC236}">
                      <a16:creationId xmlns:a16="http://schemas.microsoft.com/office/drawing/2014/main" id="{83440002-0929-CE41-9176-7B1926BD1B8B}"/>
                    </a:ext>
                  </a:extLst>
                </p14:cNvPr>
                <p14:cNvContentPartPr/>
                <p14:nvPr/>
              </p14:nvContentPartPr>
              <p14:xfrm>
                <a:off x="10640922" y="711377"/>
                <a:ext cx="120240" cy="272160"/>
              </p14:xfrm>
            </p:contentPart>
          </mc:Choice>
          <mc:Fallback>
            <p:pic>
              <p:nvPicPr>
                <p:cNvPr id="84" name="Ink 83">
                  <a:extLst>
                    <a:ext uri="{FF2B5EF4-FFF2-40B4-BE49-F238E27FC236}">
                      <a16:creationId xmlns:a16="http://schemas.microsoft.com/office/drawing/2014/main" id="{83440002-0929-CE41-9176-7B1926BD1B8B}"/>
                    </a:ext>
                  </a:extLst>
                </p:cNvPr>
                <p:cNvPicPr/>
                <p:nvPr/>
              </p:nvPicPr>
              <p:blipFill>
                <a:blip r:embed="rId80"/>
                <a:stretch>
                  <a:fillRect/>
                </a:stretch>
              </p:blipFill>
              <p:spPr>
                <a:xfrm>
                  <a:off x="10622922" y="693737"/>
                  <a:ext cx="15588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85" name="Ink 84">
                  <a:extLst>
                    <a:ext uri="{FF2B5EF4-FFF2-40B4-BE49-F238E27FC236}">
                      <a16:creationId xmlns:a16="http://schemas.microsoft.com/office/drawing/2014/main" id="{75CE7A9E-0F9A-68B7-F5FB-0521A8A1F6DC}"/>
                    </a:ext>
                  </a:extLst>
                </p14:cNvPr>
                <p14:cNvContentPartPr/>
                <p14:nvPr/>
              </p14:nvContentPartPr>
              <p14:xfrm>
                <a:off x="10611042" y="739457"/>
                <a:ext cx="146160" cy="244080"/>
              </p14:xfrm>
            </p:contentPart>
          </mc:Choice>
          <mc:Fallback>
            <p:pic>
              <p:nvPicPr>
                <p:cNvPr id="85" name="Ink 84">
                  <a:extLst>
                    <a:ext uri="{FF2B5EF4-FFF2-40B4-BE49-F238E27FC236}">
                      <a16:creationId xmlns:a16="http://schemas.microsoft.com/office/drawing/2014/main" id="{75CE7A9E-0F9A-68B7-F5FB-0521A8A1F6DC}"/>
                    </a:ext>
                  </a:extLst>
                </p:cNvPr>
                <p:cNvPicPr/>
                <p:nvPr/>
              </p:nvPicPr>
              <p:blipFill>
                <a:blip r:embed="rId82"/>
                <a:stretch>
                  <a:fillRect/>
                </a:stretch>
              </p:blipFill>
              <p:spPr>
                <a:xfrm>
                  <a:off x="10593402" y="721457"/>
                  <a:ext cx="18180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86" name="Ink 85">
                  <a:extLst>
                    <a:ext uri="{FF2B5EF4-FFF2-40B4-BE49-F238E27FC236}">
                      <a16:creationId xmlns:a16="http://schemas.microsoft.com/office/drawing/2014/main" id="{109C1682-344F-813A-05A2-98F2FA74A517}"/>
                    </a:ext>
                  </a:extLst>
                </p14:cNvPr>
                <p14:cNvContentPartPr/>
                <p14:nvPr/>
              </p14:nvContentPartPr>
              <p14:xfrm>
                <a:off x="10777002" y="644777"/>
                <a:ext cx="96120" cy="149760"/>
              </p14:xfrm>
            </p:contentPart>
          </mc:Choice>
          <mc:Fallback>
            <p:pic>
              <p:nvPicPr>
                <p:cNvPr id="86" name="Ink 85">
                  <a:extLst>
                    <a:ext uri="{FF2B5EF4-FFF2-40B4-BE49-F238E27FC236}">
                      <a16:creationId xmlns:a16="http://schemas.microsoft.com/office/drawing/2014/main" id="{109C1682-344F-813A-05A2-98F2FA74A517}"/>
                    </a:ext>
                  </a:extLst>
                </p:cNvPr>
                <p:cNvPicPr/>
                <p:nvPr/>
              </p:nvPicPr>
              <p:blipFill>
                <a:blip r:embed="rId84"/>
                <a:stretch>
                  <a:fillRect/>
                </a:stretch>
              </p:blipFill>
              <p:spPr>
                <a:xfrm>
                  <a:off x="10759362" y="627137"/>
                  <a:ext cx="131760" cy="185400"/>
                </a:xfrm>
                <a:prstGeom prst="rect">
                  <a:avLst/>
                </a:prstGeom>
              </p:spPr>
            </p:pic>
          </mc:Fallback>
        </mc:AlternateContent>
      </p:grpSp>
      <p:grpSp>
        <p:nvGrpSpPr>
          <p:cNvPr id="109" name="Group 108">
            <a:extLst>
              <a:ext uri="{FF2B5EF4-FFF2-40B4-BE49-F238E27FC236}">
                <a16:creationId xmlns:a16="http://schemas.microsoft.com/office/drawing/2014/main" id="{14F1453A-6078-9D45-A177-B2A780C0A766}"/>
              </a:ext>
            </a:extLst>
          </p:cNvPr>
          <p:cNvGrpSpPr/>
          <p:nvPr/>
        </p:nvGrpSpPr>
        <p:grpSpPr>
          <a:xfrm>
            <a:off x="8197242" y="723977"/>
            <a:ext cx="1101600" cy="626400"/>
            <a:chOff x="8197242" y="723977"/>
            <a:chExt cx="1101600" cy="626400"/>
          </a:xfrm>
        </p:grpSpPr>
        <mc:AlternateContent xmlns:mc="http://schemas.openxmlformats.org/markup-compatibility/2006">
          <mc:Choice xmlns:p14="http://schemas.microsoft.com/office/powerpoint/2010/main" Requires="p14">
            <p:contentPart p14:bwMode="auto" r:id="rId85">
              <p14:nvContentPartPr>
                <p14:cNvPr id="99" name="Ink 98">
                  <a:extLst>
                    <a:ext uri="{FF2B5EF4-FFF2-40B4-BE49-F238E27FC236}">
                      <a16:creationId xmlns:a16="http://schemas.microsoft.com/office/drawing/2014/main" id="{BC7A54F2-EC54-3A32-2E98-ABA38AD8323D}"/>
                    </a:ext>
                  </a:extLst>
                </p14:cNvPr>
                <p14:cNvContentPartPr/>
                <p14:nvPr/>
              </p14:nvContentPartPr>
              <p14:xfrm>
                <a:off x="8330442" y="919817"/>
                <a:ext cx="257400" cy="231120"/>
              </p14:xfrm>
            </p:contentPart>
          </mc:Choice>
          <mc:Fallback>
            <p:pic>
              <p:nvPicPr>
                <p:cNvPr id="99" name="Ink 98">
                  <a:extLst>
                    <a:ext uri="{FF2B5EF4-FFF2-40B4-BE49-F238E27FC236}">
                      <a16:creationId xmlns:a16="http://schemas.microsoft.com/office/drawing/2014/main" id="{BC7A54F2-EC54-3A32-2E98-ABA38AD8323D}"/>
                    </a:ext>
                  </a:extLst>
                </p:cNvPr>
                <p:cNvPicPr/>
                <p:nvPr/>
              </p:nvPicPr>
              <p:blipFill>
                <a:blip r:embed="rId86"/>
                <a:stretch>
                  <a:fillRect/>
                </a:stretch>
              </p:blipFill>
              <p:spPr>
                <a:xfrm>
                  <a:off x="8312802" y="902177"/>
                  <a:ext cx="29304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00" name="Ink 99">
                  <a:extLst>
                    <a:ext uri="{FF2B5EF4-FFF2-40B4-BE49-F238E27FC236}">
                      <a16:creationId xmlns:a16="http://schemas.microsoft.com/office/drawing/2014/main" id="{2213B0BD-8022-0691-9389-F947518B4A90}"/>
                    </a:ext>
                  </a:extLst>
                </p14:cNvPr>
                <p14:cNvContentPartPr/>
                <p14:nvPr/>
              </p14:nvContentPartPr>
              <p14:xfrm>
                <a:off x="8689362" y="1127897"/>
                <a:ext cx="3240" cy="6480"/>
              </p14:xfrm>
            </p:contentPart>
          </mc:Choice>
          <mc:Fallback>
            <p:pic>
              <p:nvPicPr>
                <p:cNvPr id="100" name="Ink 99">
                  <a:extLst>
                    <a:ext uri="{FF2B5EF4-FFF2-40B4-BE49-F238E27FC236}">
                      <a16:creationId xmlns:a16="http://schemas.microsoft.com/office/drawing/2014/main" id="{2213B0BD-8022-0691-9389-F947518B4A90}"/>
                    </a:ext>
                  </a:extLst>
                </p:cNvPr>
                <p:cNvPicPr/>
                <p:nvPr/>
              </p:nvPicPr>
              <p:blipFill>
                <a:blip r:embed="rId88"/>
                <a:stretch>
                  <a:fillRect/>
                </a:stretch>
              </p:blipFill>
              <p:spPr>
                <a:xfrm>
                  <a:off x="8671362" y="1110257"/>
                  <a:ext cx="388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01" name="Ink 100">
                  <a:extLst>
                    <a:ext uri="{FF2B5EF4-FFF2-40B4-BE49-F238E27FC236}">
                      <a16:creationId xmlns:a16="http://schemas.microsoft.com/office/drawing/2014/main" id="{5717E7A3-99F0-E1F1-2B0C-773AE011BDE3}"/>
                    </a:ext>
                  </a:extLst>
                </p14:cNvPr>
                <p14:cNvContentPartPr/>
                <p14:nvPr/>
              </p14:nvContentPartPr>
              <p14:xfrm>
                <a:off x="8805282" y="900377"/>
                <a:ext cx="21600" cy="227880"/>
              </p14:xfrm>
            </p:contentPart>
          </mc:Choice>
          <mc:Fallback>
            <p:pic>
              <p:nvPicPr>
                <p:cNvPr id="101" name="Ink 100">
                  <a:extLst>
                    <a:ext uri="{FF2B5EF4-FFF2-40B4-BE49-F238E27FC236}">
                      <a16:creationId xmlns:a16="http://schemas.microsoft.com/office/drawing/2014/main" id="{5717E7A3-99F0-E1F1-2B0C-773AE011BDE3}"/>
                    </a:ext>
                  </a:extLst>
                </p:cNvPr>
                <p:cNvPicPr/>
                <p:nvPr/>
              </p:nvPicPr>
              <p:blipFill>
                <a:blip r:embed="rId90"/>
                <a:stretch>
                  <a:fillRect/>
                </a:stretch>
              </p:blipFill>
              <p:spPr>
                <a:xfrm>
                  <a:off x="8787642" y="882737"/>
                  <a:ext cx="5724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02" name="Ink 101">
                  <a:extLst>
                    <a:ext uri="{FF2B5EF4-FFF2-40B4-BE49-F238E27FC236}">
                      <a16:creationId xmlns:a16="http://schemas.microsoft.com/office/drawing/2014/main" id="{5C7276DC-7DF9-6C01-038C-E6FF0DE00583}"/>
                    </a:ext>
                  </a:extLst>
                </p14:cNvPr>
                <p14:cNvContentPartPr/>
                <p14:nvPr/>
              </p14:nvContentPartPr>
              <p14:xfrm>
                <a:off x="8896362" y="919457"/>
                <a:ext cx="15480" cy="198360"/>
              </p14:xfrm>
            </p:contentPart>
          </mc:Choice>
          <mc:Fallback>
            <p:pic>
              <p:nvPicPr>
                <p:cNvPr id="102" name="Ink 101">
                  <a:extLst>
                    <a:ext uri="{FF2B5EF4-FFF2-40B4-BE49-F238E27FC236}">
                      <a16:creationId xmlns:a16="http://schemas.microsoft.com/office/drawing/2014/main" id="{5C7276DC-7DF9-6C01-038C-E6FF0DE00583}"/>
                    </a:ext>
                  </a:extLst>
                </p:cNvPr>
                <p:cNvPicPr/>
                <p:nvPr/>
              </p:nvPicPr>
              <p:blipFill>
                <a:blip r:embed="rId92"/>
                <a:stretch>
                  <a:fillRect/>
                </a:stretch>
              </p:blipFill>
              <p:spPr>
                <a:xfrm>
                  <a:off x="8878722" y="901457"/>
                  <a:ext cx="5112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03" name="Ink 102">
                  <a:extLst>
                    <a:ext uri="{FF2B5EF4-FFF2-40B4-BE49-F238E27FC236}">
                      <a16:creationId xmlns:a16="http://schemas.microsoft.com/office/drawing/2014/main" id="{34AEDA99-2FFF-88E0-9AA3-1976EDBB4158}"/>
                    </a:ext>
                  </a:extLst>
                </p14:cNvPr>
                <p14:cNvContentPartPr/>
                <p14:nvPr/>
              </p14:nvContentPartPr>
              <p14:xfrm>
                <a:off x="8710602" y="977057"/>
                <a:ext cx="278640" cy="63720"/>
              </p14:xfrm>
            </p:contentPart>
          </mc:Choice>
          <mc:Fallback>
            <p:pic>
              <p:nvPicPr>
                <p:cNvPr id="103" name="Ink 102">
                  <a:extLst>
                    <a:ext uri="{FF2B5EF4-FFF2-40B4-BE49-F238E27FC236}">
                      <a16:creationId xmlns:a16="http://schemas.microsoft.com/office/drawing/2014/main" id="{34AEDA99-2FFF-88E0-9AA3-1976EDBB4158}"/>
                    </a:ext>
                  </a:extLst>
                </p:cNvPr>
                <p:cNvPicPr/>
                <p:nvPr/>
              </p:nvPicPr>
              <p:blipFill>
                <a:blip r:embed="rId94"/>
                <a:stretch>
                  <a:fillRect/>
                </a:stretch>
              </p:blipFill>
              <p:spPr>
                <a:xfrm>
                  <a:off x="8692602" y="959417"/>
                  <a:ext cx="3142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04" name="Ink 103">
                  <a:extLst>
                    <a:ext uri="{FF2B5EF4-FFF2-40B4-BE49-F238E27FC236}">
                      <a16:creationId xmlns:a16="http://schemas.microsoft.com/office/drawing/2014/main" id="{506FAF2B-F2C8-5E51-D557-4EDA6E2CB44C}"/>
                    </a:ext>
                  </a:extLst>
                </p14:cNvPr>
                <p14:cNvContentPartPr/>
                <p14:nvPr/>
              </p14:nvContentPartPr>
              <p14:xfrm>
                <a:off x="8717082" y="1051217"/>
                <a:ext cx="229680" cy="57960"/>
              </p14:xfrm>
            </p:contentPart>
          </mc:Choice>
          <mc:Fallback>
            <p:pic>
              <p:nvPicPr>
                <p:cNvPr id="104" name="Ink 103">
                  <a:extLst>
                    <a:ext uri="{FF2B5EF4-FFF2-40B4-BE49-F238E27FC236}">
                      <a16:creationId xmlns:a16="http://schemas.microsoft.com/office/drawing/2014/main" id="{506FAF2B-F2C8-5E51-D557-4EDA6E2CB44C}"/>
                    </a:ext>
                  </a:extLst>
                </p:cNvPr>
                <p:cNvPicPr/>
                <p:nvPr/>
              </p:nvPicPr>
              <p:blipFill>
                <a:blip r:embed="rId96"/>
                <a:stretch>
                  <a:fillRect/>
                </a:stretch>
              </p:blipFill>
              <p:spPr>
                <a:xfrm>
                  <a:off x="8699442" y="1033577"/>
                  <a:ext cx="2653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05" name="Ink 104">
                  <a:extLst>
                    <a:ext uri="{FF2B5EF4-FFF2-40B4-BE49-F238E27FC236}">
                      <a16:creationId xmlns:a16="http://schemas.microsoft.com/office/drawing/2014/main" id="{2B5EDBE0-AC8D-CAAB-6D88-83C9B161EE73}"/>
                    </a:ext>
                  </a:extLst>
                </p14:cNvPr>
                <p14:cNvContentPartPr/>
                <p14:nvPr/>
              </p14:nvContentPartPr>
              <p14:xfrm>
                <a:off x="8973402" y="822257"/>
                <a:ext cx="156240" cy="319680"/>
              </p14:xfrm>
            </p:contentPart>
          </mc:Choice>
          <mc:Fallback>
            <p:pic>
              <p:nvPicPr>
                <p:cNvPr id="105" name="Ink 104">
                  <a:extLst>
                    <a:ext uri="{FF2B5EF4-FFF2-40B4-BE49-F238E27FC236}">
                      <a16:creationId xmlns:a16="http://schemas.microsoft.com/office/drawing/2014/main" id="{2B5EDBE0-AC8D-CAAB-6D88-83C9B161EE73}"/>
                    </a:ext>
                  </a:extLst>
                </p:cNvPr>
                <p:cNvPicPr/>
                <p:nvPr/>
              </p:nvPicPr>
              <p:blipFill>
                <a:blip r:embed="rId98"/>
                <a:stretch>
                  <a:fillRect/>
                </a:stretch>
              </p:blipFill>
              <p:spPr>
                <a:xfrm>
                  <a:off x="8955402" y="804257"/>
                  <a:ext cx="191880" cy="3553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06" name="Ink 105">
                  <a:extLst>
                    <a:ext uri="{FF2B5EF4-FFF2-40B4-BE49-F238E27FC236}">
                      <a16:creationId xmlns:a16="http://schemas.microsoft.com/office/drawing/2014/main" id="{47E3F9A6-CF61-38A1-978F-1EA8CEE20D1F}"/>
                    </a:ext>
                  </a:extLst>
                </p14:cNvPr>
                <p14:cNvContentPartPr/>
                <p14:nvPr/>
              </p14:nvContentPartPr>
              <p14:xfrm>
                <a:off x="8197242" y="723977"/>
                <a:ext cx="1101600" cy="626400"/>
              </p14:xfrm>
            </p:contentPart>
          </mc:Choice>
          <mc:Fallback>
            <p:pic>
              <p:nvPicPr>
                <p:cNvPr id="106" name="Ink 105">
                  <a:extLst>
                    <a:ext uri="{FF2B5EF4-FFF2-40B4-BE49-F238E27FC236}">
                      <a16:creationId xmlns:a16="http://schemas.microsoft.com/office/drawing/2014/main" id="{47E3F9A6-CF61-38A1-978F-1EA8CEE20D1F}"/>
                    </a:ext>
                  </a:extLst>
                </p:cNvPr>
                <p:cNvPicPr/>
                <p:nvPr/>
              </p:nvPicPr>
              <p:blipFill>
                <a:blip r:embed="rId100"/>
                <a:stretch>
                  <a:fillRect/>
                </a:stretch>
              </p:blipFill>
              <p:spPr>
                <a:xfrm>
                  <a:off x="8179602" y="705977"/>
                  <a:ext cx="1137240" cy="662040"/>
                </a:xfrm>
                <a:prstGeom prst="rect">
                  <a:avLst/>
                </a:prstGeom>
              </p:spPr>
            </p:pic>
          </mc:Fallback>
        </mc:AlternateContent>
      </p:grpSp>
      <p:grpSp>
        <p:nvGrpSpPr>
          <p:cNvPr id="123" name="Group 122">
            <a:extLst>
              <a:ext uri="{FF2B5EF4-FFF2-40B4-BE49-F238E27FC236}">
                <a16:creationId xmlns:a16="http://schemas.microsoft.com/office/drawing/2014/main" id="{0B5CD6AF-BB4F-C91D-1701-D84DF8A74ACA}"/>
              </a:ext>
            </a:extLst>
          </p:cNvPr>
          <p:cNvGrpSpPr/>
          <p:nvPr/>
        </p:nvGrpSpPr>
        <p:grpSpPr>
          <a:xfrm>
            <a:off x="9621042" y="1361177"/>
            <a:ext cx="1711440" cy="446040"/>
            <a:chOff x="9621042" y="1361177"/>
            <a:chExt cx="1711440" cy="446040"/>
          </a:xfrm>
        </p:grpSpPr>
        <mc:AlternateContent xmlns:mc="http://schemas.openxmlformats.org/markup-compatibility/2006">
          <mc:Choice xmlns:p14="http://schemas.microsoft.com/office/powerpoint/2010/main" Requires="p14">
            <p:contentPart p14:bwMode="auto" r:id="rId101">
              <p14:nvContentPartPr>
                <p14:cNvPr id="111" name="Ink 110">
                  <a:extLst>
                    <a:ext uri="{FF2B5EF4-FFF2-40B4-BE49-F238E27FC236}">
                      <a16:creationId xmlns:a16="http://schemas.microsoft.com/office/drawing/2014/main" id="{461EBE6D-5C61-D8A3-EA3B-98FDC1C9E7B4}"/>
                    </a:ext>
                  </a:extLst>
                </p14:cNvPr>
                <p14:cNvContentPartPr/>
                <p14:nvPr/>
              </p14:nvContentPartPr>
              <p14:xfrm>
                <a:off x="9621042" y="1532537"/>
                <a:ext cx="201240" cy="250200"/>
              </p14:xfrm>
            </p:contentPart>
          </mc:Choice>
          <mc:Fallback>
            <p:pic>
              <p:nvPicPr>
                <p:cNvPr id="111" name="Ink 110">
                  <a:extLst>
                    <a:ext uri="{FF2B5EF4-FFF2-40B4-BE49-F238E27FC236}">
                      <a16:creationId xmlns:a16="http://schemas.microsoft.com/office/drawing/2014/main" id="{461EBE6D-5C61-D8A3-EA3B-98FDC1C9E7B4}"/>
                    </a:ext>
                  </a:extLst>
                </p:cNvPr>
                <p:cNvPicPr/>
                <p:nvPr/>
              </p:nvPicPr>
              <p:blipFill>
                <a:blip r:embed="rId102"/>
                <a:stretch>
                  <a:fillRect/>
                </a:stretch>
              </p:blipFill>
              <p:spPr>
                <a:xfrm>
                  <a:off x="9603402" y="1514897"/>
                  <a:ext cx="23688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12" name="Ink 111">
                  <a:extLst>
                    <a:ext uri="{FF2B5EF4-FFF2-40B4-BE49-F238E27FC236}">
                      <a16:creationId xmlns:a16="http://schemas.microsoft.com/office/drawing/2014/main" id="{448C6B9B-9BF0-A00B-4AF8-900D551BDCCA}"/>
                    </a:ext>
                  </a:extLst>
                </p14:cNvPr>
                <p14:cNvContentPartPr/>
                <p14:nvPr/>
              </p14:nvContentPartPr>
              <p14:xfrm>
                <a:off x="9887082" y="1411577"/>
                <a:ext cx="146160" cy="395640"/>
              </p14:xfrm>
            </p:contentPart>
          </mc:Choice>
          <mc:Fallback>
            <p:pic>
              <p:nvPicPr>
                <p:cNvPr id="112" name="Ink 111">
                  <a:extLst>
                    <a:ext uri="{FF2B5EF4-FFF2-40B4-BE49-F238E27FC236}">
                      <a16:creationId xmlns:a16="http://schemas.microsoft.com/office/drawing/2014/main" id="{448C6B9B-9BF0-A00B-4AF8-900D551BDCCA}"/>
                    </a:ext>
                  </a:extLst>
                </p:cNvPr>
                <p:cNvPicPr/>
                <p:nvPr/>
              </p:nvPicPr>
              <p:blipFill>
                <a:blip r:embed="rId104"/>
                <a:stretch>
                  <a:fillRect/>
                </a:stretch>
              </p:blipFill>
              <p:spPr>
                <a:xfrm>
                  <a:off x="9869442" y="1393937"/>
                  <a:ext cx="181800" cy="4312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13" name="Ink 112">
                  <a:extLst>
                    <a:ext uri="{FF2B5EF4-FFF2-40B4-BE49-F238E27FC236}">
                      <a16:creationId xmlns:a16="http://schemas.microsoft.com/office/drawing/2014/main" id="{B993914A-9B5B-7CE4-4C4F-9A86F9F36F37}"/>
                    </a:ext>
                  </a:extLst>
                </p14:cNvPr>
                <p14:cNvContentPartPr/>
                <p14:nvPr/>
              </p14:nvContentPartPr>
              <p14:xfrm>
                <a:off x="10042602" y="1576817"/>
                <a:ext cx="78480" cy="191880"/>
              </p14:xfrm>
            </p:contentPart>
          </mc:Choice>
          <mc:Fallback>
            <p:pic>
              <p:nvPicPr>
                <p:cNvPr id="113" name="Ink 112">
                  <a:extLst>
                    <a:ext uri="{FF2B5EF4-FFF2-40B4-BE49-F238E27FC236}">
                      <a16:creationId xmlns:a16="http://schemas.microsoft.com/office/drawing/2014/main" id="{B993914A-9B5B-7CE4-4C4F-9A86F9F36F37}"/>
                    </a:ext>
                  </a:extLst>
                </p:cNvPr>
                <p:cNvPicPr/>
                <p:nvPr/>
              </p:nvPicPr>
              <p:blipFill>
                <a:blip r:embed="rId106"/>
                <a:stretch>
                  <a:fillRect/>
                </a:stretch>
              </p:blipFill>
              <p:spPr>
                <a:xfrm>
                  <a:off x="10024962" y="1559177"/>
                  <a:ext cx="1141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14" name="Ink 113">
                  <a:extLst>
                    <a:ext uri="{FF2B5EF4-FFF2-40B4-BE49-F238E27FC236}">
                      <a16:creationId xmlns:a16="http://schemas.microsoft.com/office/drawing/2014/main" id="{83665529-4DC5-28C1-6DFA-3FF6D70718E5}"/>
                    </a:ext>
                  </a:extLst>
                </p14:cNvPr>
                <p14:cNvContentPartPr/>
                <p14:nvPr/>
              </p14:nvContentPartPr>
              <p14:xfrm>
                <a:off x="10033242" y="1579697"/>
                <a:ext cx="93240" cy="195480"/>
              </p14:xfrm>
            </p:contentPart>
          </mc:Choice>
          <mc:Fallback>
            <p:pic>
              <p:nvPicPr>
                <p:cNvPr id="114" name="Ink 113">
                  <a:extLst>
                    <a:ext uri="{FF2B5EF4-FFF2-40B4-BE49-F238E27FC236}">
                      <a16:creationId xmlns:a16="http://schemas.microsoft.com/office/drawing/2014/main" id="{83665529-4DC5-28C1-6DFA-3FF6D70718E5}"/>
                    </a:ext>
                  </a:extLst>
                </p:cNvPr>
                <p:cNvPicPr/>
                <p:nvPr/>
              </p:nvPicPr>
              <p:blipFill>
                <a:blip r:embed="rId108"/>
                <a:stretch>
                  <a:fillRect/>
                </a:stretch>
              </p:blipFill>
              <p:spPr>
                <a:xfrm>
                  <a:off x="10015242" y="1561697"/>
                  <a:ext cx="12888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15" name="Ink 114">
                  <a:extLst>
                    <a:ext uri="{FF2B5EF4-FFF2-40B4-BE49-F238E27FC236}">
                      <a16:creationId xmlns:a16="http://schemas.microsoft.com/office/drawing/2014/main" id="{70643C10-3EC0-0DEB-48F5-D19976DAE585}"/>
                    </a:ext>
                  </a:extLst>
                </p14:cNvPr>
                <p14:cNvContentPartPr/>
                <p14:nvPr/>
              </p14:nvContentPartPr>
              <p14:xfrm>
                <a:off x="10174002" y="1399697"/>
                <a:ext cx="66960" cy="83160"/>
              </p14:xfrm>
            </p:contentPart>
          </mc:Choice>
          <mc:Fallback>
            <p:pic>
              <p:nvPicPr>
                <p:cNvPr id="115" name="Ink 114">
                  <a:extLst>
                    <a:ext uri="{FF2B5EF4-FFF2-40B4-BE49-F238E27FC236}">
                      <a16:creationId xmlns:a16="http://schemas.microsoft.com/office/drawing/2014/main" id="{70643C10-3EC0-0DEB-48F5-D19976DAE585}"/>
                    </a:ext>
                  </a:extLst>
                </p:cNvPr>
                <p:cNvPicPr/>
                <p:nvPr/>
              </p:nvPicPr>
              <p:blipFill>
                <a:blip r:embed="rId110"/>
                <a:stretch>
                  <a:fillRect/>
                </a:stretch>
              </p:blipFill>
              <p:spPr>
                <a:xfrm>
                  <a:off x="10156362" y="1381697"/>
                  <a:ext cx="1026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16" name="Ink 115">
                  <a:extLst>
                    <a:ext uri="{FF2B5EF4-FFF2-40B4-BE49-F238E27FC236}">
                      <a16:creationId xmlns:a16="http://schemas.microsoft.com/office/drawing/2014/main" id="{042FCB5C-8BE3-C7CB-3C92-8BAD94439C4B}"/>
                    </a:ext>
                  </a:extLst>
                </p14:cNvPr>
                <p14:cNvContentPartPr/>
                <p14:nvPr/>
              </p14:nvContentPartPr>
              <p14:xfrm>
                <a:off x="10256442" y="1389257"/>
                <a:ext cx="25920" cy="213120"/>
              </p14:xfrm>
            </p:contentPart>
          </mc:Choice>
          <mc:Fallback>
            <p:pic>
              <p:nvPicPr>
                <p:cNvPr id="116" name="Ink 115">
                  <a:extLst>
                    <a:ext uri="{FF2B5EF4-FFF2-40B4-BE49-F238E27FC236}">
                      <a16:creationId xmlns:a16="http://schemas.microsoft.com/office/drawing/2014/main" id="{042FCB5C-8BE3-C7CB-3C92-8BAD94439C4B}"/>
                    </a:ext>
                  </a:extLst>
                </p:cNvPr>
                <p:cNvPicPr/>
                <p:nvPr/>
              </p:nvPicPr>
              <p:blipFill>
                <a:blip r:embed="rId112"/>
                <a:stretch>
                  <a:fillRect/>
                </a:stretch>
              </p:blipFill>
              <p:spPr>
                <a:xfrm>
                  <a:off x="10238442" y="1371257"/>
                  <a:ext cx="6156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17" name="Ink 116">
                  <a:extLst>
                    <a:ext uri="{FF2B5EF4-FFF2-40B4-BE49-F238E27FC236}">
                      <a16:creationId xmlns:a16="http://schemas.microsoft.com/office/drawing/2014/main" id="{F8A3A885-DFED-C1ED-11EA-569AE80BA834}"/>
                    </a:ext>
                  </a:extLst>
                </p14:cNvPr>
                <p14:cNvContentPartPr/>
                <p14:nvPr/>
              </p14:nvContentPartPr>
              <p14:xfrm>
                <a:off x="10328802" y="1632617"/>
                <a:ext cx="144720" cy="4680"/>
              </p14:xfrm>
            </p:contentPart>
          </mc:Choice>
          <mc:Fallback>
            <p:pic>
              <p:nvPicPr>
                <p:cNvPr id="117" name="Ink 116">
                  <a:extLst>
                    <a:ext uri="{FF2B5EF4-FFF2-40B4-BE49-F238E27FC236}">
                      <a16:creationId xmlns:a16="http://schemas.microsoft.com/office/drawing/2014/main" id="{F8A3A885-DFED-C1ED-11EA-569AE80BA834}"/>
                    </a:ext>
                  </a:extLst>
                </p:cNvPr>
                <p:cNvPicPr/>
                <p:nvPr/>
              </p:nvPicPr>
              <p:blipFill>
                <a:blip r:embed="rId114"/>
                <a:stretch>
                  <a:fillRect/>
                </a:stretch>
              </p:blipFill>
              <p:spPr>
                <a:xfrm>
                  <a:off x="10311162" y="1614977"/>
                  <a:ext cx="1803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18" name="Ink 117">
                  <a:extLst>
                    <a:ext uri="{FF2B5EF4-FFF2-40B4-BE49-F238E27FC236}">
                      <a16:creationId xmlns:a16="http://schemas.microsoft.com/office/drawing/2014/main" id="{1924F1D5-87A3-D318-BD2C-71D2847F68B9}"/>
                    </a:ext>
                  </a:extLst>
                </p14:cNvPr>
                <p14:cNvContentPartPr/>
                <p14:nvPr/>
              </p14:nvContentPartPr>
              <p14:xfrm>
                <a:off x="10535442" y="1361177"/>
                <a:ext cx="165240" cy="415080"/>
              </p14:xfrm>
            </p:contentPart>
          </mc:Choice>
          <mc:Fallback>
            <p:pic>
              <p:nvPicPr>
                <p:cNvPr id="118" name="Ink 117">
                  <a:extLst>
                    <a:ext uri="{FF2B5EF4-FFF2-40B4-BE49-F238E27FC236}">
                      <a16:creationId xmlns:a16="http://schemas.microsoft.com/office/drawing/2014/main" id="{1924F1D5-87A3-D318-BD2C-71D2847F68B9}"/>
                    </a:ext>
                  </a:extLst>
                </p:cNvPr>
                <p:cNvPicPr/>
                <p:nvPr/>
              </p:nvPicPr>
              <p:blipFill>
                <a:blip r:embed="rId116"/>
                <a:stretch>
                  <a:fillRect/>
                </a:stretch>
              </p:blipFill>
              <p:spPr>
                <a:xfrm>
                  <a:off x="10517442" y="1343177"/>
                  <a:ext cx="200880" cy="4507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20" name="Ink 119">
                  <a:extLst>
                    <a:ext uri="{FF2B5EF4-FFF2-40B4-BE49-F238E27FC236}">
                      <a16:creationId xmlns:a16="http://schemas.microsoft.com/office/drawing/2014/main" id="{5A316AFE-4DD8-DB58-4303-FF13FD1F3835}"/>
                    </a:ext>
                  </a:extLst>
                </p14:cNvPr>
                <p14:cNvContentPartPr/>
                <p14:nvPr/>
              </p14:nvContentPartPr>
              <p14:xfrm>
                <a:off x="10869522" y="1495817"/>
                <a:ext cx="115200" cy="25560"/>
              </p14:xfrm>
            </p:contentPart>
          </mc:Choice>
          <mc:Fallback>
            <p:pic>
              <p:nvPicPr>
                <p:cNvPr id="120" name="Ink 119">
                  <a:extLst>
                    <a:ext uri="{FF2B5EF4-FFF2-40B4-BE49-F238E27FC236}">
                      <a16:creationId xmlns:a16="http://schemas.microsoft.com/office/drawing/2014/main" id="{5A316AFE-4DD8-DB58-4303-FF13FD1F3835}"/>
                    </a:ext>
                  </a:extLst>
                </p:cNvPr>
                <p:cNvPicPr/>
                <p:nvPr/>
              </p:nvPicPr>
              <p:blipFill>
                <a:blip r:embed="rId118"/>
                <a:stretch>
                  <a:fillRect/>
                </a:stretch>
              </p:blipFill>
              <p:spPr>
                <a:xfrm>
                  <a:off x="10851882" y="1477817"/>
                  <a:ext cx="1508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21" name="Ink 120">
                  <a:extLst>
                    <a:ext uri="{FF2B5EF4-FFF2-40B4-BE49-F238E27FC236}">
                      <a16:creationId xmlns:a16="http://schemas.microsoft.com/office/drawing/2014/main" id="{1D478F67-546F-2B86-5A76-BBB61EE472D0}"/>
                    </a:ext>
                  </a:extLst>
                </p14:cNvPr>
                <p14:cNvContentPartPr/>
                <p14:nvPr/>
              </p14:nvContentPartPr>
              <p14:xfrm>
                <a:off x="10878522" y="1597337"/>
                <a:ext cx="166320" cy="12240"/>
              </p14:xfrm>
            </p:contentPart>
          </mc:Choice>
          <mc:Fallback>
            <p:pic>
              <p:nvPicPr>
                <p:cNvPr id="121" name="Ink 120">
                  <a:extLst>
                    <a:ext uri="{FF2B5EF4-FFF2-40B4-BE49-F238E27FC236}">
                      <a16:creationId xmlns:a16="http://schemas.microsoft.com/office/drawing/2014/main" id="{1D478F67-546F-2B86-5A76-BBB61EE472D0}"/>
                    </a:ext>
                  </a:extLst>
                </p:cNvPr>
                <p:cNvPicPr/>
                <p:nvPr/>
              </p:nvPicPr>
              <p:blipFill>
                <a:blip r:embed="rId120"/>
                <a:stretch>
                  <a:fillRect/>
                </a:stretch>
              </p:blipFill>
              <p:spPr>
                <a:xfrm>
                  <a:off x="10860522" y="1579697"/>
                  <a:ext cx="2019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22" name="Ink 121">
                  <a:extLst>
                    <a:ext uri="{FF2B5EF4-FFF2-40B4-BE49-F238E27FC236}">
                      <a16:creationId xmlns:a16="http://schemas.microsoft.com/office/drawing/2014/main" id="{E3160025-16B8-7DCC-4A66-6B76520F46F5}"/>
                    </a:ext>
                  </a:extLst>
                </p14:cNvPr>
                <p14:cNvContentPartPr/>
                <p14:nvPr/>
              </p14:nvContentPartPr>
              <p14:xfrm>
                <a:off x="11112522" y="1409777"/>
                <a:ext cx="219960" cy="293040"/>
              </p14:xfrm>
            </p:contentPart>
          </mc:Choice>
          <mc:Fallback>
            <p:pic>
              <p:nvPicPr>
                <p:cNvPr id="122" name="Ink 121">
                  <a:extLst>
                    <a:ext uri="{FF2B5EF4-FFF2-40B4-BE49-F238E27FC236}">
                      <a16:creationId xmlns:a16="http://schemas.microsoft.com/office/drawing/2014/main" id="{E3160025-16B8-7DCC-4A66-6B76520F46F5}"/>
                    </a:ext>
                  </a:extLst>
                </p:cNvPr>
                <p:cNvPicPr/>
                <p:nvPr/>
              </p:nvPicPr>
              <p:blipFill>
                <a:blip r:embed="rId122"/>
                <a:stretch>
                  <a:fillRect/>
                </a:stretch>
              </p:blipFill>
              <p:spPr>
                <a:xfrm>
                  <a:off x="11094882" y="1392137"/>
                  <a:ext cx="255600" cy="328680"/>
                </a:xfrm>
                <a:prstGeom prst="rect">
                  <a:avLst/>
                </a:prstGeom>
              </p:spPr>
            </p:pic>
          </mc:Fallback>
        </mc:AlternateContent>
      </p:grpSp>
      <p:grpSp>
        <p:nvGrpSpPr>
          <p:cNvPr id="141" name="Group 140">
            <a:extLst>
              <a:ext uri="{FF2B5EF4-FFF2-40B4-BE49-F238E27FC236}">
                <a16:creationId xmlns:a16="http://schemas.microsoft.com/office/drawing/2014/main" id="{E8EA076C-190B-C461-8F3B-0054D5C04A0F}"/>
              </a:ext>
            </a:extLst>
          </p:cNvPr>
          <p:cNvGrpSpPr/>
          <p:nvPr/>
        </p:nvGrpSpPr>
        <p:grpSpPr>
          <a:xfrm>
            <a:off x="10091202" y="1895417"/>
            <a:ext cx="1052280" cy="1069920"/>
            <a:chOff x="10091202" y="1895417"/>
            <a:chExt cx="1052280" cy="1069920"/>
          </a:xfrm>
        </p:grpSpPr>
        <mc:AlternateContent xmlns:mc="http://schemas.openxmlformats.org/markup-compatibility/2006">
          <mc:Choice xmlns:p14="http://schemas.microsoft.com/office/powerpoint/2010/main" Requires="p14">
            <p:contentPart p14:bwMode="auto" r:id="rId123">
              <p14:nvContentPartPr>
                <p14:cNvPr id="124" name="Ink 123">
                  <a:extLst>
                    <a:ext uri="{FF2B5EF4-FFF2-40B4-BE49-F238E27FC236}">
                      <a16:creationId xmlns:a16="http://schemas.microsoft.com/office/drawing/2014/main" id="{275BF422-7032-5D9E-6DEB-1A352E7F755E}"/>
                    </a:ext>
                  </a:extLst>
                </p14:cNvPr>
                <p14:cNvContentPartPr/>
                <p14:nvPr/>
              </p14:nvContentPartPr>
              <p14:xfrm>
                <a:off x="10122522" y="2069657"/>
                <a:ext cx="113400" cy="207360"/>
              </p14:xfrm>
            </p:contentPart>
          </mc:Choice>
          <mc:Fallback>
            <p:pic>
              <p:nvPicPr>
                <p:cNvPr id="124" name="Ink 123">
                  <a:extLst>
                    <a:ext uri="{FF2B5EF4-FFF2-40B4-BE49-F238E27FC236}">
                      <a16:creationId xmlns:a16="http://schemas.microsoft.com/office/drawing/2014/main" id="{275BF422-7032-5D9E-6DEB-1A352E7F755E}"/>
                    </a:ext>
                  </a:extLst>
                </p:cNvPr>
                <p:cNvPicPr/>
                <p:nvPr/>
              </p:nvPicPr>
              <p:blipFill>
                <a:blip r:embed="rId124"/>
                <a:stretch>
                  <a:fillRect/>
                </a:stretch>
              </p:blipFill>
              <p:spPr>
                <a:xfrm>
                  <a:off x="10104882" y="2052017"/>
                  <a:ext cx="14904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25" name="Ink 124">
                  <a:extLst>
                    <a:ext uri="{FF2B5EF4-FFF2-40B4-BE49-F238E27FC236}">
                      <a16:creationId xmlns:a16="http://schemas.microsoft.com/office/drawing/2014/main" id="{75ABD456-98C8-8674-6F55-6168AAA1919B}"/>
                    </a:ext>
                  </a:extLst>
                </p14:cNvPr>
                <p14:cNvContentPartPr/>
                <p14:nvPr/>
              </p14:nvContentPartPr>
              <p14:xfrm>
                <a:off x="10091202" y="2079377"/>
                <a:ext cx="163080" cy="183240"/>
              </p14:xfrm>
            </p:contentPart>
          </mc:Choice>
          <mc:Fallback>
            <p:pic>
              <p:nvPicPr>
                <p:cNvPr id="125" name="Ink 124">
                  <a:extLst>
                    <a:ext uri="{FF2B5EF4-FFF2-40B4-BE49-F238E27FC236}">
                      <a16:creationId xmlns:a16="http://schemas.microsoft.com/office/drawing/2014/main" id="{75ABD456-98C8-8674-6F55-6168AAA1919B}"/>
                    </a:ext>
                  </a:extLst>
                </p:cNvPr>
                <p:cNvPicPr/>
                <p:nvPr/>
              </p:nvPicPr>
              <p:blipFill>
                <a:blip r:embed="rId126"/>
                <a:stretch>
                  <a:fillRect/>
                </a:stretch>
              </p:blipFill>
              <p:spPr>
                <a:xfrm>
                  <a:off x="10073562" y="2061737"/>
                  <a:ext cx="19872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26" name="Ink 125">
                  <a:extLst>
                    <a:ext uri="{FF2B5EF4-FFF2-40B4-BE49-F238E27FC236}">
                      <a16:creationId xmlns:a16="http://schemas.microsoft.com/office/drawing/2014/main" id="{0FA06618-BC4B-D5F3-1883-DADF040E2E78}"/>
                    </a:ext>
                  </a:extLst>
                </p14:cNvPr>
                <p14:cNvContentPartPr/>
                <p14:nvPr/>
              </p14:nvContentPartPr>
              <p14:xfrm>
                <a:off x="10269042" y="1895417"/>
                <a:ext cx="68040" cy="140760"/>
              </p14:xfrm>
            </p:contentPart>
          </mc:Choice>
          <mc:Fallback>
            <p:pic>
              <p:nvPicPr>
                <p:cNvPr id="126" name="Ink 125">
                  <a:extLst>
                    <a:ext uri="{FF2B5EF4-FFF2-40B4-BE49-F238E27FC236}">
                      <a16:creationId xmlns:a16="http://schemas.microsoft.com/office/drawing/2014/main" id="{0FA06618-BC4B-D5F3-1883-DADF040E2E78}"/>
                    </a:ext>
                  </a:extLst>
                </p:cNvPr>
                <p:cNvPicPr/>
                <p:nvPr/>
              </p:nvPicPr>
              <p:blipFill>
                <a:blip r:embed="rId128"/>
                <a:stretch>
                  <a:fillRect/>
                </a:stretch>
              </p:blipFill>
              <p:spPr>
                <a:xfrm>
                  <a:off x="10251402" y="1877417"/>
                  <a:ext cx="1036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27" name="Ink 126">
                  <a:extLst>
                    <a:ext uri="{FF2B5EF4-FFF2-40B4-BE49-F238E27FC236}">
                      <a16:creationId xmlns:a16="http://schemas.microsoft.com/office/drawing/2014/main" id="{3493DE5B-1A19-676B-8104-2EA8AEE50474}"/>
                    </a:ext>
                  </a:extLst>
                </p14:cNvPr>
                <p14:cNvContentPartPr/>
                <p14:nvPr/>
              </p14:nvContentPartPr>
              <p14:xfrm>
                <a:off x="10361922" y="1963457"/>
                <a:ext cx="58680" cy="156960"/>
              </p14:xfrm>
            </p:contentPart>
          </mc:Choice>
          <mc:Fallback>
            <p:pic>
              <p:nvPicPr>
                <p:cNvPr id="127" name="Ink 126">
                  <a:extLst>
                    <a:ext uri="{FF2B5EF4-FFF2-40B4-BE49-F238E27FC236}">
                      <a16:creationId xmlns:a16="http://schemas.microsoft.com/office/drawing/2014/main" id="{3493DE5B-1A19-676B-8104-2EA8AEE50474}"/>
                    </a:ext>
                  </a:extLst>
                </p:cNvPr>
                <p:cNvPicPr/>
                <p:nvPr/>
              </p:nvPicPr>
              <p:blipFill>
                <a:blip r:embed="rId130"/>
                <a:stretch>
                  <a:fillRect/>
                </a:stretch>
              </p:blipFill>
              <p:spPr>
                <a:xfrm>
                  <a:off x="10343922" y="1945817"/>
                  <a:ext cx="943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28" name="Ink 127">
                  <a:extLst>
                    <a:ext uri="{FF2B5EF4-FFF2-40B4-BE49-F238E27FC236}">
                      <a16:creationId xmlns:a16="http://schemas.microsoft.com/office/drawing/2014/main" id="{0918C16C-33DD-2741-38BF-E62A7BEECDD8}"/>
                    </a:ext>
                  </a:extLst>
                </p14:cNvPr>
                <p14:cNvContentPartPr/>
                <p14:nvPr/>
              </p14:nvContentPartPr>
              <p14:xfrm>
                <a:off x="10539762" y="2039057"/>
                <a:ext cx="113400" cy="8640"/>
              </p14:xfrm>
            </p:contentPart>
          </mc:Choice>
          <mc:Fallback>
            <p:pic>
              <p:nvPicPr>
                <p:cNvPr id="128" name="Ink 127">
                  <a:extLst>
                    <a:ext uri="{FF2B5EF4-FFF2-40B4-BE49-F238E27FC236}">
                      <a16:creationId xmlns:a16="http://schemas.microsoft.com/office/drawing/2014/main" id="{0918C16C-33DD-2741-38BF-E62A7BEECDD8}"/>
                    </a:ext>
                  </a:extLst>
                </p:cNvPr>
                <p:cNvPicPr/>
                <p:nvPr/>
              </p:nvPicPr>
              <p:blipFill>
                <a:blip r:embed="rId132"/>
                <a:stretch>
                  <a:fillRect/>
                </a:stretch>
              </p:blipFill>
              <p:spPr>
                <a:xfrm>
                  <a:off x="10521762" y="2021417"/>
                  <a:ext cx="1490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29" name="Ink 128">
                  <a:extLst>
                    <a:ext uri="{FF2B5EF4-FFF2-40B4-BE49-F238E27FC236}">
                      <a16:creationId xmlns:a16="http://schemas.microsoft.com/office/drawing/2014/main" id="{50681A07-B8AF-2C05-1254-8633759901FB}"/>
                    </a:ext>
                  </a:extLst>
                </p14:cNvPr>
                <p14:cNvContentPartPr/>
                <p14:nvPr/>
              </p14:nvContentPartPr>
              <p14:xfrm>
                <a:off x="10524642" y="2111057"/>
                <a:ext cx="150120" cy="23760"/>
              </p14:xfrm>
            </p:contentPart>
          </mc:Choice>
          <mc:Fallback>
            <p:pic>
              <p:nvPicPr>
                <p:cNvPr id="129" name="Ink 128">
                  <a:extLst>
                    <a:ext uri="{FF2B5EF4-FFF2-40B4-BE49-F238E27FC236}">
                      <a16:creationId xmlns:a16="http://schemas.microsoft.com/office/drawing/2014/main" id="{50681A07-B8AF-2C05-1254-8633759901FB}"/>
                    </a:ext>
                  </a:extLst>
                </p:cNvPr>
                <p:cNvPicPr/>
                <p:nvPr/>
              </p:nvPicPr>
              <p:blipFill>
                <a:blip r:embed="rId134"/>
                <a:stretch>
                  <a:fillRect/>
                </a:stretch>
              </p:blipFill>
              <p:spPr>
                <a:xfrm>
                  <a:off x="10506642" y="2093417"/>
                  <a:ext cx="1857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30" name="Ink 129">
                  <a:extLst>
                    <a:ext uri="{FF2B5EF4-FFF2-40B4-BE49-F238E27FC236}">
                      <a16:creationId xmlns:a16="http://schemas.microsoft.com/office/drawing/2014/main" id="{59A8E747-0419-A58A-828F-4387971131B2}"/>
                    </a:ext>
                  </a:extLst>
                </p14:cNvPr>
                <p14:cNvContentPartPr/>
                <p14:nvPr/>
              </p14:nvContentPartPr>
              <p14:xfrm>
                <a:off x="10813002" y="1929617"/>
                <a:ext cx="48960" cy="277920"/>
              </p14:xfrm>
            </p:contentPart>
          </mc:Choice>
          <mc:Fallback>
            <p:pic>
              <p:nvPicPr>
                <p:cNvPr id="130" name="Ink 129">
                  <a:extLst>
                    <a:ext uri="{FF2B5EF4-FFF2-40B4-BE49-F238E27FC236}">
                      <a16:creationId xmlns:a16="http://schemas.microsoft.com/office/drawing/2014/main" id="{59A8E747-0419-A58A-828F-4387971131B2}"/>
                    </a:ext>
                  </a:extLst>
                </p:cNvPr>
                <p:cNvPicPr/>
                <p:nvPr/>
              </p:nvPicPr>
              <p:blipFill>
                <a:blip r:embed="rId136"/>
                <a:stretch>
                  <a:fillRect/>
                </a:stretch>
              </p:blipFill>
              <p:spPr>
                <a:xfrm>
                  <a:off x="10795362" y="1911977"/>
                  <a:ext cx="8460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31" name="Ink 130">
                  <a:extLst>
                    <a:ext uri="{FF2B5EF4-FFF2-40B4-BE49-F238E27FC236}">
                      <a16:creationId xmlns:a16="http://schemas.microsoft.com/office/drawing/2014/main" id="{1742C46E-2EA2-16EE-D983-ADB8CE07D0B7}"/>
                    </a:ext>
                  </a:extLst>
                </p14:cNvPr>
                <p14:cNvContentPartPr/>
                <p14:nvPr/>
              </p14:nvContentPartPr>
              <p14:xfrm>
                <a:off x="10278402" y="2511737"/>
                <a:ext cx="129600" cy="193320"/>
              </p14:xfrm>
            </p:contentPart>
          </mc:Choice>
          <mc:Fallback>
            <p:pic>
              <p:nvPicPr>
                <p:cNvPr id="131" name="Ink 130">
                  <a:extLst>
                    <a:ext uri="{FF2B5EF4-FFF2-40B4-BE49-F238E27FC236}">
                      <a16:creationId xmlns:a16="http://schemas.microsoft.com/office/drawing/2014/main" id="{1742C46E-2EA2-16EE-D983-ADB8CE07D0B7}"/>
                    </a:ext>
                  </a:extLst>
                </p:cNvPr>
                <p:cNvPicPr/>
                <p:nvPr/>
              </p:nvPicPr>
              <p:blipFill>
                <a:blip r:embed="rId138"/>
                <a:stretch>
                  <a:fillRect/>
                </a:stretch>
              </p:blipFill>
              <p:spPr>
                <a:xfrm>
                  <a:off x="10260762" y="2494097"/>
                  <a:ext cx="1652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32" name="Ink 131">
                  <a:extLst>
                    <a:ext uri="{FF2B5EF4-FFF2-40B4-BE49-F238E27FC236}">
                      <a16:creationId xmlns:a16="http://schemas.microsoft.com/office/drawing/2014/main" id="{5592DE26-CF68-1A40-C333-09F3A3D0615A}"/>
                    </a:ext>
                  </a:extLst>
                </p14:cNvPr>
                <p14:cNvContentPartPr/>
                <p14:nvPr/>
              </p14:nvContentPartPr>
              <p14:xfrm>
                <a:off x="10272642" y="2518577"/>
                <a:ext cx="177480" cy="159840"/>
              </p14:xfrm>
            </p:contentPart>
          </mc:Choice>
          <mc:Fallback>
            <p:pic>
              <p:nvPicPr>
                <p:cNvPr id="132" name="Ink 131">
                  <a:extLst>
                    <a:ext uri="{FF2B5EF4-FFF2-40B4-BE49-F238E27FC236}">
                      <a16:creationId xmlns:a16="http://schemas.microsoft.com/office/drawing/2014/main" id="{5592DE26-CF68-1A40-C333-09F3A3D0615A}"/>
                    </a:ext>
                  </a:extLst>
                </p:cNvPr>
                <p:cNvPicPr/>
                <p:nvPr/>
              </p:nvPicPr>
              <p:blipFill>
                <a:blip r:embed="rId140"/>
                <a:stretch>
                  <a:fillRect/>
                </a:stretch>
              </p:blipFill>
              <p:spPr>
                <a:xfrm>
                  <a:off x="10254642" y="2500577"/>
                  <a:ext cx="2131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33" name="Ink 132">
                  <a:extLst>
                    <a:ext uri="{FF2B5EF4-FFF2-40B4-BE49-F238E27FC236}">
                      <a16:creationId xmlns:a16="http://schemas.microsoft.com/office/drawing/2014/main" id="{F24FED31-6D18-BEEB-4A45-237DDD3D39D4}"/>
                    </a:ext>
                  </a:extLst>
                </p14:cNvPr>
                <p14:cNvContentPartPr/>
                <p14:nvPr/>
              </p14:nvContentPartPr>
              <p14:xfrm>
                <a:off x="10517802" y="2537657"/>
                <a:ext cx="129960" cy="8280"/>
              </p14:xfrm>
            </p:contentPart>
          </mc:Choice>
          <mc:Fallback>
            <p:pic>
              <p:nvPicPr>
                <p:cNvPr id="133" name="Ink 132">
                  <a:extLst>
                    <a:ext uri="{FF2B5EF4-FFF2-40B4-BE49-F238E27FC236}">
                      <a16:creationId xmlns:a16="http://schemas.microsoft.com/office/drawing/2014/main" id="{F24FED31-6D18-BEEB-4A45-237DDD3D39D4}"/>
                    </a:ext>
                  </a:extLst>
                </p:cNvPr>
                <p:cNvPicPr/>
                <p:nvPr/>
              </p:nvPicPr>
              <p:blipFill>
                <a:blip r:embed="rId142"/>
                <a:stretch>
                  <a:fillRect/>
                </a:stretch>
              </p:blipFill>
              <p:spPr>
                <a:xfrm>
                  <a:off x="10499802" y="2519657"/>
                  <a:ext cx="1656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34" name="Ink 133">
                  <a:extLst>
                    <a:ext uri="{FF2B5EF4-FFF2-40B4-BE49-F238E27FC236}">
                      <a16:creationId xmlns:a16="http://schemas.microsoft.com/office/drawing/2014/main" id="{C45F360E-843E-C19D-0C4B-EFE918F137A9}"/>
                    </a:ext>
                  </a:extLst>
                </p14:cNvPr>
                <p14:cNvContentPartPr/>
                <p14:nvPr/>
              </p14:nvContentPartPr>
              <p14:xfrm>
                <a:off x="10536162" y="2595257"/>
                <a:ext cx="118440" cy="41760"/>
              </p14:xfrm>
            </p:contentPart>
          </mc:Choice>
          <mc:Fallback>
            <p:pic>
              <p:nvPicPr>
                <p:cNvPr id="134" name="Ink 133">
                  <a:extLst>
                    <a:ext uri="{FF2B5EF4-FFF2-40B4-BE49-F238E27FC236}">
                      <a16:creationId xmlns:a16="http://schemas.microsoft.com/office/drawing/2014/main" id="{C45F360E-843E-C19D-0C4B-EFE918F137A9}"/>
                    </a:ext>
                  </a:extLst>
                </p:cNvPr>
                <p:cNvPicPr/>
                <p:nvPr/>
              </p:nvPicPr>
              <p:blipFill>
                <a:blip r:embed="rId144"/>
                <a:stretch>
                  <a:fillRect/>
                </a:stretch>
              </p:blipFill>
              <p:spPr>
                <a:xfrm>
                  <a:off x="10518522" y="2577617"/>
                  <a:ext cx="1540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35" name="Ink 134">
                  <a:extLst>
                    <a:ext uri="{FF2B5EF4-FFF2-40B4-BE49-F238E27FC236}">
                      <a16:creationId xmlns:a16="http://schemas.microsoft.com/office/drawing/2014/main" id="{43B4C9ED-4B9A-5D56-2433-D94EE4178B8F}"/>
                    </a:ext>
                  </a:extLst>
                </p14:cNvPr>
                <p14:cNvContentPartPr/>
                <p14:nvPr/>
              </p14:nvContentPartPr>
              <p14:xfrm>
                <a:off x="10782042" y="2424257"/>
                <a:ext cx="28440" cy="102240"/>
              </p14:xfrm>
            </p:contentPart>
          </mc:Choice>
          <mc:Fallback>
            <p:pic>
              <p:nvPicPr>
                <p:cNvPr id="135" name="Ink 134">
                  <a:extLst>
                    <a:ext uri="{FF2B5EF4-FFF2-40B4-BE49-F238E27FC236}">
                      <a16:creationId xmlns:a16="http://schemas.microsoft.com/office/drawing/2014/main" id="{43B4C9ED-4B9A-5D56-2433-D94EE4178B8F}"/>
                    </a:ext>
                  </a:extLst>
                </p:cNvPr>
                <p:cNvPicPr/>
                <p:nvPr/>
              </p:nvPicPr>
              <p:blipFill>
                <a:blip r:embed="rId146"/>
                <a:stretch>
                  <a:fillRect/>
                </a:stretch>
              </p:blipFill>
              <p:spPr>
                <a:xfrm>
                  <a:off x="10764402" y="2406257"/>
                  <a:ext cx="640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36" name="Ink 135">
                  <a:extLst>
                    <a:ext uri="{FF2B5EF4-FFF2-40B4-BE49-F238E27FC236}">
                      <a16:creationId xmlns:a16="http://schemas.microsoft.com/office/drawing/2014/main" id="{7D39872D-EC7B-1580-3B22-7AAFA324E79F}"/>
                    </a:ext>
                  </a:extLst>
                </p14:cNvPr>
                <p14:cNvContentPartPr/>
                <p14:nvPr/>
              </p14:nvContentPartPr>
              <p14:xfrm>
                <a:off x="10714002" y="2447657"/>
                <a:ext cx="124920" cy="29880"/>
              </p14:xfrm>
            </p:contentPart>
          </mc:Choice>
          <mc:Fallback>
            <p:pic>
              <p:nvPicPr>
                <p:cNvPr id="136" name="Ink 135">
                  <a:extLst>
                    <a:ext uri="{FF2B5EF4-FFF2-40B4-BE49-F238E27FC236}">
                      <a16:creationId xmlns:a16="http://schemas.microsoft.com/office/drawing/2014/main" id="{7D39872D-EC7B-1580-3B22-7AAFA324E79F}"/>
                    </a:ext>
                  </a:extLst>
                </p:cNvPr>
                <p:cNvPicPr/>
                <p:nvPr/>
              </p:nvPicPr>
              <p:blipFill>
                <a:blip r:embed="rId148"/>
                <a:stretch>
                  <a:fillRect/>
                </a:stretch>
              </p:blipFill>
              <p:spPr>
                <a:xfrm>
                  <a:off x="10696362" y="2430017"/>
                  <a:ext cx="1605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37" name="Ink 136">
                  <a:extLst>
                    <a:ext uri="{FF2B5EF4-FFF2-40B4-BE49-F238E27FC236}">
                      <a16:creationId xmlns:a16="http://schemas.microsoft.com/office/drawing/2014/main" id="{6DA9CCE6-5F0B-DC05-0F59-4ABE51D5D662}"/>
                    </a:ext>
                  </a:extLst>
                </p14:cNvPr>
                <p14:cNvContentPartPr/>
                <p14:nvPr/>
              </p14:nvContentPartPr>
              <p14:xfrm>
                <a:off x="10743522" y="2566097"/>
                <a:ext cx="143640" cy="19440"/>
              </p14:xfrm>
            </p:contentPart>
          </mc:Choice>
          <mc:Fallback>
            <p:pic>
              <p:nvPicPr>
                <p:cNvPr id="137" name="Ink 136">
                  <a:extLst>
                    <a:ext uri="{FF2B5EF4-FFF2-40B4-BE49-F238E27FC236}">
                      <a16:creationId xmlns:a16="http://schemas.microsoft.com/office/drawing/2014/main" id="{6DA9CCE6-5F0B-DC05-0F59-4ABE51D5D662}"/>
                    </a:ext>
                  </a:extLst>
                </p:cNvPr>
                <p:cNvPicPr/>
                <p:nvPr/>
              </p:nvPicPr>
              <p:blipFill>
                <a:blip r:embed="rId150"/>
                <a:stretch>
                  <a:fillRect/>
                </a:stretch>
              </p:blipFill>
              <p:spPr>
                <a:xfrm>
                  <a:off x="10725882" y="2548457"/>
                  <a:ext cx="1792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38" name="Ink 137">
                  <a:extLst>
                    <a:ext uri="{FF2B5EF4-FFF2-40B4-BE49-F238E27FC236}">
                      <a16:creationId xmlns:a16="http://schemas.microsoft.com/office/drawing/2014/main" id="{1A23AEF3-9E50-1697-843A-0023839AA7C6}"/>
                    </a:ext>
                  </a:extLst>
                </p14:cNvPr>
                <p14:cNvContentPartPr/>
                <p14:nvPr/>
              </p14:nvContentPartPr>
              <p14:xfrm>
                <a:off x="10934682" y="2367377"/>
                <a:ext cx="20520" cy="298080"/>
              </p14:xfrm>
            </p:contentPart>
          </mc:Choice>
          <mc:Fallback>
            <p:pic>
              <p:nvPicPr>
                <p:cNvPr id="138" name="Ink 137">
                  <a:extLst>
                    <a:ext uri="{FF2B5EF4-FFF2-40B4-BE49-F238E27FC236}">
                      <a16:creationId xmlns:a16="http://schemas.microsoft.com/office/drawing/2014/main" id="{1A23AEF3-9E50-1697-843A-0023839AA7C6}"/>
                    </a:ext>
                  </a:extLst>
                </p:cNvPr>
                <p:cNvPicPr/>
                <p:nvPr/>
              </p:nvPicPr>
              <p:blipFill>
                <a:blip r:embed="rId152"/>
                <a:stretch>
                  <a:fillRect/>
                </a:stretch>
              </p:blipFill>
              <p:spPr>
                <a:xfrm>
                  <a:off x="10917042" y="2349737"/>
                  <a:ext cx="56160" cy="3337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40" name="Ink 139">
                  <a:extLst>
                    <a:ext uri="{FF2B5EF4-FFF2-40B4-BE49-F238E27FC236}">
                      <a16:creationId xmlns:a16="http://schemas.microsoft.com/office/drawing/2014/main" id="{995A155F-EF35-5872-2473-FBF66EBD8DD4}"/>
                    </a:ext>
                  </a:extLst>
                </p14:cNvPr>
                <p14:cNvContentPartPr/>
                <p14:nvPr/>
              </p14:nvContentPartPr>
              <p14:xfrm>
                <a:off x="10139442" y="2294657"/>
                <a:ext cx="1004040" cy="670680"/>
              </p14:xfrm>
            </p:contentPart>
          </mc:Choice>
          <mc:Fallback>
            <p:pic>
              <p:nvPicPr>
                <p:cNvPr id="140" name="Ink 139">
                  <a:extLst>
                    <a:ext uri="{FF2B5EF4-FFF2-40B4-BE49-F238E27FC236}">
                      <a16:creationId xmlns:a16="http://schemas.microsoft.com/office/drawing/2014/main" id="{995A155F-EF35-5872-2473-FBF66EBD8DD4}"/>
                    </a:ext>
                  </a:extLst>
                </p:cNvPr>
                <p:cNvPicPr/>
                <p:nvPr/>
              </p:nvPicPr>
              <p:blipFill>
                <a:blip r:embed="rId154"/>
                <a:stretch>
                  <a:fillRect/>
                </a:stretch>
              </p:blipFill>
              <p:spPr>
                <a:xfrm>
                  <a:off x="10121442" y="2276657"/>
                  <a:ext cx="1039680" cy="706320"/>
                </a:xfrm>
                <a:prstGeom prst="rect">
                  <a:avLst/>
                </a:prstGeom>
              </p:spPr>
            </p:pic>
          </mc:Fallback>
        </mc:AlternateContent>
      </p:grpSp>
      <p:grpSp>
        <p:nvGrpSpPr>
          <p:cNvPr id="143" name="Group 142">
            <a:extLst>
              <a:ext uri="{FF2B5EF4-FFF2-40B4-BE49-F238E27FC236}">
                <a16:creationId xmlns:a16="http://schemas.microsoft.com/office/drawing/2014/main" id="{B83E0C14-556E-0F0F-DDAC-37941CD142FB}"/>
              </a:ext>
            </a:extLst>
          </p:cNvPr>
          <p:cNvGrpSpPr/>
          <p:nvPr/>
        </p:nvGrpSpPr>
        <p:grpSpPr>
          <a:xfrm>
            <a:off x="8159442" y="1471697"/>
            <a:ext cx="1203120" cy="663120"/>
            <a:chOff x="8159442" y="1471697"/>
            <a:chExt cx="1203120" cy="663120"/>
          </a:xfrm>
        </p:grpSpPr>
        <mc:AlternateContent xmlns:mc="http://schemas.openxmlformats.org/markup-compatibility/2006">
          <mc:Choice xmlns:p14="http://schemas.microsoft.com/office/powerpoint/2010/main" Requires="p14">
            <p:contentPart p14:bwMode="auto" r:id="rId155">
              <p14:nvContentPartPr>
                <p14:cNvPr id="88" name="Ink 87">
                  <a:extLst>
                    <a:ext uri="{FF2B5EF4-FFF2-40B4-BE49-F238E27FC236}">
                      <a16:creationId xmlns:a16="http://schemas.microsoft.com/office/drawing/2014/main" id="{6CA3E95B-B58E-00B6-7A2A-5B7B2DF0185B}"/>
                    </a:ext>
                  </a:extLst>
                </p14:cNvPr>
                <p14:cNvContentPartPr/>
                <p14:nvPr/>
              </p14:nvContentPartPr>
              <p14:xfrm>
                <a:off x="8347002" y="1545857"/>
                <a:ext cx="138240" cy="277560"/>
              </p14:xfrm>
            </p:contentPart>
          </mc:Choice>
          <mc:Fallback>
            <p:pic>
              <p:nvPicPr>
                <p:cNvPr id="88" name="Ink 87">
                  <a:extLst>
                    <a:ext uri="{FF2B5EF4-FFF2-40B4-BE49-F238E27FC236}">
                      <a16:creationId xmlns:a16="http://schemas.microsoft.com/office/drawing/2014/main" id="{6CA3E95B-B58E-00B6-7A2A-5B7B2DF0185B}"/>
                    </a:ext>
                  </a:extLst>
                </p:cNvPr>
                <p:cNvPicPr/>
                <p:nvPr/>
              </p:nvPicPr>
              <p:blipFill>
                <a:blip r:embed="rId156"/>
                <a:stretch>
                  <a:fillRect/>
                </a:stretch>
              </p:blipFill>
              <p:spPr>
                <a:xfrm>
                  <a:off x="8329002" y="1527857"/>
                  <a:ext cx="17388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89" name="Ink 88">
                  <a:extLst>
                    <a:ext uri="{FF2B5EF4-FFF2-40B4-BE49-F238E27FC236}">
                      <a16:creationId xmlns:a16="http://schemas.microsoft.com/office/drawing/2014/main" id="{B7447D25-3C5C-FE31-C316-08B2D66663D9}"/>
                    </a:ext>
                  </a:extLst>
                </p14:cNvPr>
                <p14:cNvContentPartPr/>
                <p14:nvPr/>
              </p14:nvContentPartPr>
              <p14:xfrm>
                <a:off x="8320362" y="1542617"/>
                <a:ext cx="212760" cy="272160"/>
              </p14:xfrm>
            </p:contentPart>
          </mc:Choice>
          <mc:Fallback>
            <p:pic>
              <p:nvPicPr>
                <p:cNvPr id="89" name="Ink 88">
                  <a:extLst>
                    <a:ext uri="{FF2B5EF4-FFF2-40B4-BE49-F238E27FC236}">
                      <a16:creationId xmlns:a16="http://schemas.microsoft.com/office/drawing/2014/main" id="{B7447D25-3C5C-FE31-C316-08B2D66663D9}"/>
                    </a:ext>
                  </a:extLst>
                </p:cNvPr>
                <p:cNvPicPr/>
                <p:nvPr/>
              </p:nvPicPr>
              <p:blipFill>
                <a:blip r:embed="rId158"/>
                <a:stretch>
                  <a:fillRect/>
                </a:stretch>
              </p:blipFill>
              <p:spPr>
                <a:xfrm>
                  <a:off x="8302722" y="1524977"/>
                  <a:ext cx="24840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0" name="Ink 89">
                  <a:extLst>
                    <a:ext uri="{FF2B5EF4-FFF2-40B4-BE49-F238E27FC236}">
                      <a16:creationId xmlns:a16="http://schemas.microsoft.com/office/drawing/2014/main" id="{4EFE2EE0-CFBA-A4D1-E25C-EDAD2639B27E}"/>
                    </a:ext>
                  </a:extLst>
                </p14:cNvPr>
                <p14:cNvContentPartPr/>
                <p14:nvPr/>
              </p14:nvContentPartPr>
              <p14:xfrm>
                <a:off x="8607642" y="1622537"/>
                <a:ext cx="142920" cy="34200"/>
              </p14:xfrm>
            </p:contentPart>
          </mc:Choice>
          <mc:Fallback>
            <p:pic>
              <p:nvPicPr>
                <p:cNvPr id="90" name="Ink 89">
                  <a:extLst>
                    <a:ext uri="{FF2B5EF4-FFF2-40B4-BE49-F238E27FC236}">
                      <a16:creationId xmlns:a16="http://schemas.microsoft.com/office/drawing/2014/main" id="{4EFE2EE0-CFBA-A4D1-E25C-EDAD2639B27E}"/>
                    </a:ext>
                  </a:extLst>
                </p:cNvPr>
                <p:cNvPicPr/>
                <p:nvPr/>
              </p:nvPicPr>
              <p:blipFill>
                <a:blip r:embed="rId160"/>
                <a:stretch>
                  <a:fillRect/>
                </a:stretch>
              </p:blipFill>
              <p:spPr>
                <a:xfrm>
                  <a:off x="8590002" y="1604897"/>
                  <a:ext cx="1785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1" name="Ink 90">
                  <a:extLst>
                    <a:ext uri="{FF2B5EF4-FFF2-40B4-BE49-F238E27FC236}">
                      <a16:creationId xmlns:a16="http://schemas.microsoft.com/office/drawing/2014/main" id="{64F7A057-7C35-9F88-0AD5-7FC33FCC96D6}"/>
                    </a:ext>
                  </a:extLst>
                </p14:cNvPr>
                <p14:cNvContentPartPr/>
                <p14:nvPr/>
              </p14:nvContentPartPr>
              <p14:xfrm>
                <a:off x="8615922" y="1761137"/>
                <a:ext cx="114840" cy="14760"/>
              </p14:xfrm>
            </p:contentPart>
          </mc:Choice>
          <mc:Fallback>
            <p:pic>
              <p:nvPicPr>
                <p:cNvPr id="91" name="Ink 90">
                  <a:extLst>
                    <a:ext uri="{FF2B5EF4-FFF2-40B4-BE49-F238E27FC236}">
                      <a16:creationId xmlns:a16="http://schemas.microsoft.com/office/drawing/2014/main" id="{64F7A057-7C35-9F88-0AD5-7FC33FCC96D6}"/>
                    </a:ext>
                  </a:extLst>
                </p:cNvPr>
                <p:cNvPicPr/>
                <p:nvPr/>
              </p:nvPicPr>
              <p:blipFill>
                <a:blip r:embed="rId162"/>
                <a:stretch>
                  <a:fillRect/>
                </a:stretch>
              </p:blipFill>
              <p:spPr>
                <a:xfrm>
                  <a:off x="8598282" y="1743497"/>
                  <a:ext cx="1504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2" name="Ink 91">
                  <a:extLst>
                    <a:ext uri="{FF2B5EF4-FFF2-40B4-BE49-F238E27FC236}">
                      <a16:creationId xmlns:a16="http://schemas.microsoft.com/office/drawing/2014/main" id="{A2A50A24-0CD2-C573-2649-762479DB0118}"/>
                    </a:ext>
                  </a:extLst>
                </p14:cNvPr>
                <p14:cNvContentPartPr/>
                <p14:nvPr/>
              </p14:nvContentPartPr>
              <p14:xfrm>
                <a:off x="8664162" y="1529297"/>
                <a:ext cx="26640" cy="353520"/>
              </p14:xfrm>
            </p:contentPart>
          </mc:Choice>
          <mc:Fallback>
            <p:pic>
              <p:nvPicPr>
                <p:cNvPr id="92" name="Ink 91">
                  <a:extLst>
                    <a:ext uri="{FF2B5EF4-FFF2-40B4-BE49-F238E27FC236}">
                      <a16:creationId xmlns:a16="http://schemas.microsoft.com/office/drawing/2014/main" id="{A2A50A24-0CD2-C573-2649-762479DB0118}"/>
                    </a:ext>
                  </a:extLst>
                </p:cNvPr>
                <p:cNvPicPr/>
                <p:nvPr/>
              </p:nvPicPr>
              <p:blipFill>
                <a:blip r:embed="rId164"/>
                <a:stretch>
                  <a:fillRect/>
                </a:stretch>
              </p:blipFill>
              <p:spPr>
                <a:xfrm>
                  <a:off x="8646162" y="1511297"/>
                  <a:ext cx="62280" cy="3891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7" name="Ink 106">
                  <a:extLst>
                    <a:ext uri="{FF2B5EF4-FFF2-40B4-BE49-F238E27FC236}">
                      <a16:creationId xmlns:a16="http://schemas.microsoft.com/office/drawing/2014/main" id="{00B6A9C5-23FB-B9B7-810E-699B1809772C}"/>
                    </a:ext>
                  </a:extLst>
                </p14:cNvPr>
                <p14:cNvContentPartPr/>
                <p14:nvPr/>
              </p14:nvContentPartPr>
              <p14:xfrm>
                <a:off x="8799522" y="1547297"/>
                <a:ext cx="273240" cy="306000"/>
              </p14:xfrm>
            </p:contentPart>
          </mc:Choice>
          <mc:Fallback>
            <p:pic>
              <p:nvPicPr>
                <p:cNvPr id="107" name="Ink 106">
                  <a:extLst>
                    <a:ext uri="{FF2B5EF4-FFF2-40B4-BE49-F238E27FC236}">
                      <a16:creationId xmlns:a16="http://schemas.microsoft.com/office/drawing/2014/main" id="{00B6A9C5-23FB-B9B7-810E-699B1809772C}"/>
                    </a:ext>
                  </a:extLst>
                </p:cNvPr>
                <p:cNvPicPr/>
                <p:nvPr/>
              </p:nvPicPr>
              <p:blipFill>
                <a:blip r:embed="rId166"/>
                <a:stretch>
                  <a:fillRect/>
                </a:stretch>
              </p:blipFill>
              <p:spPr>
                <a:xfrm>
                  <a:off x="8781882" y="1529297"/>
                  <a:ext cx="30888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0" name="Ink 109">
                  <a:extLst>
                    <a:ext uri="{FF2B5EF4-FFF2-40B4-BE49-F238E27FC236}">
                      <a16:creationId xmlns:a16="http://schemas.microsoft.com/office/drawing/2014/main" id="{B882A41E-8A88-7028-C1A8-5A3410931047}"/>
                    </a:ext>
                  </a:extLst>
                </p14:cNvPr>
                <p14:cNvContentPartPr/>
                <p14:nvPr/>
              </p14:nvContentPartPr>
              <p14:xfrm>
                <a:off x="9341682" y="1729097"/>
                <a:ext cx="20880" cy="186120"/>
              </p14:xfrm>
            </p:contentPart>
          </mc:Choice>
          <mc:Fallback>
            <p:pic>
              <p:nvPicPr>
                <p:cNvPr id="110" name="Ink 109">
                  <a:extLst>
                    <a:ext uri="{FF2B5EF4-FFF2-40B4-BE49-F238E27FC236}">
                      <a16:creationId xmlns:a16="http://schemas.microsoft.com/office/drawing/2014/main" id="{B882A41E-8A88-7028-C1A8-5A3410931047}"/>
                    </a:ext>
                  </a:extLst>
                </p:cNvPr>
                <p:cNvPicPr/>
                <p:nvPr/>
              </p:nvPicPr>
              <p:blipFill>
                <a:blip r:embed="rId168"/>
                <a:stretch>
                  <a:fillRect/>
                </a:stretch>
              </p:blipFill>
              <p:spPr>
                <a:xfrm>
                  <a:off x="9323682" y="1711097"/>
                  <a:ext cx="5652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42" name="Ink 141">
                  <a:extLst>
                    <a:ext uri="{FF2B5EF4-FFF2-40B4-BE49-F238E27FC236}">
                      <a16:creationId xmlns:a16="http://schemas.microsoft.com/office/drawing/2014/main" id="{B46FF41C-A3E0-DE31-8E47-0C7D3D79716B}"/>
                    </a:ext>
                  </a:extLst>
                </p14:cNvPr>
                <p14:cNvContentPartPr/>
                <p14:nvPr/>
              </p14:nvContentPartPr>
              <p14:xfrm>
                <a:off x="8159442" y="1471697"/>
                <a:ext cx="977040" cy="663120"/>
              </p14:xfrm>
            </p:contentPart>
          </mc:Choice>
          <mc:Fallback>
            <p:pic>
              <p:nvPicPr>
                <p:cNvPr id="142" name="Ink 141">
                  <a:extLst>
                    <a:ext uri="{FF2B5EF4-FFF2-40B4-BE49-F238E27FC236}">
                      <a16:creationId xmlns:a16="http://schemas.microsoft.com/office/drawing/2014/main" id="{B46FF41C-A3E0-DE31-8E47-0C7D3D79716B}"/>
                    </a:ext>
                  </a:extLst>
                </p:cNvPr>
                <p:cNvPicPr/>
                <p:nvPr/>
              </p:nvPicPr>
              <p:blipFill>
                <a:blip r:embed="rId170"/>
                <a:stretch>
                  <a:fillRect/>
                </a:stretch>
              </p:blipFill>
              <p:spPr>
                <a:xfrm>
                  <a:off x="8141442" y="1453697"/>
                  <a:ext cx="1012680" cy="698760"/>
                </a:xfrm>
                <a:prstGeom prst="rect">
                  <a:avLst/>
                </a:prstGeom>
              </p:spPr>
            </p:pic>
          </mc:Fallback>
        </mc:AlternateContent>
      </p:grpSp>
      <p:grpSp>
        <p:nvGrpSpPr>
          <p:cNvPr id="223" name="Group 222">
            <a:extLst>
              <a:ext uri="{FF2B5EF4-FFF2-40B4-BE49-F238E27FC236}">
                <a16:creationId xmlns:a16="http://schemas.microsoft.com/office/drawing/2014/main" id="{20CEB330-05A5-B5D9-5795-E555A4AE75FC}"/>
              </a:ext>
            </a:extLst>
          </p:cNvPr>
          <p:cNvGrpSpPr/>
          <p:nvPr/>
        </p:nvGrpSpPr>
        <p:grpSpPr>
          <a:xfrm>
            <a:off x="1662162" y="2596186"/>
            <a:ext cx="359280" cy="244800"/>
            <a:chOff x="1662162" y="2596186"/>
            <a:chExt cx="359280" cy="244800"/>
          </a:xfrm>
        </p:grpSpPr>
        <mc:AlternateContent xmlns:mc="http://schemas.openxmlformats.org/markup-compatibility/2006">
          <mc:Choice xmlns:p14="http://schemas.microsoft.com/office/powerpoint/2010/main" Requires="p14">
            <p:contentPart p14:bwMode="auto" r:id="rId171">
              <p14:nvContentPartPr>
                <p14:cNvPr id="211" name="Ink 210">
                  <a:extLst>
                    <a:ext uri="{FF2B5EF4-FFF2-40B4-BE49-F238E27FC236}">
                      <a16:creationId xmlns:a16="http://schemas.microsoft.com/office/drawing/2014/main" id="{1FB0644F-660A-45BA-B8FF-F0C0CDC27810}"/>
                    </a:ext>
                  </a:extLst>
                </p14:cNvPr>
                <p14:cNvContentPartPr/>
                <p14:nvPr/>
              </p14:nvContentPartPr>
              <p14:xfrm>
                <a:off x="1662162" y="2747746"/>
                <a:ext cx="132480" cy="24480"/>
              </p14:xfrm>
            </p:contentPart>
          </mc:Choice>
          <mc:Fallback>
            <p:pic>
              <p:nvPicPr>
                <p:cNvPr id="211" name="Ink 210">
                  <a:extLst>
                    <a:ext uri="{FF2B5EF4-FFF2-40B4-BE49-F238E27FC236}">
                      <a16:creationId xmlns:a16="http://schemas.microsoft.com/office/drawing/2014/main" id="{1FB0644F-660A-45BA-B8FF-F0C0CDC27810}"/>
                    </a:ext>
                  </a:extLst>
                </p:cNvPr>
                <p:cNvPicPr/>
                <p:nvPr/>
              </p:nvPicPr>
              <p:blipFill>
                <a:blip r:embed="rId172"/>
                <a:stretch>
                  <a:fillRect/>
                </a:stretch>
              </p:blipFill>
              <p:spPr>
                <a:xfrm>
                  <a:off x="1644522" y="2729746"/>
                  <a:ext cx="1681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212" name="Ink 211">
                  <a:extLst>
                    <a:ext uri="{FF2B5EF4-FFF2-40B4-BE49-F238E27FC236}">
                      <a16:creationId xmlns:a16="http://schemas.microsoft.com/office/drawing/2014/main" id="{9CD5525C-47EE-9FA5-B129-4E845B294C3E}"/>
                    </a:ext>
                  </a:extLst>
                </p14:cNvPr>
                <p14:cNvContentPartPr/>
                <p14:nvPr/>
              </p14:nvContentPartPr>
              <p14:xfrm>
                <a:off x="1790322" y="2596186"/>
                <a:ext cx="231120" cy="244800"/>
              </p14:xfrm>
            </p:contentPart>
          </mc:Choice>
          <mc:Fallback>
            <p:pic>
              <p:nvPicPr>
                <p:cNvPr id="212" name="Ink 211">
                  <a:extLst>
                    <a:ext uri="{FF2B5EF4-FFF2-40B4-BE49-F238E27FC236}">
                      <a16:creationId xmlns:a16="http://schemas.microsoft.com/office/drawing/2014/main" id="{9CD5525C-47EE-9FA5-B129-4E845B294C3E}"/>
                    </a:ext>
                  </a:extLst>
                </p:cNvPr>
                <p:cNvPicPr/>
                <p:nvPr/>
              </p:nvPicPr>
              <p:blipFill>
                <a:blip r:embed="rId174"/>
                <a:stretch>
                  <a:fillRect/>
                </a:stretch>
              </p:blipFill>
              <p:spPr>
                <a:xfrm>
                  <a:off x="1772322" y="2578546"/>
                  <a:ext cx="266760" cy="280440"/>
                </a:xfrm>
                <a:prstGeom prst="rect">
                  <a:avLst/>
                </a:prstGeom>
              </p:spPr>
            </p:pic>
          </mc:Fallback>
        </mc:AlternateContent>
      </p:grpSp>
      <p:grpSp>
        <p:nvGrpSpPr>
          <p:cNvPr id="222" name="Group 221">
            <a:extLst>
              <a:ext uri="{FF2B5EF4-FFF2-40B4-BE49-F238E27FC236}">
                <a16:creationId xmlns:a16="http://schemas.microsoft.com/office/drawing/2014/main" id="{E8ED969D-E83F-1B08-EEFA-AC0022F61104}"/>
              </a:ext>
            </a:extLst>
          </p:cNvPr>
          <p:cNvGrpSpPr/>
          <p:nvPr/>
        </p:nvGrpSpPr>
        <p:grpSpPr>
          <a:xfrm>
            <a:off x="1686282" y="3292786"/>
            <a:ext cx="527400" cy="333000"/>
            <a:chOff x="1686282" y="3292786"/>
            <a:chExt cx="527400" cy="333000"/>
          </a:xfrm>
        </p:grpSpPr>
        <mc:AlternateContent xmlns:mc="http://schemas.openxmlformats.org/markup-compatibility/2006">
          <mc:Choice xmlns:p14="http://schemas.microsoft.com/office/powerpoint/2010/main" Requires="p14">
            <p:contentPart p14:bwMode="auto" r:id="rId175">
              <p14:nvContentPartPr>
                <p14:cNvPr id="213" name="Ink 212">
                  <a:extLst>
                    <a:ext uri="{FF2B5EF4-FFF2-40B4-BE49-F238E27FC236}">
                      <a16:creationId xmlns:a16="http://schemas.microsoft.com/office/drawing/2014/main" id="{68EEA157-5DFC-50FA-8AAA-9EA2A3E849C3}"/>
                    </a:ext>
                  </a:extLst>
                </p14:cNvPr>
                <p14:cNvContentPartPr/>
                <p14:nvPr/>
              </p14:nvContentPartPr>
              <p14:xfrm>
                <a:off x="1686282" y="3469906"/>
                <a:ext cx="97560" cy="28440"/>
              </p14:xfrm>
            </p:contentPart>
          </mc:Choice>
          <mc:Fallback>
            <p:pic>
              <p:nvPicPr>
                <p:cNvPr id="213" name="Ink 212">
                  <a:extLst>
                    <a:ext uri="{FF2B5EF4-FFF2-40B4-BE49-F238E27FC236}">
                      <a16:creationId xmlns:a16="http://schemas.microsoft.com/office/drawing/2014/main" id="{68EEA157-5DFC-50FA-8AAA-9EA2A3E849C3}"/>
                    </a:ext>
                  </a:extLst>
                </p:cNvPr>
                <p:cNvPicPr/>
                <p:nvPr/>
              </p:nvPicPr>
              <p:blipFill>
                <a:blip r:embed="rId176"/>
                <a:stretch>
                  <a:fillRect/>
                </a:stretch>
              </p:blipFill>
              <p:spPr>
                <a:xfrm>
                  <a:off x="1668282" y="3451906"/>
                  <a:ext cx="1332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214" name="Ink 213">
                  <a:extLst>
                    <a:ext uri="{FF2B5EF4-FFF2-40B4-BE49-F238E27FC236}">
                      <a16:creationId xmlns:a16="http://schemas.microsoft.com/office/drawing/2014/main" id="{C2C92DF6-3938-E57F-3DDA-654C770BE5FB}"/>
                    </a:ext>
                  </a:extLst>
                </p14:cNvPr>
                <p14:cNvContentPartPr/>
                <p14:nvPr/>
              </p14:nvContentPartPr>
              <p14:xfrm>
                <a:off x="1793202" y="3307186"/>
                <a:ext cx="96840" cy="177120"/>
              </p14:xfrm>
            </p:contentPart>
          </mc:Choice>
          <mc:Fallback>
            <p:pic>
              <p:nvPicPr>
                <p:cNvPr id="214" name="Ink 213">
                  <a:extLst>
                    <a:ext uri="{FF2B5EF4-FFF2-40B4-BE49-F238E27FC236}">
                      <a16:creationId xmlns:a16="http://schemas.microsoft.com/office/drawing/2014/main" id="{C2C92DF6-3938-E57F-3DDA-654C770BE5FB}"/>
                    </a:ext>
                  </a:extLst>
                </p:cNvPr>
                <p:cNvPicPr/>
                <p:nvPr/>
              </p:nvPicPr>
              <p:blipFill>
                <a:blip r:embed="rId178"/>
                <a:stretch>
                  <a:fillRect/>
                </a:stretch>
              </p:blipFill>
              <p:spPr>
                <a:xfrm>
                  <a:off x="1775562" y="3289546"/>
                  <a:ext cx="13248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215" name="Ink 214">
                  <a:extLst>
                    <a:ext uri="{FF2B5EF4-FFF2-40B4-BE49-F238E27FC236}">
                      <a16:creationId xmlns:a16="http://schemas.microsoft.com/office/drawing/2014/main" id="{E1AAEDC1-FF4C-B008-8D8B-F005A22C5E89}"/>
                    </a:ext>
                  </a:extLst>
                </p14:cNvPr>
                <p14:cNvContentPartPr/>
                <p14:nvPr/>
              </p14:nvContentPartPr>
              <p14:xfrm>
                <a:off x="1939362" y="3292786"/>
                <a:ext cx="66960" cy="333000"/>
              </p14:xfrm>
            </p:contentPart>
          </mc:Choice>
          <mc:Fallback>
            <p:pic>
              <p:nvPicPr>
                <p:cNvPr id="215" name="Ink 214">
                  <a:extLst>
                    <a:ext uri="{FF2B5EF4-FFF2-40B4-BE49-F238E27FC236}">
                      <a16:creationId xmlns:a16="http://schemas.microsoft.com/office/drawing/2014/main" id="{E1AAEDC1-FF4C-B008-8D8B-F005A22C5E89}"/>
                    </a:ext>
                  </a:extLst>
                </p:cNvPr>
                <p:cNvPicPr/>
                <p:nvPr/>
              </p:nvPicPr>
              <p:blipFill>
                <a:blip r:embed="rId180"/>
                <a:stretch>
                  <a:fillRect/>
                </a:stretch>
              </p:blipFill>
              <p:spPr>
                <a:xfrm>
                  <a:off x="1921722" y="3274786"/>
                  <a:ext cx="102600" cy="3686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216" name="Ink 215">
                  <a:extLst>
                    <a:ext uri="{FF2B5EF4-FFF2-40B4-BE49-F238E27FC236}">
                      <a16:creationId xmlns:a16="http://schemas.microsoft.com/office/drawing/2014/main" id="{13B56FD9-1BE3-9BF5-456E-E809A053ABD7}"/>
                    </a:ext>
                  </a:extLst>
                </p14:cNvPr>
                <p14:cNvContentPartPr/>
                <p14:nvPr/>
              </p14:nvContentPartPr>
              <p14:xfrm>
                <a:off x="2035482" y="3411226"/>
                <a:ext cx="178200" cy="170640"/>
              </p14:xfrm>
            </p:contentPart>
          </mc:Choice>
          <mc:Fallback>
            <p:pic>
              <p:nvPicPr>
                <p:cNvPr id="216" name="Ink 215">
                  <a:extLst>
                    <a:ext uri="{FF2B5EF4-FFF2-40B4-BE49-F238E27FC236}">
                      <a16:creationId xmlns:a16="http://schemas.microsoft.com/office/drawing/2014/main" id="{13B56FD9-1BE3-9BF5-456E-E809A053ABD7}"/>
                    </a:ext>
                  </a:extLst>
                </p:cNvPr>
                <p:cNvPicPr/>
                <p:nvPr/>
              </p:nvPicPr>
              <p:blipFill>
                <a:blip r:embed="rId182"/>
                <a:stretch>
                  <a:fillRect/>
                </a:stretch>
              </p:blipFill>
              <p:spPr>
                <a:xfrm>
                  <a:off x="2017842" y="3393226"/>
                  <a:ext cx="213840" cy="206280"/>
                </a:xfrm>
                <a:prstGeom prst="rect">
                  <a:avLst/>
                </a:prstGeom>
              </p:spPr>
            </p:pic>
          </mc:Fallback>
        </mc:AlternateContent>
      </p:grpSp>
      <p:grpSp>
        <p:nvGrpSpPr>
          <p:cNvPr id="221" name="Group 220">
            <a:extLst>
              <a:ext uri="{FF2B5EF4-FFF2-40B4-BE49-F238E27FC236}">
                <a16:creationId xmlns:a16="http://schemas.microsoft.com/office/drawing/2014/main" id="{A06645A0-B350-D23A-3E3C-AEB37E25817E}"/>
              </a:ext>
            </a:extLst>
          </p:cNvPr>
          <p:cNvGrpSpPr/>
          <p:nvPr/>
        </p:nvGrpSpPr>
        <p:grpSpPr>
          <a:xfrm>
            <a:off x="1791402" y="3958426"/>
            <a:ext cx="465840" cy="361440"/>
            <a:chOff x="1791402" y="3958426"/>
            <a:chExt cx="465840" cy="361440"/>
          </a:xfrm>
        </p:grpSpPr>
        <mc:AlternateContent xmlns:mc="http://schemas.openxmlformats.org/markup-compatibility/2006">
          <mc:Choice xmlns:p14="http://schemas.microsoft.com/office/powerpoint/2010/main" Requires="p14">
            <p:contentPart p14:bwMode="auto" r:id="rId183">
              <p14:nvContentPartPr>
                <p14:cNvPr id="217" name="Ink 216">
                  <a:extLst>
                    <a:ext uri="{FF2B5EF4-FFF2-40B4-BE49-F238E27FC236}">
                      <a16:creationId xmlns:a16="http://schemas.microsoft.com/office/drawing/2014/main" id="{28E00C93-0334-B7B0-5C49-9DE50392FBB9}"/>
                    </a:ext>
                  </a:extLst>
                </p14:cNvPr>
                <p14:cNvContentPartPr/>
                <p14:nvPr/>
              </p14:nvContentPartPr>
              <p14:xfrm>
                <a:off x="1791402" y="4008106"/>
                <a:ext cx="85320" cy="141120"/>
              </p14:xfrm>
            </p:contentPart>
          </mc:Choice>
          <mc:Fallback>
            <p:pic>
              <p:nvPicPr>
                <p:cNvPr id="217" name="Ink 216">
                  <a:extLst>
                    <a:ext uri="{FF2B5EF4-FFF2-40B4-BE49-F238E27FC236}">
                      <a16:creationId xmlns:a16="http://schemas.microsoft.com/office/drawing/2014/main" id="{28E00C93-0334-B7B0-5C49-9DE50392FBB9}"/>
                    </a:ext>
                  </a:extLst>
                </p:cNvPr>
                <p:cNvPicPr/>
                <p:nvPr/>
              </p:nvPicPr>
              <p:blipFill>
                <a:blip r:embed="rId184"/>
                <a:stretch>
                  <a:fillRect/>
                </a:stretch>
              </p:blipFill>
              <p:spPr>
                <a:xfrm>
                  <a:off x="1773762" y="3990466"/>
                  <a:ext cx="1209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218" name="Ink 217">
                  <a:extLst>
                    <a:ext uri="{FF2B5EF4-FFF2-40B4-BE49-F238E27FC236}">
                      <a16:creationId xmlns:a16="http://schemas.microsoft.com/office/drawing/2014/main" id="{48BB81A3-E84C-75EF-D344-F8CBB5D9A037}"/>
                    </a:ext>
                  </a:extLst>
                </p14:cNvPr>
                <p14:cNvContentPartPr/>
                <p14:nvPr/>
              </p14:nvContentPartPr>
              <p14:xfrm>
                <a:off x="1939362" y="3958426"/>
                <a:ext cx="78480" cy="361440"/>
              </p14:xfrm>
            </p:contentPart>
          </mc:Choice>
          <mc:Fallback>
            <p:pic>
              <p:nvPicPr>
                <p:cNvPr id="218" name="Ink 217">
                  <a:extLst>
                    <a:ext uri="{FF2B5EF4-FFF2-40B4-BE49-F238E27FC236}">
                      <a16:creationId xmlns:a16="http://schemas.microsoft.com/office/drawing/2014/main" id="{48BB81A3-E84C-75EF-D344-F8CBB5D9A037}"/>
                    </a:ext>
                  </a:extLst>
                </p:cNvPr>
                <p:cNvPicPr/>
                <p:nvPr/>
              </p:nvPicPr>
              <p:blipFill>
                <a:blip r:embed="rId186"/>
                <a:stretch>
                  <a:fillRect/>
                </a:stretch>
              </p:blipFill>
              <p:spPr>
                <a:xfrm>
                  <a:off x="1921722" y="3940786"/>
                  <a:ext cx="114120" cy="3970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219" name="Ink 218">
                  <a:extLst>
                    <a:ext uri="{FF2B5EF4-FFF2-40B4-BE49-F238E27FC236}">
                      <a16:creationId xmlns:a16="http://schemas.microsoft.com/office/drawing/2014/main" id="{6A8ACAB5-FB82-02BA-F6F0-E80F3E81AF87}"/>
                    </a:ext>
                  </a:extLst>
                </p14:cNvPr>
                <p14:cNvContentPartPr/>
                <p14:nvPr/>
              </p14:nvContentPartPr>
              <p14:xfrm>
                <a:off x="2042322" y="4092346"/>
                <a:ext cx="214920" cy="163080"/>
              </p14:xfrm>
            </p:contentPart>
          </mc:Choice>
          <mc:Fallback>
            <p:pic>
              <p:nvPicPr>
                <p:cNvPr id="219" name="Ink 218">
                  <a:extLst>
                    <a:ext uri="{FF2B5EF4-FFF2-40B4-BE49-F238E27FC236}">
                      <a16:creationId xmlns:a16="http://schemas.microsoft.com/office/drawing/2014/main" id="{6A8ACAB5-FB82-02BA-F6F0-E80F3E81AF87}"/>
                    </a:ext>
                  </a:extLst>
                </p:cNvPr>
                <p:cNvPicPr/>
                <p:nvPr/>
              </p:nvPicPr>
              <p:blipFill>
                <a:blip r:embed="rId188"/>
                <a:stretch>
                  <a:fillRect/>
                </a:stretch>
              </p:blipFill>
              <p:spPr>
                <a:xfrm>
                  <a:off x="2024682" y="4074346"/>
                  <a:ext cx="250560" cy="198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9">
            <p14:nvContentPartPr>
              <p14:cNvPr id="220" name="Ink 219">
                <a:extLst>
                  <a:ext uri="{FF2B5EF4-FFF2-40B4-BE49-F238E27FC236}">
                    <a16:creationId xmlns:a16="http://schemas.microsoft.com/office/drawing/2014/main" id="{4DEF818F-CD11-EA0A-7815-F354D4F98AF3}"/>
                  </a:ext>
                </a:extLst>
              </p14:cNvPr>
              <p14:cNvContentPartPr/>
              <p14:nvPr/>
            </p14:nvContentPartPr>
            <p14:xfrm>
              <a:off x="1963842" y="4968586"/>
              <a:ext cx="339840" cy="292320"/>
            </p14:xfrm>
          </p:contentPart>
        </mc:Choice>
        <mc:Fallback>
          <p:pic>
            <p:nvPicPr>
              <p:cNvPr id="220" name="Ink 219">
                <a:extLst>
                  <a:ext uri="{FF2B5EF4-FFF2-40B4-BE49-F238E27FC236}">
                    <a16:creationId xmlns:a16="http://schemas.microsoft.com/office/drawing/2014/main" id="{4DEF818F-CD11-EA0A-7815-F354D4F98AF3}"/>
                  </a:ext>
                </a:extLst>
              </p:cNvPr>
              <p:cNvPicPr/>
              <p:nvPr/>
            </p:nvPicPr>
            <p:blipFill>
              <a:blip r:embed="rId190"/>
              <a:stretch>
                <a:fillRect/>
              </a:stretch>
            </p:blipFill>
            <p:spPr>
              <a:xfrm>
                <a:off x="1946202" y="4950946"/>
                <a:ext cx="375480" cy="3279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224" name="Ink 223">
                <a:extLst>
                  <a:ext uri="{FF2B5EF4-FFF2-40B4-BE49-F238E27FC236}">
                    <a16:creationId xmlns:a16="http://schemas.microsoft.com/office/drawing/2014/main" id="{4F92EA4E-BE24-8B25-27E2-C2C9A1FA43AC}"/>
                  </a:ext>
                </a:extLst>
              </p14:cNvPr>
              <p14:cNvContentPartPr/>
              <p14:nvPr/>
            </p14:nvContentPartPr>
            <p14:xfrm>
              <a:off x="2558562" y="2708146"/>
              <a:ext cx="174960" cy="50400"/>
            </p14:xfrm>
          </p:contentPart>
        </mc:Choice>
        <mc:Fallback>
          <p:pic>
            <p:nvPicPr>
              <p:cNvPr id="224" name="Ink 223">
                <a:extLst>
                  <a:ext uri="{FF2B5EF4-FFF2-40B4-BE49-F238E27FC236}">
                    <a16:creationId xmlns:a16="http://schemas.microsoft.com/office/drawing/2014/main" id="{4F92EA4E-BE24-8B25-27E2-C2C9A1FA43AC}"/>
                  </a:ext>
                </a:extLst>
              </p:cNvPr>
              <p:cNvPicPr/>
              <p:nvPr/>
            </p:nvPicPr>
            <p:blipFill>
              <a:blip r:embed="rId192"/>
              <a:stretch>
                <a:fillRect/>
              </a:stretch>
            </p:blipFill>
            <p:spPr>
              <a:xfrm>
                <a:off x="2540922" y="2690146"/>
                <a:ext cx="210600" cy="86040"/>
              </a:xfrm>
              <a:prstGeom prst="rect">
                <a:avLst/>
              </a:prstGeom>
            </p:spPr>
          </p:pic>
        </mc:Fallback>
      </mc:AlternateContent>
      <p:grpSp>
        <p:nvGrpSpPr>
          <p:cNvPr id="227" name="Group 226">
            <a:extLst>
              <a:ext uri="{FF2B5EF4-FFF2-40B4-BE49-F238E27FC236}">
                <a16:creationId xmlns:a16="http://schemas.microsoft.com/office/drawing/2014/main" id="{5385C3EB-E176-3DA0-89AA-0F02814014F8}"/>
              </a:ext>
            </a:extLst>
          </p:cNvPr>
          <p:cNvGrpSpPr/>
          <p:nvPr/>
        </p:nvGrpSpPr>
        <p:grpSpPr>
          <a:xfrm>
            <a:off x="3078762" y="2565226"/>
            <a:ext cx="335160" cy="274320"/>
            <a:chOff x="3078762" y="2565226"/>
            <a:chExt cx="335160" cy="274320"/>
          </a:xfrm>
        </p:grpSpPr>
        <mc:AlternateContent xmlns:mc="http://schemas.openxmlformats.org/markup-compatibility/2006">
          <mc:Choice xmlns:p14="http://schemas.microsoft.com/office/powerpoint/2010/main" Requires="p14">
            <p:contentPart p14:bwMode="auto" r:id="rId193">
              <p14:nvContentPartPr>
                <p14:cNvPr id="225" name="Ink 224">
                  <a:extLst>
                    <a:ext uri="{FF2B5EF4-FFF2-40B4-BE49-F238E27FC236}">
                      <a16:creationId xmlns:a16="http://schemas.microsoft.com/office/drawing/2014/main" id="{8389FDE2-B452-9CD9-1FBA-1E8B0549B668}"/>
                    </a:ext>
                  </a:extLst>
                </p14:cNvPr>
                <p14:cNvContentPartPr/>
                <p14:nvPr/>
              </p14:nvContentPartPr>
              <p14:xfrm>
                <a:off x="3078762" y="2565226"/>
                <a:ext cx="162000" cy="274320"/>
              </p14:xfrm>
            </p:contentPart>
          </mc:Choice>
          <mc:Fallback>
            <p:pic>
              <p:nvPicPr>
                <p:cNvPr id="225" name="Ink 224">
                  <a:extLst>
                    <a:ext uri="{FF2B5EF4-FFF2-40B4-BE49-F238E27FC236}">
                      <a16:creationId xmlns:a16="http://schemas.microsoft.com/office/drawing/2014/main" id="{8389FDE2-B452-9CD9-1FBA-1E8B0549B668}"/>
                    </a:ext>
                  </a:extLst>
                </p:cNvPr>
                <p:cNvPicPr/>
                <p:nvPr/>
              </p:nvPicPr>
              <p:blipFill>
                <a:blip r:embed="rId194"/>
                <a:stretch>
                  <a:fillRect/>
                </a:stretch>
              </p:blipFill>
              <p:spPr>
                <a:xfrm>
                  <a:off x="3061122" y="2547586"/>
                  <a:ext cx="19764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226" name="Ink 225">
                  <a:extLst>
                    <a:ext uri="{FF2B5EF4-FFF2-40B4-BE49-F238E27FC236}">
                      <a16:creationId xmlns:a16="http://schemas.microsoft.com/office/drawing/2014/main" id="{F158F7AB-1215-A6EA-EC2A-A24554616272}"/>
                    </a:ext>
                  </a:extLst>
                </p14:cNvPr>
                <p14:cNvContentPartPr/>
                <p14:nvPr/>
              </p14:nvContentPartPr>
              <p14:xfrm>
                <a:off x="3298362" y="2600146"/>
                <a:ext cx="115560" cy="228240"/>
              </p14:xfrm>
            </p:contentPart>
          </mc:Choice>
          <mc:Fallback>
            <p:pic>
              <p:nvPicPr>
                <p:cNvPr id="226" name="Ink 225">
                  <a:extLst>
                    <a:ext uri="{FF2B5EF4-FFF2-40B4-BE49-F238E27FC236}">
                      <a16:creationId xmlns:a16="http://schemas.microsoft.com/office/drawing/2014/main" id="{F158F7AB-1215-A6EA-EC2A-A24554616272}"/>
                    </a:ext>
                  </a:extLst>
                </p:cNvPr>
                <p:cNvPicPr/>
                <p:nvPr/>
              </p:nvPicPr>
              <p:blipFill>
                <a:blip r:embed="rId196"/>
                <a:stretch>
                  <a:fillRect/>
                </a:stretch>
              </p:blipFill>
              <p:spPr>
                <a:xfrm>
                  <a:off x="3280722" y="2582146"/>
                  <a:ext cx="151200" cy="263880"/>
                </a:xfrm>
                <a:prstGeom prst="rect">
                  <a:avLst/>
                </a:prstGeom>
              </p:spPr>
            </p:pic>
          </mc:Fallback>
        </mc:AlternateContent>
      </p:grpSp>
      <p:grpSp>
        <p:nvGrpSpPr>
          <p:cNvPr id="229" name="Group 228">
            <a:extLst>
              <a:ext uri="{FF2B5EF4-FFF2-40B4-BE49-F238E27FC236}">
                <a16:creationId xmlns:a16="http://schemas.microsoft.com/office/drawing/2014/main" id="{09F73C5B-0300-DBEF-3D72-71DD6AB96558}"/>
              </a:ext>
            </a:extLst>
          </p:cNvPr>
          <p:cNvGrpSpPr/>
          <p:nvPr/>
        </p:nvGrpSpPr>
        <p:grpSpPr>
          <a:xfrm>
            <a:off x="67722" y="1685386"/>
            <a:ext cx="5520240" cy="4202431"/>
            <a:chOff x="67722" y="1685386"/>
            <a:chExt cx="5520240" cy="4202431"/>
          </a:xfrm>
        </p:grpSpPr>
        <mc:AlternateContent xmlns:mc="http://schemas.openxmlformats.org/markup-compatibility/2006">
          <mc:Choice xmlns:p14="http://schemas.microsoft.com/office/powerpoint/2010/main" Requires="p14">
            <p:contentPart p14:bwMode="auto" r:id="rId197">
              <p14:nvContentPartPr>
                <p14:cNvPr id="144" name="Ink 143">
                  <a:extLst>
                    <a:ext uri="{FF2B5EF4-FFF2-40B4-BE49-F238E27FC236}">
                      <a16:creationId xmlns:a16="http://schemas.microsoft.com/office/drawing/2014/main" id="{2CFBA850-015C-C8C8-2A15-2E69FD3D075B}"/>
                    </a:ext>
                  </a:extLst>
                </p14:cNvPr>
                <p14:cNvContentPartPr/>
                <p14:nvPr/>
              </p14:nvContentPartPr>
              <p14:xfrm>
                <a:off x="117762" y="2037257"/>
                <a:ext cx="224640" cy="3240"/>
              </p14:xfrm>
            </p:contentPart>
          </mc:Choice>
          <mc:Fallback>
            <p:pic>
              <p:nvPicPr>
                <p:cNvPr id="144" name="Ink 143">
                  <a:extLst>
                    <a:ext uri="{FF2B5EF4-FFF2-40B4-BE49-F238E27FC236}">
                      <a16:creationId xmlns:a16="http://schemas.microsoft.com/office/drawing/2014/main" id="{2CFBA850-015C-C8C8-2A15-2E69FD3D075B}"/>
                    </a:ext>
                  </a:extLst>
                </p:cNvPr>
                <p:cNvPicPr/>
                <p:nvPr/>
              </p:nvPicPr>
              <p:blipFill>
                <a:blip r:embed="rId198"/>
                <a:stretch>
                  <a:fillRect/>
                </a:stretch>
              </p:blipFill>
              <p:spPr>
                <a:xfrm>
                  <a:off x="99762" y="2019617"/>
                  <a:ext cx="2602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45" name="Ink 144">
                  <a:extLst>
                    <a:ext uri="{FF2B5EF4-FFF2-40B4-BE49-F238E27FC236}">
                      <a16:creationId xmlns:a16="http://schemas.microsoft.com/office/drawing/2014/main" id="{F244CAA6-D3ED-0EE7-D1FB-E58FE991769E}"/>
                    </a:ext>
                  </a:extLst>
                </p14:cNvPr>
                <p14:cNvContentPartPr/>
                <p14:nvPr/>
              </p14:nvContentPartPr>
              <p14:xfrm>
                <a:off x="233682" y="2060657"/>
                <a:ext cx="10440" cy="181800"/>
              </p14:xfrm>
            </p:contentPart>
          </mc:Choice>
          <mc:Fallback>
            <p:pic>
              <p:nvPicPr>
                <p:cNvPr id="145" name="Ink 144">
                  <a:extLst>
                    <a:ext uri="{FF2B5EF4-FFF2-40B4-BE49-F238E27FC236}">
                      <a16:creationId xmlns:a16="http://schemas.microsoft.com/office/drawing/2014/main" id="{F244CAA6-D3ED-0EE7-D1FB-E58FE991769E}"/>
                    </a:ext>
                  </a:extLst>
                </p:cNvPr>
                <p:cNvPicPr/>
                <p:nvPr/>
              </p:nvPicPr>
              <p:blipFill>
                <a:blip r:embed="rId200"/>
                <a:stretch>
                  <a:fillRect/>
                </a:stretch>
              </p:blipFill>
              <p:spPr>
                <a:xfrm>
                  <a:off x="216042" y="2043017"/>
                  <a:ext cx="460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46" name="Ink 145">
                  <a:extLst>
                    <a:ext uri="{FF2B5EF4-FFF2-40B4-BE49-F238E27FC236}">
                      <a16:creationId xmlns:a16="http://schemas.microsoft.com/office/drawing/2014/main" id="{16EC2037-68CE-3B42-62B0-5ECE41FDD14F}"/>
                    </a:ext>
                  </a:extLst>
                </p14:cNvPr>
                <p14:cNvContentPartPr/>
                <p14:nvPr/>
              </p14:nvContentPartPr>
              <p14:xfrm>
                <a:off x="158802" y="2252537"/>
                <a:ext cx="196200" cy="6840"/>
              </p14:xfrm>
            </p:contentPart>
          </mc:Choice>
          <mc:Fallback>
            <p:pic>
              <p:nvPicPr>
                <p:cNvPr id="146" name="Ink 145">
                  <a:extLst>
                    <a:ext uri="{FF2B5EF4-FFF2-40B4-BE49-F238E27FC236}">
                      <a16:creationId xmlns:a16="http://schemas.microsoft.com/office/drawing/2014/main" id="{16EC2037-68CE-3B42-62B0-5ECE41FDD14F}"/>
                    </a:ext>
                  </a:extLst>
                </p:cNvPr>
                <p:cNvPicPr/>
                <p:nvPr/>
              </p:nvPicPr>
              <p:blipFill>
                <a:blip r:embed="rId202"/>
                <a:stretch>
                  <a:fillRect/>
                </a:stretch>
              </p:blipFill>
              <p:spPr>
                <a:xfrm>
                  <a:off x="141162" y="2234537"/>
                  <a:ext cx="2318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47" name="Ink 146">
                  <a:extLst>
                    <a:ext uri="{FF2B5EF4-FFF2-40B4-BE49-F238E27FC236}">
                      <a16:creationId xmlns:a16="http://schemas.microsoft.com/office/drawing/2014/main" id="{EAB84A2A-0666-5A34-6891-2240193D0165}"/>
                    </a:ext>
                  </a:extLst>
                </p14:cNvPr>
                <p14:cNvContentPartPr/>
                <p14:nvPr/>
              </p14:nvContentPartPr>
              <p14:xfrm>
                <a:off x="387042" y="2169017"/>
                <a:ext cx="151560" cy="97560"/>
              </p14:xfrm>
            </p:contentPart>
          </mc:Choice>
          <mc:Fallback>
            <p:pic>
              <p:nvPicPr>
                <p:cNvPr id="147" name="Ink 146">
                  <a:extLst>
                    <a:ext uri="{FF2B5EF4-FFF2-40B4-BE49-F238E27FC236}">
                      <a16:creationId xmlns:a16="http://schemas.microsoft.com/office/drawing/2014/main" id="{EAB84A2A-0666-5A34-6891-2240193D0165}"/>
                    </a:ext>
                  </a:extLst>
                </p:cNvPr>
                <p:cNvPicPr/>
                <p:nvPr/>
              </p:nvPicPr>
              <p:blipFill>
                <a:blip r:embed="rId204"/>
                <a:stretch>
                  <a:fillRect/>
                </a:stretch>
              </p:blipFill>
              <p:spPr>
                <a:xfrm>
                  <a:off x="369402" y="2151017"/>
                  <a:ext cx="1872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48" name="Ink 147">
                  <a:extLst>
                    <a:ext uri="{FF2B5EF4-FFF2-40B4-BE49-F238E27FC236}">
                      <a16:creationId xmlns:a16="http://schemas.microsoft.com/office/drawing/2014/main" id="{E9AD674F-8529-93D8-6F35-3952A4D8BBDC}"/>
                    </a:ext>
                  </a:extLst>
                </p14:cNvPr>
                <p14:cNvContentPartPr/>
                <p14:nvPr/>
              </p14:nvContentPartPr>
              <p14:xfrm>
                <a:off x="562722" y="1976417"/>
                <a:ext cx="56880" cy="259200"/>
              </p14:xfrm>
            </p:contentPart>
          </mc:Choice>
          <mc:Fallback>
            <p:pic>
              <p:nvPicPr>
                <p:cNvPr id="148" name="Ink 147">
                  <a:extLst>
                    <a:ext uri="{FF2B5EF4-FFF2-40B4-BE49-F238E27FC236}">
                      <a16:creationId xmlns:a16="http://schemas.microsoft.com/office/drawing/2014/main" id="{E9AD674F-8529-93D8-6F35-3952A4D8BBDC}"/>
                    </a:ext>
                  </a:extLst>
                </p:cNvPr>
                <p:cNvPicPr/>
                <p:nvPr/>
              </p:nvPicPr>
              <p:blipFill>
                <a:blip r:embed="rId206"/>
                <a:stretch>
                  <a:fillRect/>
                </a:stretch>
              </p:blipFill>
              <p:spPr>
                <a:xfrm>
                  <a:off x="544722" y="1958417"/>
                  <a:ext cx="9252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49" name="Ink 148">
                  <a:extLst>
                    <a:ext uri="{FF2B5EF4-FFF2-40B4-BE49-F238E27FC236}">
                      <a16:creationId xmlns:a16="http://schemas.microsoft.com/office/drawing/2014/main" id="{C51D4775-1AFE-52BC-2943-2B9EF4C30C79}"/>
                    </a:ext>
                  </a:extLst>
                </p14:cNvPr>
                <p14:cNvContentPartPr/>
                <p14:nvPr/>
              </p14:nvContentPartPr>
              <p14:xfrm>
                <a:off x="511242" y="2079017"/>
                <a:ext cx="173160" cy="7200"/>
              </p14:xfrm>
            </p:contentPart>
          </mc:Choice>
          <mc:Fallback>
            <p:pic>
              <p:nvPicPr>
                <p:cNvPr id="149" name="Ink 148">
                  <a:extLst>
                    <a:ext uri="{FF2B5EF4-FFF2-40B4-BE49-F238E27FC236}">
                      <a16:creationId xmlns:a16="http://schemas.microsoft.com/office/drawing/2014/main" id="{C51D4775-1AFE-52BC-2943-2B9EF4C30C79}"/>
                    </a:ext>
                  </a:extLst>
                </p:cNvPr>
                <p:cNvPicPr/>
                <p:nvPr/>
              </p:nvPicPr>
              <p:blipFill>
                <a:blip r:embed="rId208"/>
                <a:stretch>
                  <a:fillRect/>
                </a:stretch>
              </p:blipFill>
              <p:spPr>
                <a:xfrm>
                  <a:off x="493242" y="2061377"/>
                  <a:ext cx="2088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50" name="Ink 149">
                  <a:extLst>
                    <a:ext uri="{FF2B5EF4-FFF2-40B4-BE49-F238E27FC236}">
                      <a16:creationId xmlns:a16="http://schemas.microsoft.com/office/drawing/2014/main" id="{A399C0A6-FEF4-2F58-D848-13F59B6E809E}"/>
                    </a:ext>
                  </a:extLst>
                </p14:cNvPr>
                <p14:cNvContentPartPr/>
                <p14:nvPr/>
              </p14:nvContentPartPr>
              <p14:xfrm>
                <a:off x="718602" y="2100977"/>
                <a:ext cx="110520" cy="140400"/>
              </p14:xfrm>
            </p:contentPart>
          </mc:Choice>
          <mc:Fallback>
            <p:pic>
              <p:nvPicPr>
                <p:cNvPr id="150" name="Ink 149">
                  <a:extLst>
                    <a:ext uri="{FF2B5EF4-FFF2-40B4-BE49-F238E27FC236}">
                      <a16:creationId xmlns:a16="http://schemas.microsoft.com/office/drawing/2014/main" id="{A399C0A6-FEF4-2F58-D848-13F59B6E809E}"/>
                    </a:ext>
                  </a:extLst>
                </p:cNvPr>
                <p:cNvPicPr/>
                <p:nvPr/>
              </p:nvPicPr>
              <p:blipFill>
                <a:blip r:embed="rId210"/>
                <a:stretch>
                  <a:fillRect/>
                </a:stretch>
              </p:blipFill>
              <p:spPr>
                <a:xfrm>
                  <a:off x="700602" y="2083337"/>
                  <a:ext cx="1461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51" name="Ink 150">
                  <a:extLst>
                    <a:ext uri="{FF2B5EF4-FFF2-40B4-BE49-F238E27FC236}">
                      <a16:creationId xmlns:a16="http://schemas.microsoft.com/office/drawing/2014/main" id="{62D974DF-66DF-A897-F3A5-3336005928A0}"/>
                    </a:ext>
                  </a:extLst>
                </p14:cNvPr>
                <p14:cNvContentPartPr/>
                <p14:nvPr/>
              </p14:nvContentPartPr>
              <p14:xfrm>
                <a:off x="846402" y="2077217"/>
                <a:ext cx="99000" cy="130680"/>
              </p14:xfrm>
            </p:contentPart>
          </mc:Choice>
          <mc:Fallback>
            <p:pic>
              <p:nvPicPr>
                <p:cNvPr id="151" name="Ink 150">
                  <a:extLst>
                    <a:ext uri="{FF2B5EF4-FFF2-40B4-BE49-F238E27FC236}">
                      <a16:creationId xmlns:a16="http://schemas.microsoft.com/office/drawing/2014/main" id="{62D974DF-66DF-A897-F3A5-3336005928A0}"/>
                    </a:ext>
                  </a:extLst>
                </p:cNvPr>
                <p:cNvPicPr/>
                <p:nvPr/>
              </p:nvPicPr>
              <p:blipFill>
                <a:blip r:embed="rId212"/>
                <a:stretch>
                  <a:fillRect/>
                </a:stretch>
              </p:blipFill>
              <p:spPr>
                <a:xfrm>
                  <a:off x="828402" y="2059217"/>
                  <a:ext cx="1346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52" name="Ink 151">
                  <a:extLst>
                    <a:ext uri="{FF2B5EF4-FFF2-40B4-BE49-F238E27FC236}">
                      <a16:creationId xmlns:a16="http://schemas.microsoft.com/office/drawing/2014/main" id="{C464A332-87E2-45D9-D63F-8BACA0F06411}"/>
                    </a:ext>
                  </a:extLst>
                </p14:cNvPr>
                <p14:cNvContentPartPr/>
                <p14:nvPr/>
              </p14:nvContentPartPr>
              <p14:xfrm>
                <a:off x="991482" y="2090537"/>
                <a:ext cx="60120" cy="122400"/>
              </p14:xfrm>
            </p:contentPart>
          </mc:Choice>
          <mc:Fallback>
            <p:pic>
              <p:nvPicPr>
                <p:cNvPr id="152" name="Ink 151">
                  <a:extLst>
                    <a:ext uri="{FF2B5EF4-FFF2-40B4-BE49-F238E27FC236}">
                      <a16:creationId xmlns:a16="http://schemas.microsoft.com/office/drawing/2014/main" id="{C464A332-87E2-45D9-D63F-8BACA0F06411}"/>
                    </a:ext>
                  </a:extLst>
                </p:cNvPr>
                <p:cNvPicPr/>
                <p:nvPr/>
              </p:nvPicPr>
              <p:blipFill>
                <a:blip r:embed="rId214"/>
                <a:stretch>
                  <a:fillRect/>
                </a:stretch>
              </p:blipFill>
              <p:spPr>
                <a:xfrm>
                  <a:off x="973482" y="2072537"/>
                  <a:ext cx="957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53" name="Ink 152">
                  <a:extLst>
                    <a:ext uri="{FF2B5EF4-FFF2-40B4-BE49-F238E27FC236}">
                      <a16:creationId xmlns:a16="http://schemas.microsoft.com/office/drawing/2014/main" id="{6A24F870-178B-F85D-59FD-56B362B24ED3}"/>
                    </a:ext>
                  </a:extLst>
                </p14:cNvPr>
                <p14:cNvContentPartPr/>
                <p14:nvPr/>
              </p14:nvContentPartPr>
              <p14:xfrm>
                <a:off x="1125402" y="2059577"/>
                <a:ext cx="117360" cy="137520"/>
              </p14:xfrm>
            </p:contentPart>
          </mc:Choice>
          <mc:Fallback>
            <p:pic>
              <p:nvPicPr>
                <p:cNvPr id="153" name="Ink 152">
                  <a:extLst>
                    <a:ext uri="{FF2B5EF4-FFF2-40B4-BE49-F238E27FC236}">
                      <a16:creationId xmlns:a16="http://schemas.microsoft.com/office/drawing/2014/main" id="{6A24F870-178B-F85D-59FD-56B362B24ED3}"/>
                    </a:ext>
                  </a:extLst>
                </p:cNvPr>
                <p:cNvPicPr/>
                <p:nvPr/>
              </p:nvPicPr>
              <p:blipFill>
                <a:blip r:embed="rId216"/>
                <a:stretch>
                  <a:fillRect/>
                </a:stretch>
              </p:blipFill>
              <p:spPr>
                <a:xfrm>
                  <a:off x="1107402" y="2041937"/>
                  <a:ext cx="1530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54" name="Ink 153">
                  <a:extLst>
                    <a:ext uri="{FF2B5EF4-FFF2-40B4-BE49-F238E27FC236}">
                      <a16:creationId xmlns:a16="http://schemas.microsoft.com/office/drawing/2014/main" id="{E1D38F0D-24B9-D28A-693F-B23F36CE9B26}"/>
                    </a:ext>
                  </a:extLst>
                </p14:cNvPr>
                <p14:cNvContentPartPr/>
                <p14:nvPr/>
              </p14:nvContentPartPr>
              <p14:xfrm>
                <a:off x="1233762" y="1869497"/>
                <a:ext cx="89640" cy="343800"/>
              </p14:xfrm>
            </p:contentPart>
          </mc:Choice>
          <mc:Fallback>
            <p:pic>
              <p:nvPicPr>
                <p:cNvPr id="154" name="Ink 153">
                  <a:extLst>
                    <a:ext uri="{FF2B5EF4-FFF2-40B4-BE49-F238E27FC236}">
                      <a16:creationId xmlns:a16="http://schemas.microsoft.com/office/drawing/2014/main" id="{E1D38F0D-24B9-D28A-693F-B23F36CE9B26}"/>
                    </a:ext>
                  </a:extLst>
                </p:cNvPr>
                <p:cNvPicPr/>
                <p:nvPr/>
              </p:nvPicPr>
              <p:blipFill>
                <a:blip r:embed="rId218"/>
                <a:stretch>
                  <a:fillRect/>
                </a:stretch>
              </p:blipFill>
              <p:spPr>
                <a:xfrm>
                  <a:off x="1216122" y="1851857"/>
                  <a:ext cx="125280" cy="3794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56" name="Ink 155">
                  <a:extLst>
                    <a:ext uri="{FF2B5EF4-FFF2-40B4-BE49-F238E27FC236}">
                      <a16:creationId xmlns:a16="http://schemas.microsoft.com/office/drawing/2014/main" id="{F9BD93AA-71F3-2DED-FD20-C0BFFF0A06A0}"/>
                    </a:ext>
                  </a:extLst>
                </p14:cNvPr>
                <p14:cNvContentPartPr/>
                <p14:nvPr/>
              </p14:nvContentPartPr>
              <p14:xfrm>
                <a:off x="1390002" y="1815857"/>
                <a:ext cx="393840" cy="4071960"/>
              </p14:xfrm>
            </p:contentPart>
          </mc:Choice>
          <mc:Fallback>
            <p:pic>
              <p:nvPicPr>
                <p:cNvPr id="156" name="Ink 155">
                  <a:extLst>
                    <a:ext uri="{FF2B5EF4-FFF2-40B4-BE49-F238E27FC236}">
                      <a16:creationId xmlns:a16="http://schemas.microsoft.com/office/drawing/2014/main" id="{F9BD93AA-71F3-2DED-FD20-C0BFFF0A06A0}"/>
                    </a:ext>
                  </a:extLst>
                </p:cNvPr>
                <p:cNvPicPr/>
                <p:nvPr/>
              </p:nvPicPr>
              <p:blipFill>
                <a:blip r:embed="rId220"/>
                <a:stretch>
                  <a:fillRect/>
                </a:stretch>
              </p:blipFill>
              <p:spPr>
                <a:xfrm>
                  <a:off x="1372002" y="1798217"/>
                  <a:ext cx="429480" cy="41076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59" name="Ink 158">
                  <a:extLst>
                    <a:ext uri="{FF2B5EF4-FFF2-40B4-BE49-F238E27FC236}">
                      <a16:creationId xmlns:a16="http://schemas.microsoft.com/office/drawing/2014/main" id="{2CB7F78E-B82A-F7B4-278D-2BD74A0526B9}"/>
                    </a:ext>
                  </a:extLst>
                </p14:cNvPr>
                <p14:cNvContentPartPr/>
                <p14:nvPr/>
              </p14:nvContentPartPr>
              <p14:xfrm>
                <a:off x="124242" y="2270537"/>
                <a:ext cx="5463720" cy="151200"/>
              </p14:xfrm>
            </p:contentPart>
          </mc:Choice>
          <mc:Fallback>
            <p:pic>
              <p:nvPicPr>
                <p:cNvPr id="159" name="Ink 158">
                  <a:extLst>
                    <a:ext uri="{FF2B5EF4-FFF2-40B4-BE49-F238E27FC236}">
                      <a16:creationId xmlns:a16="http://schemas.microsoft.com/office/drawing/2014/main" id="{2CB7F78E-B82A-F7B4-278D-2BD74A0526B9}"/>
                    </a:ext>
                  </a:extLst>
                </p:cNvPr>
                <p:cNvPicPr/>
                <p:nvPr/>
              </p:nvPicPr>
              <p:blipFill>
                <a:blip r:embed="rId222"/>
                <a:stretch>
                  <a:fillRect/>
                </a:stretch>
              </p:blipFill>
              <p:spPr>
                <a:xfrm>
                  <a:off x="106602" y="2252537"/>
                  <a:ext cx="54993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61" name="Ink 160">
                  <a:extLst>
                    <a:ext uri="{FF2B5EF4-FFF2-40B4-BE49-F238E27FC236}">
                      <a16:creationId xmlns:a16="http://schemas.microsoft.com/office/drawing/2014/main" id="{259A07DC-D738-849B-B61C-C36C06C05609}"/>
                    </a:ext>
                  </a:extLst>
                </p14:cNvPr>
                <p14:cNvContentPartPr/>
                <p14:nvPr/>
              </p14:nvContentPartPr>
              <p14:xfrm>
                <a:off x="136482" y="2603177"/>
                <a:ext cx="50760" cy="534600"/>
              </p14:xfrm>
            </p:contentPart>
          </mc:Choice>
          <mc:Fallback>
            <p:pic>
              <p:nvPicPr>
                <p:cNvPr id="161" name="Ink 160">
                  <a:extLst>
                    <a:ext uri="{FF2B5EF4-FFF2-40B4-BE49-F238E27FC236}">
                      <a16:creationId xmlns:a16="http://schemas.microsoft.com/office/drawing/2014/main" id="{259A07DC-D738-849B-B61C-C36C06C05609}"/>
                    </a:ext>
                  </a:extLst>
                </p:cNvPr>
                <p:cNvPicPr/>
                <p:nvPr/>
              </p:nvPicPr>
              <p:blipFill>
                <a:blip r:embed="rId224"/>
                <a:stretch>
                  <a:fillRect/>
                </a:stretch>
              </p:blipFill>
              <p:spPr>
                <a:xfrm>
                  <a:off x="118842" y="2585177"/>
                  <a:ext cx="86400" cy="5702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63" name="Ink 162">
                  <a:extLst>
                    <a:ext uri="{FF2B5EF4-FFF2-40B4-BE49-F238E27FC236}">
                      <a16:creationId xmlns:a16="http://schemas.microsoft.com/office/drawing/2014/main" id="{A0B2B494-19E9-D5D8-1FAF-5CC4C3AC033E}"/>
                    </a:ext>
                  </a:extLst>
                </p14:cNvPr>
                <p14:cNvContentPartPr/>
                <p14:nvPr/>
              </p14:nvContentPartPr>
              <p14:xfrm>
                <a:off x="231162" y="2895497"/>
                <a:ext cx="104400" cy="13320"/>
              </p14:xfrm>
            </p:contentPart>
          </mc:Choice>
          <mc:Fallback>
            <p:pic>
              <p:nvPicPr>
                <p:cNvPr id="163" name="Ink 162">
                  <a:extLst>
                    <a:ext uri="{FF2B5EF4-FFF2-40B4-BE49-F238E27FC236}">
                      <a16:creationId xmlns:a16="http://schemas.microsoft.com/office/drawing/2014/main" id="{A0B2B494-19E9-D5D8-1FAF-5CC4C3AC033E}"/>
                    </a:ext>
                  </a:extLst>
                </p:cNvPr>
                <p:cNvPicPr/>
                <p:nvPr/>
              </p:nvPicPr>
              <p:blipFill>
                <a:blip r:embed="rId226"/>
                <a:stretch>
                  <a:fillRect/>
                </a:stretch>
              </p:blipFill>
              <p:spPr>
                <a:xfrm>
                  <a:off x="213162" y="2877497"/>
                  <a:ext cx="1400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64" name="Ink 163">
                  <a:extLst>
                    <a:ext uri="{FF2B5EF4-FFF2-40B4-BE49-F238E27FC236}">
                      <a16:creationId xmlns:a16="http://schemas.microsoft.com/office/drawing/2014/main" id="{E513CFBD-D472-07F2-DC12-B1BCBF54F4B8}"/>
                    </a:ext>
                  </a:extLst>
                </p14:cNvPr>
                <p14:cNvContentPartPr/>
                <p14:nvPr/>
              </p14:nvContentPartPr>
              <p14:xfrm>
                <a:off x="381282" y="2760857"/>
                <a:ext cx="133200" cy="219600"/>
              </p14:xfrm>
            </p:contentPart>
          </mc:Choice>
          <mc:Fallback>
            <p:pic>
              <p:nvPicPr>
                <p:cNvPr id="164" name="Ink 163">
                  <a:extLst>
                    <a:ext uri="{FF2B5EF4-FFF2-40B4-BE49-F238E27FC236}">
                      <a16:creationId xmlns:a16="http://schemas.microsoft.com/office/drawing/2014/main" id="{E513CFBD-D472-07F2-DC12-B1BCBF54F4B8}"/>
                    </a:ext>
                  </a:extLst>
                </p:cNvPr>
                <p:cNvPicPr/>
                <p:nvPr/>
              </p:nvPicPr>
              <p:blipFill>
                <a:blip r:embed="rId228"/>
                <a:stretch>
                  <a:fillRect/>
                </a:stretch>
              </p:blipFill>
              <p:spPr>
                <a:xfrm>
                  <a:off x="363282" y="2742857"/>
                  <a:ext cx="16884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65" name="Ink 164">
                  <a:extLst>
                    <a:ext uri="{FF2B5EF4-FFF2-40B4-BE49-F238E27FC236}">
                      <a16:creationId xmlns:a16="http://schemas.microsoft.com/office/drawing/2014/main" id="{8C71DB59-4D23-6DD3-DA3F-6F09FC81F9F7}"/>
                    </a:ext>
                  </a:extLst>
                </p14:cNvPr>
                <p14:cNvContentPartPr/>
                <p14:nvPr/>
              </p14:nvContentPartPr>
              <p14:xfrm>
                <a:off x="538602" y="2756177"/>
                <a:ext cx="82800" cy="185760"/>
              </p14:xfrm>
            </p:contentPart>
          </mc:Choice>
          <mc:Fallback>
            <p:pic>
              <p:nvPicPr>
                <p:cNvPr id="165" name="Ink 164">
                  <a:extLst>
                    <a:ext uri="{FF2B5EF4-FFF2-40B4-BE49-F238E27FC236}">
                      <a16:creationId xmlns:a16="http://schemas.microsoft.com/office/drawing/2014/main" id="{8C71DB59-4D23-6DD3-DA3F-6F09FC81F9F7}"/>
                    </a:ext>
                  </a:extLst>
                </p:cNvPr>
                <p:cNvPicPr/>
                <p:nvPr/>
              </p:nvPicPr>
              <p:blipFill>
                <a:blip r:embed="rId230"/>
                <a:stretch>
                  <a:fillRect/>
                </a:stretch>
              </p:blipFill>
              <p:spPr>
                <a:xfrm>
                  <a:off x="520602" y="2738537"/>
                  <a:ext cx="1184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66" name="Ink 165">
                  <a:extLst>
                    <a:ext uri="{FF2B5EF4-FFF2-40B4-BE49-F238E27FC236}">
                      <a16:creationId xmlns:a16="http://schemas.microsoft.com/office/drawing/2014/main" id="{660D5295-187D-9224-5300-B987D9038FAB}"/>
                    </a:ext>
                  </a:extLst>
                </p14:cNvPr>
                <p14:cNvContentPartPr/>
                <p14:nvPr/>
              </p14:nvContentPartPr>
              <p14:xfrm>
                <a:off x="688722" y="2907017"/>
                <a:ext cx="43920" cy="124200"/>
              </p14:xfrm>
            </p:contentPart>
          </mc:Choice>
          <mc:Fallback>
            <p:pic>
              <p:nvPicPr>
                <p:cNvPr id="166" name="Ink 165">
                  <a:extLst>
                    <a:ext uri="{FF2B5EF4-FFF2-40B4-BE49-F238E27FC236}">
                      <a16:creationId xmlns:a16="http://schemas.microsoft.com/office/drawing/2014/main" id="{660D5295-187D-9224-5300-B987D9038FAB}"/>
                    </a:ext>
                  </a:extLst>
                </p:cNvPr>
                <p:cNvPicPr/>
                <p:nvPr/>
              </p:nvPicPr>
              <p:blipFill>
                <a:blip r:embed="rId232"/>
                <a:stretch>
                  <a:fillRect/>
                </a:stretch>
              </p:blipFill>
              <p:spPr>
                <a:xfrm>
                  <a:off x="671082" y="2889377"/>
                  <a:ext cx="795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68" name="Ink 167">
                  <a:extLst>
                    <a:ext uri="{FF2B5EF4-FFF2-40B4-BE49-F238E27FC236}">
                      <a16:creationId xmlns:a16="http://schemas.microsoft.com/office/drawing/2014/main" id="{71BA4D9D-8D78-EE96-99C8-499ABB54F65B}"/>
                    </a:ext>
                  </a:extLst>
                </p14:cNvPr>
                <p14:cNvContentPartPr/>
                <p14:nvPr/>
              </p14:nvContentPartPr>
              <p14:xfrm>
                <a:off x="816882" y="2824217"/>
                <a:ext cx="141120" cy="24480"/>
              </p14:xfrm>
            </p:contentPart>
          </mc:Choice>
          <mc:Fallback>
            <p:pic>
              <p:nvPicPr>
                <p:cNvPr id="168" name="Ink 167">
                  <a:extLst>
                    <a:ext uri="{FF2B5EF4-FFF2-40B4-BE49-F238E27FC236}">
                      <a16:creationId xmlns:a16="http://schemas.microsoft.com/office/drawing/2014/main" id="{71BA4D9D-8D78-EE96-99C8-499ABB54F65B}"/>
                    </a:ext>
                  </a:extLst>
                </p:cNvPr>
                <p:cNvPicPr/>
                <p:nvPr/>
              </p:nvPicPr>
              <p:blipFill>
                <a:blip r:embed="rId234"/>
                <a:stretch>
                  <a:fillRect/>
                </a:stretch>
              </p:blipFill>
              <p:spPr>
                <a:xfrm>
                  <a:off x="799242" y="2806217"/>
                  <a:ext cx="1767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69" name="Ink 168">
                  <a:extLst>
                    <a:ext uri="{FF2B5EF4-FFF2-40B4-BE49-F238E27FC236}">
                      <a16:creationId xmlns:a16="http://schemas.microsoft.com/office/drawing/2014/main" id="{6892FDA1-6F00-0D26-3B33-C7D738D9F1E2}"/>
                    </a:ext>
                  </a:extLst>
                </p14:cNvPr>
                <p14:cNvContentPartPr/>
                <p14:nvPr/>
              </p14:nvContentPartPr>
              <p14:xfrm>
                <a:off x="1021002" y="2734577"/>
                <a:ext cx="15840" cy="209880"/>
              </p14:xfrm>
            </p:contentPart>
          </mc:Choice>
          <mc:Fallback>
            <p:pic>
              <p:nvPicPr>
                <p:cNvPr id="169" name="Ink 168">
                  <a:extLst>
                    <a:ext uri="{FF2B5EF4-FFF2-40B4-BE49-F238E27FC236}">
                      <a16:creationId xmlns:a16="http://schemas.microsoft.com/office/drawing/2014/main" id="{6892FDA1-6F00-0D26-3B33-C7D738D9F1E2}"/>
                    </a:ext>
                  </a:extLst>
                </p:cNvPr>
                <p:cNvPicPr/>
                <p:nvPr/>
              </p:nvPicPr>
              <p:blipFill>
                <a:blip r:embed="rId236"/>
                <a:stretch>
                  <a:fillRect/>
                </a:stretch>
              </p:blipFill>
              <p:spPr>
                <a:xfrm>
                  <a:off x="1003002" y="2716577"/>
                  <a:ext cx="5148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70" name="Ink 169">
                  <a:extLst>
                    <a:ext uri="{FF2B5EF4-FFF2-40B4-BE49-F238E27FC236}">
                      <a16:creationId xmlns:a16="http://schemas.microsoft.com/office/drawing/2014/main" id="{B3032E56-111D-6B01-E34D-01657338F6CC}"/>
                    </a:ext>
                  </a:extLst>
                </p14:cNvPr>
                <p14:cNvContentPartPr/>
                <p14:nvPr/>
              </p14:nvContentPartPr>
              <p14:xfrm>
                <a:off x="1073922" y="2644217"/>
                <a:ext cx="133560" cy="360360"/>
              </p14:xfrm>
            </p:contentPart>
          </mc:Choice>
          <mc:Fallback>
            <p:pic>
              <p:nvPicPr>
                <p:cNvPr id="170" name="Ink 169">
                  <a:extLst>
                    <a:ext uri="{FF2B5EF4-FFF2-40B4-BE49-F238E27FC236}">
                      <a16:creationId xmlns:a16="http://schemas.microsoft.com/office/drawing/2014/main" id="{B3032E56-111D-6B01-E34D-01657338F6CC}"/>
                    </a:ext>
                  </a:extLst>
                </p:cNvPr>
                <p:cNvPicPr/>
                <p:nvPr/>
              </p:nvPicPr>
              <p:blipFill>
                <a:blip r:embed="rId238"/>
                <a:stretch>
                  <a:fillRect/>
                </a:stretch>
              </p:blipFill>
              <p:spPr>
                <a:xfrm>
                  <a:off x="1056282" y="2626577"/>
                  <a:ext cx="169200" cy="3960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71" name="Ink 170">
                  <a:extLst>
                    <a:ext uri="{FF2B5EF4-FFF2-40B4-BE49-F238E27FC236}">
                      <a16:creationId xmlns:a16="http://schemas.microsoft.com/office/drawing/2014/main" id="{EE6B7BBB-4101-9727-00D6-6E4777285EF3}"/>
                    </a:ext>
                  </a:extLst>
                </p14:cNvPr>
                <p14:cNvContentPartPr/>
                <p14:nvPr/>
              </p14:nvContentPartPr>
              <p14:xfrm>
                <a:off x="67722" y="3056777"/>
                <a:ext cx="5508720" cy="242280"/>
              </p14:xfrm>
            </p:contentPart>
          </mc:Choice>
          <mc:Fallback>
            <p:pic>
              <p:nvPicPr>
                <p:cNvPr id="171" name="Ink 170">
                  <a:extLst>
                    <a:ext uri="{FF2B5EF4-FFF2-40B4-BE49-F238E27FC236}">
                      <a16:creationId xmlns:a16="http://schemas.microsoft.com/office/drawing/2014/main" id="{EE6B7BBB-4101-9727-00D6-6E4777285EF3}"/>
                    </a:ext>
                  </a:extLst>
                </p:cNvPr>
                <p:cNvPicPr/>
                <p:nvPr/>
              </p:nvPicPr>
              <p:blipFill>
                <a:blip r:embed="rId240"/>
                <a:stretch>
                  <a:fillRect/>
                </a:stretch>
              </p:blipFill>
              <p:spPr>
                <a:xfrm>
                  <a:off x="50082" y="3038777"/>
                  <a:ext cx="554436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72" name="Ink 171">
                  <a:extLst>
                    <a:ext uri="{FF2B5EF4-FFF2-40B4-BE49-F238E27FC236}">
                      <a16:creationId xmlns:a16="http://schemas.microsoft.com/office/drawing/2014/main" id="{6DDE63C5-B87F-0FC3-B087-6E88510652FB}"/>
                    </a:ext>
                  </a:extLst>
                </p14:cNvPr>
                <p14:cNvContentPartPr/>
                <p14:nvPr/>
              </p14:nvContentPartPr>
              <p14:xfrm>
                <a:off x="182202" y="3438377"/>
                <a:ext cx="158040" cy="426240"/>
              </p14:xfrm>
            </p:contentPart>
          </mc:Choice>
          <mc:Fallback>
            <p:pic>
              <p:nvPicPr>
                <p:cNvPr id="172" name="Ink 171">
                  <a:extLst>
                    <a:ext uri="{FF2B5EF4-FFF2-40B4-BE49-F238E27FC236}">
                      <a16:creationId xmlns:a16="http://schemas.microsoft.com/office/drawing/2014/main" id="{6DDE63C5-B87F-0FC3-B087-6E88510652FB}"/>
                    </a:ext>
                  </a:extLst>
                </p:cNvPr>
                <p:cNvPicPr/>
                <p:nvPr/>
              </p:nvPicPr>
              <p:blipFill>
                <a:blip r:embed="rId242"/>
                <a:stretch>
                  <a:fillRect/>
                </a:stretch>
              </p:blipFill>
              <p:spPr>
                <a:xfrm>
                  <a:off x="164562" y="3420737"/>
                  <a:ext cx="193680" cy="4618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73" name="Ink 172">
                  <a:extLst>
                    <a:ext uri="{FF2B5EF4-FFF2-40B4-BE49-F238E27FC236}">
                      <a16:creationId xmlns:a16="http://schemas.microsoft.com/office/drawing/2014/main" id="{FDC55C57-26E8-C69A-3506-C926BD279E67}"/>
                    </a:ext>
                  </a:extLst>
                </p14:cNvPr>
                <p14:cNvContentPartPr/>
                <p14:nvPr/>
              </p14:nvContentPartPr>
              <p14:xfrm>
                <a:off x="292002" y="3630617"/>
                <a:ext cx="108360" cy="18360"/>
              </p14:xfrm>
            </p:contentPart>
          </mc:Choice>
          <mc:Fallback>
            <p:pic>
              <p:nvPicPr>
                <p:cNvPr id="173" name="Ink 172">
                  <a:extLst>
                    <a:ext uri="{FF2B5EF4-FFF2-40B4-BE49-F238E27FC236}">
                      <a16:creationId xmlns:a16="http://schemas.microsoft.com/office/drawing/2014/main" id="{FDC55C57-26E8-C69A-3506-C926BD279E67}"/>
                    </a:ext>
                  </a:extLst>
                </p:cNvPr>
                <p:cNvPicPr/>
                <p:nvPr/>
              </p:nvPicPr>
              <p:blipFill>
                <a:blip r:embed="rId244"/>
                <a:stretch>
                  <a:fillRect/>
                </a:stretch>
              </p:blipFill>
              <p:spPr>
                <a:xfrm>
                  <a:off x="274362" y="3612617"/>
                  <a:ext cx="1440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74" name="Ink 173">
                  <a:extLst>
                    <a:ext uri="{FF2B5EF4-FFF2-40B4-BE49-F238E27FC236}">
                      <a16:creationId xmlns:a16="http://schemas.microsoft.com/office/drawing/2014/main" id="{70E98F55-F634-99B6-7788-D81669E51F64}"/>
                    </a:ext>
                  </a:extLst>
                </p14:cNvPr>
                <p14:cNvContentPartPr/>
                <p14:nvPr/>
              </p14:nvContentPartPr>
              <p14:xfrm>
                <a:off x="415122" y="3474017"/>
                <a:ext cx="109800" cy="281160"/>
              </p14:xfrm>
            </p:contentPart>
          </mc:Choice>
          <mc:Fallback>
            <p:pic>
              <p:nvPicPr>
                <p:cNvPr id="174" name="Ink 173">
                  <a:extLst>
                    <a:ext uri="{FF2B5EF4-FFF2-40B4-BE49-F238E27FC236}">
                      <a16:creationId xmlns:a16="http://schemas.microsoft.com/office/drawing/2014/main" id="{70E98F55-F634-99B6-7788-D81669E51F64}"/>
                    </a:ext>
                  </a:extLst>
                </p:cNvPr>
                <p:cNvPicPr/>
                <p:nvPr/>
              </p:nvPicPr>
              <p:blipFill>
                <a:blip r:embed="rId246"/>
                <a:stretch>
                  <a:fillRect/>
                </a:stretch>
              </p:blipFill>
              <p:spPr>
                <a:xfrm>
                  <a:off x="397122" y="3456017"/>
                  <a:ext cx="14544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75" name="Ink 174">
                  <a:extLst>
                    <a:ext uri="{FF2B5EF4-FFF2-40B4-BE49-F238E27FC236}">
                      <a16:creationId xmlns:a16="http://schemas.microsoft.com/office/drawing/2014/main" id="{F4853528-F494-5556-D26D-7C5AEB3A58B3}"/>
                    </a:ext>
                  </a:extLst>
                </p14:cNvPr>
                <p14:cNvContentPartPr/>
                <p14:nvPr/>
              </p14:nvContentPartPr>
              <p14:xfrm>
                <a:off x="596202" y="3606857"/>
                <a:ext cx="20520" cy="204840"/>
              </p14:xfrm>
            </p:contentPart>
          </mc:Choice>
          <mc:Fallback>
            <p:pic>
              <p:nvPicPr>
                <p:cNvPr id="175" name="Ink 174">
                  <a:extLst>
                    <a:ext uri="{FF2B5EF4-FFF2-40B4-BE49-F238E27FC236}">
                      <a16:creationId xmlns:a16="http://schemas.microsoft.com/office/drawing/2014/main" id="{F4853528-F494-5556-D26D-7C5AEB3A58B3}"/>
                    </a:ext>
                  </a:extLst>
                </p:cNvPr>
                <p:cNvPicPr/>
                <p:nvPr/>
              </p:nvPicPr>
              <p:blipFill>
                <a:blip r:embed="rId248"/>
                <a:stretch>
                  <a:fillRect/>
                </a:stretch>
              </p:blipFill>
              <p:spPr>
                <a:xfrm>
                  <a:off x="578202" y="3589217"/>
                  <a:ext cx="5616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77" name="Ink 176">
                  <a:extLst>
                    <a:ext uri="{FF2B5EF4-FFF2-40B4-BE49-F238E27FC236}">
                      <a16:creationId xmlns:a16="http://schemas.microsoft.com/office/drawing/2014/main" id="{AAF6A84F-E391-F4E7-B466-2BC1F50B49AF}"/>
                    </a:ext>
                  </a:extLst>
                </p14:cNvPr>
                <p14:cNvContentPartPr/>
                <p14:nvPr/>
              </p14:nvContentPartPr>
              <p14:xfrm>
                <a:off x="698442" y="3436937"/>
                <a:ext cx="160560" cy="241200"/>
              </p14:xfrm>
            </p:contentPart>
          </mc:Choice>
          <mc:Fallback>
            <p:pic>
              <p:nvPicPr>
                <p:cNvPr id="177" name="Ink 176">
                  <a:extLst>
                    <a:ext uri="{FF2B5EF4-FFF2-40B4-BE49-F238E27FC236}">
                      <a16:creationId xmlns:a16="http://schemas.microsoft.com/office/drawing/2014/main" id="{AAF6A84F-E391-F4E7-B466-2BC1F50B49AF}"/>
                    </a:ext>
                  </a:extLst>
                </p:cNvPr>
                <p:cNvPicPr/>
                <p:nvPr/>
              </p:nvPicPr>
              <p:blipFill>
                <a:blip r:embed="rId250"/>
                <a:stretch>
                  <a:fillRect/>
                </a:stretch>
              </p:blipFill>
              <p:spPr>
                <a:xfrm>
                  <a:off x="680442" y="3419297"/>
                  <a:ext cx="19620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78" name="Ink 177">
                  <a:extLst>
                    <a:ext uri="{FF2B5EF4-FFF2-40B4-BE49-F238E27FC236}">
                      <a16:creationId xmlns:a16="http://schemas.microsoft.com/office/drawing/2014/main" id="{0DC4AB26-BF9E-8407-CEFC-E71075FB9380}"/>
                    </a:ext>
                  </a:extLst>
                </p14:cNvPr>
                <p14:cNvContentPartPr/>
                <p14:nvPr/>
              </p14:nvContentPartPr>
              <p14:xfrm>
                <a:off x="941442" y="3361697"/>
                <a:ext cx="7200" cy="2160"/>
              </p14:xfrm>
            </p:contentPart>
          </mc:Choice>
          <mc:Fallback>
            <p:pic>
              <p:nvPicPr>
                <p:cNvPr id="178" name="Ink 177">
                  <a:extLst>
                    <a:ext uri="{FF2B5EF4-FFF2-40B4-BE49-F238E27FC236}">
                      <a16:creationId xmlns:a16="http://schemas.microsoft.com/office/drawing/2014/main" id="{0DC4AB26-BF9E-8407-CEFC-E71075FB9380}"/>
                    </a:ext>
                  </a:extLst>
                </p:cNvPr>
                <p:cNvPicPr/>
                <p:nvPr/>
              </p:nvPicPr>
              <p:blipFill>
                <a:blip r:embed="rId252"/>
                <a:stretch>
                  <a:fillRect/>
                </a:stretch>
              </p:blipFill>
              <p:spPr>
                <a:xfrm>
                  <a:off x="923802" y="3343697"/>
                  <a:ext cx="428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79" name="Ink 178">
                  <a:extLst>
                    <a:ext uri="{FF2B5EF4-FFF2-40B4-BE49-F238E27FC236}">
                      <a16:creationId xmlns:a16="http://schemas.microsoft.com/office/drawing/2014/main" id="{385DF2B8-C0B4-6CB3-133A-7A33124958B0}"/>
                    </a:ext>
                  </a:extLst>
                </p14:cNvPr>
                <p14:cNvContentPartPr/>
                <p14:nvPr/>
              </p14:nvContentPartPr>
              <p14:xfrm>
                <a:off x="945042" y="3364937"/>
                <a:ext cx="94320" cy="391680"/>
              </p14:xfrm>
            </p:contentPart>
          </mc:Choice>
          <mc:Fallback>
            <p:pic>
              <p:nvPicPr>
                <p:cNvPr id="179" name="Ink 178">
                  <a:extLst>
                    <a:ext uri="{FF2B5EF4-FFF2-40B4-BE49-F238E27FC236}">
                      <a16:creationId xmlns:a16="http://schemas.microsoft.com/office/drawing/2014/main" id="{385DF2B8-C0B4-6CB3-133A-7A33124958B0}"/>
                    </a:ext>
                  </a:extLst>
                </p:cNvPr>
                <p:cNvPicPr/>
                <p:nvPr/>
              </p:nvPicPr>
              <p:blipFill>
                <a:blip r:embed="rId254"/>
                <a:stretch>
                  <a:fillRect/>
                </a:stretch>
              </p:blipFill>
              <p:spPr>
                <a:xfrm>
                  <a:off x="927042" y="3347297"/>
                  <a:ext cx="129960" cy="4273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80" name="Ink 179">
                  <a:extLst>
                    <a:ext uri="{FF2B5EF4-FFF2-40B4-BE49-F238E27FC236}">
                      <a16:creationId xmlns:a16="http://schemas.microsoft.com/office/drawing/2014/main" id="{3AFCD224-3479-1A8E-ACD8-C8D117EE6283}"/>
                    </a:ext>
                  </a:extLst>
                </p14:cNvPr>
                <p14:cNvContentPartPr/>
                <p14:nvPr/>
              </p14:nvContentPartPr>
              <p14:xfrm>
                <a:off x="119202" y="3765617"/>
                <a:ext cx="5410440" cy="219600"/>
              </p14:xfrm>
            </p:contentPart>
          </mc:Choice>
          <mc:Fallback>
            <p:pic>
              <p:nvPicPr>
                <p:cNvPr id="180" name="Ink 179">
                  <a:extLst>
                    <a:ext uri="{FF2B5EF4-FFF2-40B4-BE49-F238E27FC236}">
                      <a16:creationId xmlns:a16="http://schemas.microsoft.com/office/drawing/2014/main" id="{3AFCD224-3479-1A8E-ACD8-C8D117EE6283}"/>
                    </a:ext>
                  </a:extLst>
                </p:cNvPr>
                <p:cNvPicPr/>
                <p:nvPr/>
              </p:nvPicPr>
              <p:blipFill>
                <a:blip r:embed="rId256"/>
                <a:stretch>
                  <a:fillRect/>
                </a:stretch>
              </p:blipFill>
              <p:spPr>
                <a:xfrm>
                  <a:off x="101562" y="3747977"/>
                  <a:ext cx="544608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82" name="Ink 181">
                  <a:extLst>
                    <a:ext uri="{FF2B5EF4-FFF2-40B4-BE49-F238E27FC236}">
                      <a16:creationId xmlns:a16="http://schemas.microsoft.com/office/drawing/2014/main" id="{EFE0D002-CD20-7DC0-6EAF-05086D3B634B}"/>
                    </a:ext>
                  </a:extLst>
                </p14:cNvPr>
                <p14:cNvContentPartPr/>
                <p14:nvPr/>
              </p14:nvContentPartPr>
              <p14:xfrm>
                <a:off x="341322" y="4101857"/>
                <a:ext cx="95400" cy="455040"/>
              </p14:xfrm>
            </p:contentPart>
          </mc:Choice>
          <mc:Fallback>
            <p:pic>
              <p:nvPicPr>
                <p:cNvPr id="182" name="Ink 181">
                  <a:extLst>
                    <a:ext uri="{FF2B5EF4-FFF2-40B4-BE49-F238E27FC236}">
                      <a16:creationId xmlns:a16="http://schemas.microsoft.com/office/drawing/2014/main" id="{EFE0D002-CD20-7DC0-6EAF-05086D3B634B}"/>
                    </a:ext>
                  </a:extLst>
                </p:cNvPr>
                <p:cNvPicPr/>
                <p:nvPr/>
              </p:nvPicPr>
              <p:blipFill>
                <a:blip r:embed="rId258"/>
                <a:stretch>
                  <a:fillRect/>
                </a:stretch>
              </p:blipFill>
              <p:spPr>
                <a:xfrm>
                  <a:off x="323322" y="4083857"/>
                  <a:ext cx="131040" cy="4906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83" name="Ink 182">
                  <a:extLst>
                    <a:ext uri="{FF2B5EF4-FFF2-40B4-BE49-F238E27FC236}">
                      <a16:creationId xmlns:a16="http://schemas.microsoft.com/office/drawing/2014/main" id="{0FDE3A53-7CEF-BECC-1E25-172EC79447E3}"/>
                    </a:ext>
                  </a:extLst>
                </p14:cNvPr>
                <p14:cNvContentPartPr/>
                <p14:nvPr/>
              </p14:nvContentPartPr>
              <p14:xfrm>
                <a:off x="452922" y="4201937"/>
                <a:ext cx="135000" cy="268920"/>
              </p14:xfrm>
            </p:contentPart>
          </mc:Choice>
          <mc:Fallback>
            <p:pic>
              <p:nvPicPr>
                <p:cNvPr id="183" name="Ink 182">
                  <a:extLst>
                    <a:ext uri="{FF2B5EF4-FFF2-40B4-BE49-F238E27FC236}">
                      <a16:creationId xmlns:a16="http://schemas.microsoft.com/office/drawing/2014/main" id="{0FDE3A53-7CEF-BECC-1E25-172EC79447E3}"/>
                    </a:ext>
                  </a:extLst>
                </p:cNvPr>
                <p:cNvPicPr/>
                <p:nvPr/>
              </p:nvPicPr>
              <p:blipFill>
                <a:blip r:embed="rId260"/>
                <a:stretch>
                  <a:fillRect/>
                </a:stretch>
              </p:blipFill>
              <p:spPr>
                <a:xfrm>
                  <a:off x="435282" y="4184297"/>
                  <a:ext cx="17064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84" name="Ink 183">
                  <a:extLst>
                    <a:ext uri="{FF2B5EF4-FFF2-40B4-BE49-F238E27FC236}">
                      <a16:creationId xmlns:a16="http://schemas.microsoft.com/office/drawing/2014/main" id="{4049CCF6-CD48-DBAB-DC96-20B2EDAB81C5}"/>
                    </a:ext>
                  </a:extLst>
                </p14:cNvPr>
                <p14:cNvContentPartPr/>
                <p14:nvPr/>
              </p14:nvContentPartPr>
              <p14:xfrm>
                <a:off x="715002" y="4348097"/>
                <a:ext cx="35640" cy="162360"/>
              </p14:xfrm>
            </p:contentPart>
          </mc:Choice>
          <mc:Fallback>
            <p:pic>
              <p:nvPicPr>
                <p:cNvPr id="184" name="Ink 183">
                  <a:extLst>
                    <a:ext uri="{FF2B5EF4-FFF2-40B4-BE49-F238E27FC236}">
                      <a16:creationId xmlns:a16="http://schemas.microsoft.com/office/drawing/2014/main" id="{4049CCF6-CD48-DBAB-DC96-20B2EDAB81C5}"/>
                    </a:ext>
                  </a:extLst>
                </p:cNvPr>
                <p:cNvPicPr/>
                <p:nvPr/>
              </p:nvPicPr>
              <p:blipFill>
                <a:blip r:embed="rId262"/>
                <a:stretch>
                  <a:fillRect/>
                </a:stretch>
              </p:blipFill>
              <p:spPr>
                <a:xfrm>
                  <a:off x="697362" y="4330457"/>
                  <a:ext cx="7128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85" name="Ink 184">
                  <a:extLst>
                    <a:ext uri="{FF2B5EF4-FFF2-40B4-BE49-F238E27FC236}">
                      <a16:creationId xmlns:a16="http://schemas.microsoft.com/office/drawing/2014/main" id="{F64764DA-6A20-6C9D-D879-37FAC960D9C5}"/>
                    </a:ext>
                  </a:extLst>
                </p14:cNvPr>
                <p14:cNvContentPartPr/>
                <p14:nvPr/>
              </p14:nvContentPartPr>
              <p14:xfrm>
                <a:off x="877002" y="4102217"/>
                <a:ext cx="97920" cy="315360"/>
              </p14:xfrm>
            </p:contentPart>
          </mc:Choice>
          <mc:Fallback>
            <p:pic>
              <p:nvPicPr>
                <p:cNvPr id="185" name="Ink 184">
                  <a:extLst>
                    <a:ext uri="{FF2B5EF4-FFF2-40B4-BE49-F238E27FC236}">
                      <a16:creationId xmlns:a16="http://schemas.microsoft.com/office/drawing/2014/main" id="{F64764DA-6A20-6C9D-D879-37FAC960D9C5}"/>
                    </a:ext>
                  </a:extLst>
                </p:cNvPr>
                <p:cNvPicPr/>
                <p:nvPr/>
              </p:nvPicPr>
              <p:blipFill>
                <a:blip r:embed="rId264"/>
                <a:stretch>
                  <a:fillRect/>
                </a:stretch>
              </p:blipFill>
              <p:spPr>
                <a:xfrm>
                  <a:off x="859002" y="4084217"/>
                  <a:ext cx="133560" cy="3510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86" name="Ink 185">
                  <a:extLst>
                    <a:ext uri="{FF2B5EF4-FFF2-40B4-BE49-F238E27FC236}">
                      <a16:creationId xmlns:a16="http://schemas.microsoft.com/office/drawing/2014/main" id="{7A1384E8-B776-90EE-AED1-D329BC744529}"/>
                    </a:ext>
                  </a:extLst>
                </p14:cNvPr>
                <p14:cNvContentPartPr/>
                <p14:nvPr/>
              </p14:nvContentPartPr>
              <p14:xfrm>
                <a:off x="1008042" y="4082057"/>
                <a:ext cx="101160" cy="406800"/>
              </p14:xfrm>
            </p:contentPart>
          </mc:Choice>
          <mc:Fallback>
            <p:pic>
              <p:nvPicPr>
                <p:cNvPr id="186" name="Ink 185">
                  <a:extLst>
                    <a:ext uri="{FF2B5EF4-FFF2-40B4-BE49-F238E27FC236}">
                      <a16:creationId xmlns:a16="http://schemas.microsoft.com/office/drawing/2014/main" id="{7A1384E8-B776-90EE-AED1-D329BC744529}"/>
                    </a:ext>
                  </a:extLst>
                </p:cNvPr>
                <p:cNvPicPr/>
                <p:nvPr/>
              </p:nvPicPr>
              <p:blipFill>
                <a:blip r:embed="rId266"/>
                <a:stretch>
                  <a:fillRect/>
                </a:stretch>
              </p:blipFill>
              <p:spPr>
                <a:xfrm>
                  <a:off x="990042" y="4064057"/>
                  <a:ext cx="136800" cy="4424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87" name="Ink 186">
                  <a:extLst>
                    <a:ext uri="{FF2B5EF4-FFF2-40B4-BE49-F238E27FC236}">
                      <a16:creationId xmlns:a16="http://schemas.microsoft.com/office/drawing/2014/main" id="{B830CB1D-FCB7-CD6F-3DDE-9C8AE912C9C6}"/>
                    </a:ext>
                  </a:extLst>
                </p14:cNvPr>
                <p14:cNvContentPartPr/>
                <p14:nvPr/>
              </p14:nvContentPartPr>
              <p14:xfrm>
                <a:off x="162402" y="4372937"/>
                <a:ext cx="5365440" cy="380160"/>
              </p14:xfrm>
            </p:contentPart>
          </mc:Choice>
          <mc:Fallback>
            <p:pic>
              <p:nvPicPr>
                <p:cNvPr id="187" name="Ink 186">
                  <a:extLst>
                    <a:ext uri="{FF2B5EF4-FFF2-40B4-BE49-F238E27FC236}">
                      <a16:creationId xmlns:a16="http://schemas.microsoft.com/office/drawing/2014/main" id="{B830CB1D-FCB7-CD6F-3DDE-9C8AE912C9C6}"/>
                    </a:ext>
                  </a:extLst>
                </p:cNvPr>
                <p:cNvPicPr/>
                <p:nvPr/>
              </p:nvPicPr>
              <p:blipFill>
                <a:blip r:embed="rId268"/>
                <a:stretch>
                  <a:fillRect/>
                </a:stretch>
              </p:blipFill>
              <p:spPr>
                <a:xfrm>
                  <a:off x="144402" y="4355297"/>
                  <a:ext cx="5401080" cy="4158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89" name="Ink 188">
                  <a:extLst>
                    <a:ext uri="{FF2B5EF4-FFF2-40B4-BE49-F238E27FC236}">
                      <a16:creationId xmlns:a16="http://schemas.microsoft.com/office/drawing/2014/main" id="{BAF5677B-5229-9D98-1E6C-E281B01235A8}"/>
                    </a:ext>
                  </a:extLst>
                </p14:cNvPr>
                <p14:cNvContentPartPr/>
                <p14:nvPr/>
              </p14:nvContentPartPr>
              <p14:xfrm>
                <a:off x="457962" y="5011217"/>
                <a:ext cx="171360" cy="545040"/>
              </p14:xfrm>
            </p:contentPart>
          </mc:Choice>
          <mc:Fallback>
            <p:pic>
              <p:nvPicPr>
                <p:cNvPr id="189" name="Ink 188">
                  <a:extLst>
                    <a:ext uri="{FF2B5EF4-FFF2-40B4-BE49-F238E27FC236}">
                      <a16:creationId xmlns:a16="http://schemas.microsoft.com/office/drawing/2014/main" id="{BAF5677B-5229-9D98-1E6C-E281B01235A8}"/>
                    </a:ext>
                  </a:extLst>
                </p:cNvPr>
                <p:cNvPicPr/>
                <p:nvPr/>
              </p:nvPicPr>
              <p:blipFill>
                <a:blip r:embed="rId270"/>
                <a:stretch>
                  <a:fillRect/>
                </a:stretch>
              </p:blipFill>
              <p:spPr>
                <a:xfrm>
                  <a:off x="440322" y="4993217"/>
                  <a:ext cx="207000" cy="5806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90" name="Ink 189">
                  <a:extLst>
                    <a:ext uri="{FF2B5EF4-FFF2-40B4-BE49-F238E27FC236}">
                      <a16:creationId xmlns:a16="http://schemas.microsoft.com/office/drawing/2014/main" id="{928D1B74-354D-2268-FDA3-D07DAA8C30E6}"/>
                    </a:ext>
                  </a:extLst>
                </p14:cNvPr>
                <p14:cNvContentPartPr/>
                <p14:nvPr/>
              </p14:nvContentPartPr>
              <p14:xfrm>
                <a:off x="607362" y="5099417"/>
                <a:ext cx="165240" cy="353160"/>
              </p14:xfrm>
            </p:contentPart>
          </mc:Choice>
          <mc:Fallback>
            <p:pic>
              <p:nvPicPr>
                <p:cNvPr id="190" name="Ink 189">
                  <a:extLst>
                    <a:ext uri="{FF2B5EF4-FFF2-40B4-BE49-F238E27FC236}">
                      <a16:creationId xmlns:a16="http://schemas.microsoft.com/office/drawing/2014/main" id="{928D1B74-354D-2268-FDA3-D07DAA8C30E6}"/>
                    </a:ext>
                  </a:extLst>
                </p:cNvPr>
                <p:cNvPicPr/>
                <p:nvPr/>
              </p:nvPicPr>
              <p:blipFill>
                <a:blip r:embed="rId272"/>
                <a:stretch>
                  <a:fillRect/>
                </a:stretch>
              </p:blipFill>
              <p:spPr>
                <a:xfrm>
                  <a:off x="589362" y="5081777"/>
                  <a:ext cx="200880" cy="3888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91" name="Ink 190">
                  <a:extLst>
                    <a:ext uri="{FF2B5EF4-FFF2-40B4-BE49-F238E27FC236}">
                      <a16:creationId xmlns:a16="http://schemas.microsoft.com/office/drawing/2014/main" id="{E7DEC974-0C61-BC35-BF30-BE6F5574E56D}"/>
                    </a:ext>
                  </a:extLst>
                </p14:cNvPr>
                <p14:cNvContentPartPr/>
                <p14:nvPr/>
              </p14:nvContentPartPr>
              <p14:xfrm>
                <a:off x="876642" y="5257457"/>
                <a:ext cx="61920" cy="251640"/>
              </p14:xfrm>
            </p:contentPart>
          </mc:Choice>
          <mc:Fallback>
            <p:pic>
              <p:nvPicPr>
                <p:cNvPr id="191" name="Ink 190">
                  <a:extLst>
                    <a:ext uri="{FF2B5EF4-FFF2-40B4-BE49-F238E27FC236}">
                      <a16:creationId xmlns:a16="http://schemas.microsoft.com/office/drawing/2014/main" id="{E7DEC974-0C61-BC35-BF30-BE6F5574E56D}"/>
                    </a:ext>
                  </a:extLst>
                </p:cNvPr>
                <p:cNvPicPr/>
                <p:nvPr/>
              </p:nvPicPr>
              <p:blipFill>
                <a:blip r:embed="rId274"/>
                <a:stretch>
                  <a:fillRect/>
                </a:stretch>
              </p:blipFill>
              <p:spPr>
                <a:xfrm>
                  <a:off x="859002" y="5239457"/>
                  <a:ext cx="9756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92" name="Ink 191">
                  <a:extLst>
                    <a:ext uri="{FF2B5EF4-FFF2-40B4-BE49-F238E27FC236}">
                      <a16:creationId xmlns:a16="http://schemas.microsoft.com/office/drawing/2014/main" id="{3088399A-12E8-594D-E8D8-D130B5465E07}"/>
                    </a:ext>
                  </a:extLst>
                </p14:cNvPr>
                <p14:cNvContentPartPr/>
                <p14:nvPr/>
              </p14:nvContentPartPr>
              <p14:xfrm>
                <a:off x="967002" y="5137937"/>
                <a:ext cx="131400" cy="201960"/>
              </p14:xfrm>
            </p:contentPart>
          </mc:Choice>
          <mc:Fallback>
            <p:pic>
              <p:nvPicPr>
                <p:cNvPr id="192" name="Ink 191">
                  <a:extLst>
                    <a:ext uri="{FF2B5EF4-FFF2-40B4-BE49-F238E27FC236}">
                      <a16:creationId xmlns:a16="http://schemas.microsoft.com/office/drawing/2014/main" id="{3088399A-12E8-594D-E8D8-D130B5465E07}"/>
                    </a:ext>
                  </a:extLst>
                </p:cNvPr>
                <p:cNvPicPr/>
                <p:nvPr/>
              </p:nvPicPr>
              <p:blipFill>
                <a:blip r:embed="rId276"/>
                <a:stretch>
                  <a:fillRect/>
                </a:stretch>
              </p:blipFill>
              <p:spPr>
                <a:xfrm>
                  <a:off x="949002" y="5119937"/>
                  <a:ext cx="16704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93" name="Ink 192">
                  <a:extLst>
                    <a:ext uri="{FF2B5EF4-FFF2-40B4-BE49-F238E27FC236}">
                      <a16:creationId xmlns:a16="http://schemas.microsoft.com/office/drawing/2014/main" id="{6FF9550F-A212-9BDB-F335-2ED6345B21C6}"/>
                    </a:ext>
                  </a:extLst>
                </p14:cNvPr>
                <p14:cNvContentPartPr/>
                <p14:nvPr/>
              </p14:nvContentPartPr>
              <p14:xfrm>
                <a:off x="1084002" y="5073857"/>
                <a:ext cx="172800" cy="185400"/>
              </p14:xfrm>
            </p:contentPart>
          </mc:Choice>
          <mc:Fallback>
            <p:pic>
              <p:nvPicPr>
                <p:cNvPr id="193" name="Ink 192">
                  <a:extLst>
                    <a:ext uri="{FF2B5EF4-FFF2-40B4-BE49-F238E27FC236}">
                      <a16:creationId xmlns:a16="http://schemas.microsoft.com/office/drawing/2014/main" id="{6FF9550F-A212-9BDB-F335-2ED6345B21C6}"/>
                    </a:ext>
                  </a:extLst>
                </p:cNvPr>
                <p:cNvPicPr/>
                <p:nvPr/>
              </p:nvPicPr>
              <p:blipFill>
                <a:blip r:embed="rId278"/>
                <a:stretch>
                  <a:fillRect/>
                </a:stretch>
              </p:blipFill>
              <p:spPr>
                <a:xfrm>
                  <a:off x="1066362" y="5055857"/>
                  <a:ext cx="2084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95" name="Ink 194">
                  <a:extLst>
                    <a:ext uri="{FF2B5EF4-FFF2-40B4-BE49-F238E27FC236}">
                      <a16:creationId xmlns:a16="http://schemas.microsoft.com/office/drawing/2014/main" id="{6248E37D-7A43-6A51-CAEC-28C45F4736E2}"/>
                    </a:ext>
                  </a:extLst>
                </p14:cNvPr>
                <p14:cNvContentPartPr/>
                <p14:nvPr/>
              </p14:nvContentPartPr>
              <p14:xfrm>
                <a:off x="1240602" y="4917977"/>
                <a:ext cx="178200" cy="549000"/>
              </p14:xfrm>
            </p:contentPart>
          </mc:Choice>
          <mc:Fallback>
            <p:pic>
              <p:nvPicPr>
                <p:cNvPr id="195" name="Ink 194">
                  <a:extLst>
                    <a:ext uri="{FF2B5EF4-FFF2-40B4-BE49-F238E27FC236}">
                      <a16:creationId xmlns:a16="http://schemas.microsoft.com/office/drawing/2014/main" id="{6248E37D-7A43-6A51-CAEC-28C45F4736E2}"/>
                    </a:ext>
                  </a:extLst>
                </p:cNvPr>
                <p:cNvPicPr/>
                <p:nvPr/>
              </p:nvPicPr>
              <p:blipFill>
                <a:blip r:embed="rId280"/>
                <a:stretch>
                  <a:fillRect/>
                </a:stretch>
              </p:blipFill>
              <p:spPr>
                <a:xfrm>
                  <a:off x="1222962" y="4899977"/>
                  <a:ext cx="213840" cy="5846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97" name="Ink 196">
                  <a:extLst>
                    <a:ext uri="{FF2B5EF4-FFF2-40B4-BE49-F238E27FC236}">
                      <a16:creationId xmlns:a16="http://schemas.microsoft.com/office/drawing/2014/main" id="{EA66FBA5-A7B1-A491-3693-A702DAFDCEBA}"/>
                    </a:ext>
                  </a:extLst>
                </p14:cNvPr>
                <p14:cNvContentPartPr/>
                <p14:nvPr/>
              </p14:nvContentPartPr>
              <p14:xfrm>
                <a:off x="1640922" y="1931057"/>
                <a:ext cx="267480" cy="12240"/>
              </p14:xfrm>
            </p:contentPart>
          </mc:Choice>
          <mc:Fallback>
            <p:pic>
              <p:nvPicPr>
                <p:cNvPr id="197" name="Ink 196">
                  <a:extLst>
                    <a:ext uri="{FF2B5EF4-FFF2-40B4-BE49-F238E27FC236}">
                      <a16:creationId xmlns:a16="http://schemas.microsoft.com/office/drawing/2014/main" id="{EA66FBA5-A7B1-A491-3693-A702DAFDCEBA}"/>
                    </a:ext>
                  </a:extLst>
                </p:cNvPr>
                <p:cNvPicPr/>
                <p:nvPr/>
              </p:nvPicPr>
              <p:blipFill>
                <a:blip r:embed="rId282"/>
                <a:stretch>
                  <a:fillRect/>
                </a:stretch>
              </p:blipFill>
              <p:spPr>
                <a:xfrm>
                  <a:off x="1622922" y="1913417"/>
                  <a:ext cx="3031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98" name="Ink 197">
                  <a:extLst>
                    <a:ext uri="{FF2B5EF4-FFF2-40B4-BE49-F238E27FC236}">
                      <a16:creationId xmlns:a16="http://schemas.microsoft.com/office/drawing/2014/main" id="{43F4483F-1B2C-D924-AEB8-94481E8F96CB}"/>
                    </a:ext>
                  </a:extLst>
                </p14:cNvPr>
                <p14:cNvContentPartPr/>
                <p14:nvPr/>
              </p14:nvContentPartPr>
              <p14:xfrm>
                <a:off x="1771602" y="1978217"/>
                <a:ext cx="68400" cy="233640"/>
              </p14:xfrm>
            </p:contentPart>
          </mc:Choice>
          <mc:Fallback>
            <p:pic>
              <p:nvPicPr>
                <p:cNvPr id="198" name="Ink 197">
                  <a:extLst>
                    <a:ext uri="{FF2B5EF4-FFF2-40B4-BE49-F238E27FC236}">
                      <a16:creationId xmlns:a16="http://schemas.microsoft.com/office/drawing/2014/main" id="{43F4483F-1B2C-D924-AEB8-94481E8F96CB}"/>
                    </a:ext>
                  </a:extLst>
                </p:cNvPr>
                <p:cNvPicPr/>
                <p:nvPr/>
              </p:nvPicPr>
              <p:blipFill>
                <a:blip r:embed="rId284"/>
                <a:stretch>
                  <a:fillRect/>
                </a:stretch>
              </p:blipFill>
              <p:spPr>
                <a:xfrm>
                  <a:off x="1753962" y="1960217"/>
                  <a:ext cx="10404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99" name="Ink 198">
                  <a:extLst>
                    <a:ext uri="{FF2B5EF4-FFF2-40B4-BE49-F238E27FC236}">
                      <a16:creationId xmlns:a16="http://schemas.microsoft.com/office/drawing/2014/main" id="{61936D2C-0072-B315-986E-031DAB11CA75}"/>
                    </a:ext>
                  </a:extLst>
                </p14:cNvPr>
                <p14:cNvContentPartPr/>
                <p14:nvPr/>
              </p14:nvContentPartPr>
              <p14:xfrm>
                <a:off x="1997322" y="1888217"/>
                <a:ext cx="151200" cy="311400"/>
              </p14:xfrm>
            </p:contentPart>
          </mc:Choice>
          <mc:Fallback>
            <p:pic>
              <p:nvPicPr>
                <p:cNvPr id="199" name="Ink 198">
                  <a:extLst>
                    <a:ext uri="{FF2B5EF4-FFF2-40B4-BE49-F238E27FC236}">
                      <a16:creationId xmlns:a16="http://schemas.microsoft.com/office/drawing/2014/main" id="{61936D2C-0072-B315-986E-031DAB11CA75}"/>
                    </a:ext>
                  </a:extLst>
                </p:cNvPr>
                <p:cNvPicPr/>
                <p:nvPr/>
              </p:nvPicPr>
              <p:blipFill>
                <a:blip r:embed="rId286"/>
                <a:stretch>
                  <a:fillRect/>
                </a:stretch>
              </p:blipFill>
              <p:spPr>
                <a:xfrm>
                  <a:off x="1979682" y="1870217"/>
                  <a:ext cx="186840" cy="3470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02" name="Ink 201">
                  <a:extLst>
                    <a:ext uri="{FF2B5EF4-FFF2-40B4-BE49-F238E27FC236}">
                      <a16:creationId xmlns:a16="http://schemas.microsoft.com/office/drawing/2014/main" id="{A4FD55E5-00E5-B865-827A-0330AB0032FF}"/>
                    </a:ext>
                  </a:extLst>
                </p14:cNvPr>
                <p14:cNvContentPartPr/>
                <p14:nvPr/>
              </p14:nvContentPartPr>
              <p14:xfrm>
                <a:off x="2241042" y="1837097"/>
                <a:ext cx="460440" cy="3962160"/>
              </p14:xfrm>
            </p:contentPart>
          </mc:Choice>
          <mc:Fallback>
            <p:pic>
              <p:nvPicPr>
                <p:cNvPr id="202" name="Ink 201">
                  <a:extLst>
                    <a:ext uri="{FF2B5EF4-FFF2-40B4-BE49-F238E27FC236}">
                      <a16:creationId xmlns:a16="http://schemas.microsoft.com/office/drawing/2014/main" id="{A4FD55E5-00E5-B865-827A-0330AB0032FF}"/>
                    </a:ext>
                  </a:extLst>
                </p:cNvPr>
                <p:cNvPicPr/>
                <p:nvPr/>
              </p:nvPicPr>
              <p:blipFill>
                <a:blip r:embed="rId288"/>
                <a:stretch>
                  <a:fillRect/>
                </a:stretch>
              </p:blipFill>
              <p:spPr>
                <a:xfrm>
                  <a:off x="2223042" y="1819097"/>
                  <a:ext cx="496080" cy="39978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03" name="Ink 202">
                  <a:extLst>
                    <a:ext uri="{FF2B5EF4-FFF2-40B4-BE49-F238E27FC236}">
                      <a16:creationId xmlns:a16="http://schemas.microsoft.com/office/drawing/2014/main" id="{DF92D753-0B44-C1BF-65C6-99CAE912F92E}"/>
                    </a:ext>
                  </a:extLst>
                </p14:cNvPr>
                <p14:cNvContentPartPr/>
                <p14:nvPr/>
              </p14:nvContentPartPr>
              <p14:xfrm>
                <a:off x="2588802" y="1821977"/>
                <a:ext cx="177120" cy="421200"/>
              </p14:xfrm>
            </p:contentPart>
          </mc:Choice>
          <mc:Fallback>
            <p:pic>
              <p:nvPicPr>
                <p:cNvPr id="203" name="Ink 202">
                  <a:extLst>
                    <a:ext uri="{FF2B5EF4-FFF2-40B4-BE49-F238E27FC236}">
                      <a16:creationId xmlns:a16="http://schemas.microsoft.com/office/drawing/2014/main" id="{DF92D753-0B44-C1BF-65C6-99CAE912F92E}"/>
                    </a:ext>
                  </a:extLst>
                </p:cNvPr>
                <p:cNvPicPr/>
                <p:nvPr/>
              </p:nvPicPr>
              <p:blipFill>
                <a:blip r:embed="rId290"/>
                <a:stretch>
                  <a:fillRect/>
                </a:stretch>
              </p:blipFill>
              <p:spPr>
                <a:xfrm>
                  <a:off x="2570802" y="1803977"/>
                  <a:ext cx="212760" cy="4568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04" name="Ink 203">
                  <a:extLst>
                    <a:ext uri="{FF2B5EF4-FFF2-40B4-BE49-F238E27FC236}">
                      <a16:creationId xmlns:a16="http://schemas.microsoft.com/office/drawing/2014/main" id="{D7D221A3-B9E5-2332-FCDF-DDEE1962E99C}"/>
                    </a:ext>
                  </a:extLst>
                </p14:cNvPr>
                <p14:cNvContentPartPr/>
                <p14:nvPr/>
              </p14:nvContentPartPr>
              <p14:xfrm>
                <a:off x="2747562" y="1760777"/>
                <a:ext cx="24480" cy="117720"/>
              </p14:xfrm>
            </p:contentPart>
          </mc:Choice>
          <mc:Fallback>
            <p:pic>
              <p:nvPicPr>
                <p:cNvPr id="204" name="Ink 203">
                  <a:extLst>
                    <a:ext uri="{FF2B5EF4-FFF2-40B4-BE49-F238E27FC236}">
                      <a16:creationId xmlns:a16="http://schemas.microsoft.com/office/drawing/2014/main" id="{D7D221A3-B9E5-2332-FCDF-DDEE1962E99C}"/>
                    </a:ext>
                  </a:extLst>
                </p:cNvPr>
                <p:cNvPicPr/>
                <p:nvPr/>
              </p:nvPicPr>
              <p:blipFill>
                <a:blip r:embed="rId292"/>
                <a:stretch>
                  <a:fillRect/>
                </a:stretch>
              </p:blipFill>
              <p:spPr>
                <a:xfrm>
                  <a:off x="2729922" y="1743137"/>
                  <a:ext cx="601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05" name="Ink 204">
                  <a:extLst>
                    <a:ext uri="{FF2B5EF4-FFF2-40B4-BE49-F238E27FC236}">
                      <a16:creationId xmlns:a16="http://schemas.microsoft.com/office/drawing/2014/main" id="{95FA66D5-3541-C0AD-E970-A1F6CF8C6EEC}"/>
                    </a:ext>
                  </a:extLst>
                </p14:cNvPr>
                <p14:cNvContentPartPr/>
                <p14:nvPr/>
              </p14:nvContentPartPr>
              <p14:xfrm>
                <a:off x="2828922" y="1758617"/>
                <a:ext cx="120960" cy="320760"/>
              </p14:xfrm>
            </p:contentPart>
          </mc:Choice>
          <mc:Fallback>
            <p:pic>
              <p:nvPicPr>
                <p:cNvPr id="205" name="Ink 204">
                  <a:extLst>
                    <a:ext uri="{FF2B5EF4-FFF2-40B4-BE49-F238E27FC236}">
                      <a16:creationId xmlns:a16="http://schemas.microsoft.com/office/drawing/2014/main" id="{95FA66D5-3541-C0AD-E970-A1F6CF8C6EEC}"/>
                    </a:ext>
                  </a:extLst>
                </p:cNvPr>
                <p:cNvPicPr/>
                <p:nvPr/>
              </p:nvPicPr>
              <p:blipFill>
                <a:blip r:embed="rId294"/>
                <a:stretch>
                  <a:fillRect/>
                </a:stretch>
              </p:blipFill>
              <p:spPr>
                <a:xfrm>
                  <a:off x="2811282" y="1740617"/>
                  <a:ext cx="156600" cy="3564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07" name="Ink 206">
                  <a:extLst>
                    <a:ext uri="{FF2B5EF4-FFF2-40B4-BE49-F238E27FC236}">
                      <a16:creationId xmlns:a16="http://schemas.microsoft.com/office/drawing/2014/main" id="{C5849AB4-6101-9C3C-0B96-2A3F11A5478F}"/>
                    </a:ext>
                  </a:extLst>
                </p14:cNvPr>
                <p14:cNvContentPartPr/>
                <p14:nvPr/>
              </p14:nvContentPartPr>
              <p14:xfrm>
                <a:off x="2979762" y="1805417"/>
                <a:ext cx="61920" cy="202680"/>
              </p14:xfrm>
            </p:contentPart>
          </mc:Choice>
          <mc:Fallback>
            <p:pic>
              <p:nvPicPr>
                <p:cNvPr id="207" name="Ink 206">
                  <a:extLst>
                    <a:ext uri="{FF2B5EF4-FFF2-40B4-BE49-F238E27FC236}">
                      <a16:creationId xmlns:a16="http://schemas.microsoft.com/office/drawing/2014/main" id="{C5849AB4-6101-9C3C-0B96-2A3F11A5478F}"/>
                    </a:ext>
                  </a:extLst>
                </p:cNvPr>
                <p:cNvPicPr/>
                <p:nvPr/>
              </p:nvPicPr>
              <p:blipFill>
                <a:blip r:embed="rId296"/>
                <a:stretch>
                  <a:fillRect/>
                </a:stretch>
              </p:blipFill>
              <p:spPr>
                <a:xfrm>
                  <a:off x="2961762" y="1787417"/>
                  <a:ext cx="9756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08" name="Ink 207">
                  <a:extLst>
                    <a:ext uri="{FF2B5EF4-FFF2-40B4-BE49-F238E27FC236}">
                      <a16:creationId xmlns:a16="http://schemas.microsoft.com/office/drawing/2014/main" id="{BC03C543-11E6-F4B7-FC38-DDC5318C1A7B}"/>
                    </a:ext>
                  </a:extLst>
                </p14:cNvPr>
                <p14:cNvContentPartPr/>
                <p14:nvPr/>
              </p14:nvContentPartPr>
              <p14:xfrm>
                <a:off x="2919282" y="1832417"/>
                <a:ext cx="148320" cy="178560"/>
              </p14:xfrm>
            </p:contentPart>
          </mc:Choice>
          <mc:Fallback>
            <p:pic>
              <p:nvPicPr>
                <p:cNvPr id="208" name="Ink 207">
                  <a:extLst>
                    <a:ext uri="{FF2B5EF4-FFF2-40B4-BE49-F238E27FC236}">
                      <a16:creationId xmlns:a16="http://schemas.microsoft.com/office/drawing/2014/main" id="{BC03C543-11E6-F4B7-FC38-DDC5318C1A7B}"/>
                    </a:ext>
                  </a:extLst>
                </p:cNvPr>
                <p:cNvPicPr/>
                <p:nvPr/>
              </p:nvPicPr>
              <p:blipFill>
                <a:blip r:embed="rId298"/>
                <a:stretch>
                  <a:fillRect/>
                </a:stretch>
              </p:blipFill>
              <p:spPr>
                <a:xfrm>
                  <a:off x="2901282" y="1814417"/>
                  <a:ext cx="1839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09" name="Ink 208">
                  <a:extLst>
                    <a:ext uri="{FF2B5EF4-FFF2-40B4-BE49-F238E27FC236}">
                      <a16:creationId xmlns:a16="http://schemas.microsoft.com/office/drawing/2014/main" id="{CAF327A7-F751-C163-A9CC-9CA7DBC22DA8}"/>
                    </a:ext>
                  </a:extLst>
                </p14:cNvPr>
                <p14:cNvContentPartPr/>
                <p14:nvPr/>
              </p14:nvContentPartPr>
              <p14:xfrm>
                <a:off x="3080922" y="1706417"/>
                <a:ext cx="135360" cy="344160"/>
              </p14:xfrm>
            </p:contentPart>
          </mc:Choice>
          <mc:Fallback>
            <p:pic>
              <p:nvPicPr>
                <p:cNvPr id="209" name="Ink 208">
                  <a:extLst>
                    <a:ext uri="{FF2B5EF4-FFF2-40B4-BE49-F238E27FC236}">
                      <a16:creationId xmlns:a16="http://schemas.microsoft.com/office/drawing/2014/main" id="{CAF327A7-F751-C163-A9CC-9CA7DBC22DA8}"/>
                    </a:ext>
                  </a:extLst>
                </p:cNvPr>
                <p:cNvPicPr/>
                <p:nvPr/>
              </p:nvPicPr>
              <p:blipFill>
                <a:blip r:embed="rId300"/>
                <a:stretch>
                  <a:fillRect/>
                </a:stretch>
              </p:blipFill>
              <p:spPr>
                <a:xfrm>
                  <a:off x="3062922" y="1688777"/>
                  <a:ext cx="171000" cy="3798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28" name="Ink 227">
                  <a:extLst>
                    <a:ext uri="{FF2B5EF4-FFF2-40B4-BE49-F238E27FC236}">
                      <a16:creationId xmlns:a16="http://schemas.microsoft.com/office/drawing/2014/main" id="{17F689AB-915B-9411-942A-39F65998702D}"/>
                    </a:ext>
                  </a:extLst>
                </p14:cNvPr>
                <p14:cNvContentPartPr/>
                <p14:nvPr/>
              </p14:nvContentPartPr>
              <p14:xfrm>
                <a:off x="3375042" y="1685386"/>
                <a:ext cx="541440" cy="4070520"/>
              </p14:xfrm>
            </p:contentPart>
          </mc:Choice>
          <mc:Fallback>
            <p:pic>
              <p:nvPicPr>
                <p:cNvPr id="228" name="Ink 227">
                  <a:extLst>
                    <a:ext uri="{FF2B5EF4-FFF2-40B4-BE49-F238E27FC236}">
                      <a16:creationId xmlns:a16="http://schemas.microsoft.com/office/drawing/2014/main" id="{17F689AB-915B-9411-942A-39F65998702D}"/>
                    </a:ext>
                  </a:extLst>
                </p:cNvPr>
                <p:cNvPicPr/>
                <p:nvPr/>
              </p:nvPicPr>
              <p:blipFill>
                <a:blip r:embed="rId302"/>
                <a:stretch>
                  <a:fillRect/>
                </a:stretch>
              </p:blipFill>
              <p:spPr>
                <a:xfrm>
                  <a:off x="3357402" y="1667746"/>
                  <a:ext cx="577080" cy="4106160"/>
                </a:xfrm>
                <a:prstGeom prst="rect">
                  <a:avLst/>
                </a:prstGeom>
              </p:spPr>
            </p:pic>
          </mc:Fallback>
        </mc:AlternateContent>
      </p:grpSp>
      <p:grpSp>
        <p:nvGrpSpPr>
          <p:cNvPr id="234" name="Group 233">
            <a:extLst>
              <a:ext uri="{FF2B5EF4-FFF2-40B4-BE49-F238E27FC236}">
                <a16:creationId xmlns:a16="http://schemas.microsoft.com/office/drawing/2014/main" id="{9B551886-A269-100F-7BB3-650D1994F108}"/>
              </a:ext>
            </a:extLst>
          </p:cNvPr>
          <p:cNvGrpSpPr/>
          <p:nvPr/>
        </p:nvGrpSpPr>
        <p:grpSpPr>
          <a:xfrm>
            <a:off x="3953562" y="2595826"/>
            <a:ext cx="723600" cy="358200"/>
            <a:chOff x="3953562" y="2595826"/>
            <a:chExt cx="723600" cy="358200"/>
          </a:xfrm>
        </p:grpSpPr>
        <mc:AlternateContent xmlns:mc="http://schemas.openxmlformats.org/markup-compatibility/2006">
          <mc:Choice xmlns:p14="http://schemas.microsoft.com/office/powerpoint/2010/main" Requires="p14">
            <p:contentPart p14:bwMode="auto" r:id="rId303">
              <p14:nvContentPartPr>
                <p14:cNvPr id="230" name="Ink 229">
                  <a:extLst>
                    <a:ext uri="{FF2B5EF4-FFF2-40B4-BE49-F238E27FC236}">
                      <a16:creationId xmlns:a16="http://schemas.microsoft.com/office/drawing/2014/main" id="{5DB9AF2B-4745-4CDA-A0D8-8EFF8960B722}"/>
                    </a:ext>
                  </a:extLst>
                </p14:cNvPr>
                <p14:cNvContentPartPr/>
                <p14:nvPr/>
              </p14:nvContentPartPr>
              <p14:xfrm>
                <a:off x="3953562" y="2595826"/>
                <a:ext cx="180720" cy="358200"/>
              </p14:xfrm>
            </p:contentPart>
          </mc:Choice>
          <mc:Fallback>
            <p:pic>
              <p:nvPicPr>
                <p:cNvPr id="230" name="Ink 229">
                  <a:extLst>
                    <a:ext uri="{FF2B5EF4-FFF2-40B4-BE49-F238E27FC236}">
                      <a16:creationId xmlns:a16="http://schemas.microsoft.com/office/drawing/2014/main" id="{5DB9AF2B-4745-4CDA-A0D8-8EFF8960B722}"/>
                    </a:ext>
                  </a:extLst>
                </p:cNvPr>
                <p:cNvPicPr/>
                <p:nvPr/>
              </p:nvPicPr>
              <p:blipFill>
                <a:blip r:embed="rId304"/>
                <a:stretch>
                  <a:fillRect/>
                </a:stretch>
              </p:blipFill>
              <p:spPr>
                <a:xfrm>
                  <a:off x="3935922" y="2577826"/>
                  <a:ext cx="216360" cy="3938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31" name="Ink 230">
                  <a:extLst>
                    <a:ext uri="{FF2B5EF4-FFF2-40B4-BE49-F238E27FC236}">
                      <a16:creationId xmlns:a16="http://schemas.microsoft.com/office/drawing/2014/main" id="{9861A343-021D-765B-E00D-5DC053D3ED53}"/>
                    </a:ext>
                  </a:extLst>
                </p14:cNvPr>
                <p14:cNvContentPartPr/>
                <p14:nvPr/>
              </p14:nvContentPartPr>
              <p14:xfrm>
                <a:off x="4233282" y="2772586"/>
                <a:ext cx="188640" cy="166320"/>
              </p14:xfrm>
            </p:contentPart>
          </mc:Choice>
          <mc:Fallback>
            <p:pic>
              <p:nvPicPr>
                <p:cNvPr id="231" name="Ink 230">
                  <a:extLst>
                    <a:ext uri="{FF2B5EF4-FFF2-40B4-BE49-F238E27FC236}">
                      <a16:creationId xmlns:a16="http://schemas.microsoft.com/office/drawing/2014/main" id="{9861A343-021D-765B-E00D-5DC053D3ED53}"/>
                    </a:ext>
                  </a:extLst>
                </p:cNvPr>
                <p:cNvPicPr/>
                <p:nvPr/>
              </p:nvPicPr>
              <p:blipFill>
                <a:blip r:embed="rId306"/>
                <a:stretch>
                  <a:fillRect/>
                </a:stretch>
              </p:blipFill>
              <p:spPr>
                <a:xfrm>
                  <a:off x="4215282" y="2754946"/>
                  <a:ext cx="2242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32" name="Ink 231">
                  <a:extLst>
                    <a:ext uri="{FF2B5EF4-FFF2-40B4-BE49-F238E27FC236}">
                      <a16:creationId xmlns:a16="http://schemas.microsoft.com/office/drawing/2014/main" id="{30747E3D-8838-5FC0-2E49-2DA109246462}"/>
                    </a:ext>
                  </a:extLst>
                </p14:cNvPr>
                <p14:cNvContentPartPr/>
                <p14:nvPr/>
              </p14:nvContentPartPr>
              <p14:xfrm>
                <a:off x="4416522" y="2703106"/>
                <a:ext cx="184680" cy="188280"/>
              </p14:xfrm>
            </p:contentPart>
          </mc:Choice>
          <mc:Fallback>
            <p:pic>
              <p:nvPicPr>
                <p:cNvPr id="232" name="Ink 231">
                  <a:extLst>
                    <a:ext uri="{FF2B5EF4-FFF2-40B4-BE49-F238E27FC236}">
                      <a16:creationId xmlns:a16="http://schemas.microsoft.com/office/drawing/2014/main" id="{30747E3D-8838-5FC0-2E49-2DA109246462}"/>
                    </a:ext>
                  </a:extLst>
                </p:cNvPr>
                <p:cNvPicPr/>
                <p:nvPr/>
              </p:nvPicPr>
              <p:blipFill>
                <a:blip r:embed="rId308"/>
                <a:stretch>
                  <a:fillRect/>
                </a:stretch>
              </p:blipFill>
              <p:spPr>
                <a:xfrm>
                  <a:off x="4398882" y="2685106"/>
                  <a:ext cx="22032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33" name="Ink 232">
                  <a:extLst>
                    <a:ext uri="{FF2B5EF4-FFF2-40B4-BE49-F238E27FC236}">
                      <a16:creationId xmlns:a16="http://schemas.microsoft.com/office/drawing/2014/main" id="{FC491F31-1406-AC74-A380-769B971F0CFA}"/>
                    </a:ext>
                  </a:extLst>
                </p14:cNvPr>
                <p14:cNvContentPartPr/>
                <p14:nvPr/>
              </p14:nvContentPartPr>
              <p14:xfrm>
                <a:off x="4668522" y="2848186"/>
                <a:ext cx="8640" cy="33480"/>
              </p14:xfrm>
            </p:contentPart>
          </mc:Choice>
          <mc:Fallback>
            <p:pic>
              <p:nvPicPr>
                <p:cNvPr id="233" name="Ink 232">
                  <a:extLst>
                    <a:ext uri="{FF2B5EF4-FFF2-40B4-BE49-F238E27FC236}">
                      <a16:creationId xmlns:a16="http://schemas.microsoft.com/office/drawing/2014/main" id="{FC491F31-1406-AC74-A380-769B971F0CFA}"/>
                    </a:ext>
                  </a:extLst>
                </p:cNvPr>
                <p:cNvPicPr/>
                <p:nvPr/>
              </p:nvPicPr>
              <p:blipFill>
                <a:blip r:embed="rId310"/>
                <a:stretch>
                  <a:fillRect/>
                </a:stretch>
              </p:blipFill>
              <p:spPr>
                <a:xfrm>
                  <a:off x="4650882" y="2830546"/>
                  <a:ext cx="44280" cy="69120"/>
                </a:xfrm>
                <a:prstGeom prst="rect">
                  <a:avLst/>
                </a:prstGeom>
              </p:spPr>
            </p:pic>
          </mc:Fallback>
        </mc:AlternateContent>
      </p:grpSp>
      <p:grpSp>
        <p:nvGrpSpPr>
          <p:cNvPr id="239" name="Group 238">
            <a:extLst>
              <a:ext uri="{FF2B5EF4-FFF2-40B4-BE49-F238E27FC236}">
                <a16:creationId xmlns:a16="http://schemas.microsoft.com/office/drawing/2014/main" id="{45E6838C-E04F-A7B2-FFCD-DA12DAA915AA}"/>
              </a:ext>
            </a:extLst>
          </p:cNvPr>
          <p:cNvGrpSpPr/>
          <p:nvPr/>
        </p:nvGrpSpPr>
        <p:grpSpPr>
          <a:xfrm>
            <a:off x="2604282" y="3258586"/>
            <a:ext cx="734760" cy="255600"/>
            <a:chOff x="2604282" y="3258586"/>
            <a:chExt cx="734760" cy="255600"/>
          </a:xfrm>
        </p:grpSpPr>
        <mc:AlternateContent xmlns:mc="http://schemas.openxmlformats.org/markup-compatibility/2006">
          <mc:Choice xmlns:p14="http://schemas.microsoft.com/office/powerpoint/2010/main" Requires="p14">
            <p:contentPart p14:bwMode="auto" r:id="rId311">
              <p14:nvContentPartPr>
                <p14:cNvPr id="235" name="Ink 234">
                  <a:extLst>
                    <a:ext uri="{FF2B5EF4-FFF2-40B4-BE49-F238E27FC236}">
                      <a16:creationId xmlns:a16="http://schemas.microsoft.com/office/drawing/2014/main" id="{45DE8103-0285-DF6B-C270-FC9C97B3BAC3}"/>
                    </a:ext>
                  </a:extLst>
                </p14:cNvPr>
                <p14:cNvContentPartPr/>
                <p14:nvPr/>
              </p14:nvContentPartPr>
              <p14:xfrm>
                <a:off x="2678442" y="3265426"/>
                <a:ext cx="22320" cy="248760"/>
              </p14:xfrm>
            </p:contentPart>
          </mc:Choice>
          <mc:Fallback>
            <p:pic>
              <p:nvPicPr>
                <p:cNvPr id="235" name="Ink 234">
                  <a:extLst>
                    <a:ext uri="{FF2B5EF4-FFF2-40B4-BE49-F238E27FC236}">
                      <a16:creationId xmlns:a16="http://schemas.microsoft.com/office/drawing/2014/main" id="{45DE8103-0285-DF6B-C270-FC9C97B3BAC3}"/>
                    </a:ext>
                  </a:extLst>
                </p:cNvPr>
                <p:cNvPicPr/>
                <p:nvPr/>
              </p:nvPicPr>
              <p:blipFill>
                <a:blip r:embed="rId312"/>
                <a:stretch>
                  <a:fillRect/>
                </a:stretch>
              </p:blipFill>
              <p:spPr>
                <a:xfrm>
                  <a:off x="2660802" y="3247786"/>
                  <a:ext cx="5796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36" name="Ink 235">
                  <a:extLst>
                    <a:ext uri="{FF2B5EF4-FFF2-40B4-BE49-F238E27FC236}">
                      <a16:creationId xmlns:a16="http://schemas.microsoft.com/office/drawing/2014/main" id="{6C63A141-8D26-C711-FDF1-5452D252381D}"/>
                    </a:ext>
                  </a:extLst>
                </p14:cNvPr>
                <p14:cNvContentPartPr/>
                <p14:nvPr/>
              </p14:nvContentPartPr>
              <p14:xfrm>
                <a:off x="2604282" y="3428146"/>
                <a:ext cx="266040" cy="12600"/>
              </p14:xfrm>
            </p:contentPart>
          </mc:Choice>
          <mc:Fallback>
            <p:pic>
              <p:nvPicPr>
                <p:cNvPr id="236" name="Ink 235">
                  <a:extLst>
                    <a:ext uri="{FF2B5EF4-FFF2-40B4-BE49-F238E27FC236}">
                      <a16:creationId xmlns:a16="http://schemas.microsoft.com/office/drawing/2014/main" id="{6C63A141-8D26-C711-FDF1-5452D252381D}"/>
                    </a:ext>
                  </a:extLst>
                </p:cNvPr>
                <p:cNvPicPr/>
                <p:nvPr/>
              </p:nvPicPr>
              <p:blipFill>
                <a:blip r:embed="rId314"/>
                <a:stretch>
                  <a:fillRect/>
                </a:stretch>
              </p:blipFill>
              <p:spPr>
                <a:xfrm>
                  <a:off x="2586282" y="3410506"/>
                  <a:ext cx="3016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37" name="Ink 236">
                  <a:extLst>
                    <a:ext uri="{FF2B5EF4-FFF2-40B4-BE49-F238E27FC236}">
                      <a16:creationId xmlns:a16="http://schemas.microsoft.com/office/drawing/2014/main" id="{9B2C3072-DBF6-9E4D-8B7B-B578BBB97393}"/>
                    </a:ext>
                  </a:extLst>
                </p14:cNvPr>
                <p14:cNvContentPartPr/>
                <p14:nvPr/>
              </p14:nvContentPartPr>
              <p14:xfrm>
                <a:off x="2932962" y="3287026"/>
                <a:ext cx="181440" cy="221040"/>
              </p14:xfrm>
            </p:contentPart>
          </mc:Choice>
          <mc:Fallback>
            <p:pic>
              <p:nvPicPr>
                <p:cNvPr id="237" name="Ink 236">
                  <a:extLst>
                    <a:ext uri="{FF2B5EF4-FFF2-40B4-BE49-F238E27FC236}">
                      <a16:creationId xmlns:a16="http://schemas.microsoft.com/office/drawing/2014/main" id="{9B2C3072-DBF6-9E4D-8B7B-B578BBB97393}"/>
                    </a:ext>
                  </a:extLst>
                </p:cNvPr>
                <p:cNvPicPr/>
                <p:nvPr/>
              </p:nvPicPr>
              <p:blipFill>
                <a:blip r:embed="rId316"/>
                <a:stretch>
                  <a:fillRect/>
                </a:stretch>
              </p:blipFill>
              <p:spPr>
                <a:xfrm>
                  <a:off x="2914962" y="3269386"/>
                  <a:ext cx="21708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38" name="Ink 237">
                  <a:extLst>
                    <a:ext uri="{FF2B5EF4-FFF2-40B4-BE49-F238E27FC236}">
                      <a16:creationId xmlns:a16="http://schemas.microsoft.com/office/drawing/2014/main" id="{704B19F9-B536-A4EF-644A-72393C44542A}"/>
                    </a:ext>
                  </a:extLst>
                </p14:cNvPr>
                <p14:cNvContentPartPr/>
                <p14:nvPr/>
              </p14:nvContentPartPr>
              <p14:xfrm>
                <a:off x="3161562" y="3258586"/>
                <a:ext cx="177480" cy="234360"/>
              </p14:xfrm>
            </p:contentPart>
          </mc:Choice>
          <mc:Fallback>
            <p:pic>
              <p:nvPicPr>
                <p:cNvPr id="238" name="Ink 237">
                  <a:extLst>
                    <a:ext uri="{FF2B5EF4-FFF2-40B4-BE49-F238E27FC236}">
                      <a16:creationId xmlns:a16="http://schemas.microsoft.com/office/drawing/2014/main" id="{704B19F9-B536-A4EF-644A-72393C44542A}"/>
                    </a:ext>
                  </a:extLst>
                </p:cNvPr>
                <p:cNvPicPr/>
                <p:nvPr/>
              </p:nvPicPr>
              <p:blipFill>
                <a:blip r:embed="rId318"/>
                <a:stretch>
                  <a:fillRect/>
                </a:stretch>
              </p:blipFill>
              <p:spPr>
                <a:xfrm>
                  <a:off x="3143562" y="3240946"/>
                  <a:ext cx="213120" cy="270000"/>
                </a:xfrm>
                <a:prstGeom prst="rect">
                  <a:avLst/>
                </a:prstGeom>
              </p:spPr>
            </p:pic>
          </mc:Fallback>
        </mc:AlternateContent>
      </p:grpSp>
      <p:grpSp>
        <p:nvGrpSpPr>
          <p:cNvPr id="243" name="Group 242">
            <a:extLst>
              <a:ext uri="{FF2B5EF4-FFF2-40B4-BE49-F238E27FC236}">
                <a16:creationId xmlns:a16="http://schemas.microsoft.com/office/drawing/2014/main" id="{92FD074C-6909-4F63-BC15-7C75821676B2}"/>
              </a:ext>
            </a:extLst>
          </p:cNvPr>
          <p:cNvGrpSpPr/>
          <p:nvPr/>
        </p:nvGrpSpPr>
        <p:grpSpPr>
          <a:xfrm>
            <a:off x="2668722" y="3982546"/>
            <a:ext cx="660240" cy="239400"/>
            <a:chOff x="2668722" y="3982546"/>
            <a:chExt cx="660240" cy="239400"/>
          </a:xfrm>
        </p:grpSpPr>
        <mc:AlternateContent xmlns:mc="http://schemas.openxmlformats.org/markup-compatibility/2006">
          <mc:Choice xmlns:p14="http://schemas.microsoft.com/office/powerpoint/2010/main" Requires="p14">
            <p:contentPart p14:bwMode="auto" r:id="rId319">
              <p14:nvContentPartPr>
                <p14:cNvPr id="240" name="Ink 239">
                  <a:extLst>
                    <a:ext uri="{FF2B5EF4-FFF2-40B4-BE49-F238E27FC236}">
                      <a16:creationId xmlns:a16="http://schemas.microsoft.com/office/drawing/2014/main" id="{024F5C3A-886A-9043-95A4-53B798C7778A}"/>
                    </a:ext>
                  </a:extLst>
                </p14:cNvPr>
                <p14:cNvContentPartPr/>
                <p14:nvPr/>
              </p14:nvContentPartPr>
              <p14:xfrm>
                <a:off x="2668722" y="4115026"/>
                <a:ext cx="196200" cy="32040"/>
              </p14:xfrm>
            </p:contentPart>
          </mc:Choice>
          <mc:Fallback>
            <p:pic>
              <p:nvPicPr>
                <p:cNvPr id="240" name="Ink 239">
                  <a:extLst>
                    <a:ext uri="{FF2B5EF4-FFF2-40B4-BE49-F238E27FC236}">
                      <a16:creationId xmlns:a16="http://schemas.microsoft.com/office/drawing/2014/main" id="{024F5C3A-886A-9043-95A4-53B798C7778A}"/>
                    </a:ext>
                  </a:extLst>
                </p:cNvPr>
                <p:cNvPicPr/>
                <p:nvPr/>
              </p:nvPicPr>
              <p:blipFill>
                <a:blip r:embed="rId320"/>
                <a:stretch>
                  <a:fillRect/>
                </a:stretch>
              </p:blipFill>
              <p:spPr>
                <a:xfrm>
                  <a:off x="2651082" y="4097026"/>
                  <a:ext cx="2318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41" name="Ink 240">
                  <a:extLst>
                    <a:ext uri="{FF2B5EF4-FFF2-40B4-BE49-F238E27FC236}">
                      <a16:creationId xmlns:a16="http://schemas.microsoft.com/office/drawing/2014/main" id="{5ACDF35A-86D4-3EF6-7E9B-69F1B95FE62E}"/>
                    </a:ext>
                  </a:extLst>
                </p14:cNvPr>
                <p14:cNvContentPartPr/>
                <p14:nvPr/>
              </p14:nvContentPartPr>
              <p14:xfrm>
                <a:off x="2999202" y="3982546"/>
                <a:ext cx="146520" cy="239400"/>
              </p14:xfrm>
            </p:contentPart>
          </mc:Choice>
          <mc:Fallback>
            <p:pic>
              <p:nvPicPr>
                <p:cNvPr id="241" name="Ink 240">
                  <a:extLst>
                    <a:ext uri="{FF2B5EF4-FFF2-40B4-BE49-F238E27FC236}">
                      <a16:creationId xmlns:a16="http://schemas.microsoft.com/office/drawing/2014/main" id="{5ACDF35A-86D4-3EF6-7E9B-69F1B95FE62E}"/>
                    </a:ext>
                  </a:extLst>
                </p:cNvPr>
                <p:cNvPicPr/>
                <p:nvPr/>
              </p:nvPicPr>
              <p:blipFill>
                <a:blip r:embed="rId322"/>
                <a:stretch>
                  <a:fillRect/>
                </a:stretch>
              </p:blipFill>
              <p:spPr>
                <a:xfrm>
                  <a:off x="2981562" y="3964546"/>
                  <a:ext cx="18216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42" name="Ink 241">
                  <a:extLst>
                    <a:ext uri="{FF2B5EF4-FFF2-40B4-BE49-F238E27FC236}">
                      <a16:creationId xmlns:a16="http://schemas.microsoft.com/office/drawing/2014/main" id="{11BC5B36-D815-7FC4-CB74-0F2E4077847E}"/>
                    </a:ext>
                  </a:extLst>
                </p14:cNvPr>
                <p14:cNvContentPartPr/>
                <p14:nvPr/>
              </p14:nvContentPartPr>
              <p14:xfrm>
                <a:off x="3152922" y="3986146"/>
                <a:ext cx="176040" cy="194760"/>
              </p14:xfrm>
            </p:contentPart>
          </mc:Choice>
          <mc:Fallback>
            <p:pic>
              <p:nvPicPr>
                <p:cNvPr id="242" name="Ink 241">
                  <a:extLst>
                    <a:ext uri="{FF2B5EF4-FFF2-40B4-BE49-F238E27FC236}">
                      <a16:creationId xmlns:a16="http://schemas.microsoft.com/office/drawing/2014/main" id="{11BC5B36-D815-7FC4-CB74-0F2E4077847E}"/>
                    </a:ext>
                  </a:extLst>
                </p:cNvPr>
                <p:cNvPicPr/>
                <p:nvPr/>
              </p:nvPicPr>
              <p:blipFill>
                <a:blip r:embed="rId324"/>
                <a:stretch>
                  <a:fillRect/>
                </a:stretch>
              </p:blipFill>
              <p:spPr>
                <a:xfrm>
                  <a:off x="3135282" y="3968146"/>
                  <a:ext cx="211680" cy="230400"/>
                </a:xfrm>
                <a:prstGeom prst="rect">
                  <a:avLst/>
                </a:prstGeom>
              </p:spPr>
            </p:pic>
          </mc:Fallback>
        </mc:AlternateContent>
      </p:grpSp>
      <p:grpSp>
        <p:nvGrpSpPr>
          <p:cNvPr id="248" name="Group 247">
            <a:extLst>
              <a:ext uri="{FF2B5EF4-FFF2-40B4-BE49-F238E27FC236}">
                <a16:creationId xmlns:a16="http://schemas.microsoft.com/office/drawing/2014/main" id="{905A479E-1C6A-993E-18E4-BD140FB932A8}"/>
              </a:ext>
            </a:extLst>
          </p:cNvPr>
          <p:cNvGrpSpPr/>
          <p:nvPr/>
        </p:nvGrpSpPr>
        <p:grpSpPr>
          <a:xfrm>
            <a:off x="2737122" y="4827826"/>
            <a:ext cx="810360" cy="387720"/>
            <a:chOff x="2737122" y="4827826"/>
            <a:chExt cx="810360" cy="387720"/>
          </a:xfrm>
        </p:grpSpPr>
        <mc:AlternateContent xmlns:mc="http://schemas.openxmlformats.org/markup-compatibility/2006">
          <mc:Choice xmlns:p14="http://schemas.microsoft.com/office/powerpoint/2010/main" Requires="p14">
            <p:contentPart p14:bwMode="auto" r:id="rId325">
              <p14:nvContentPartPr>
                <p14:cNvPr id="244" name="Ink 243">
                  <a:extLst>
                    <a:ext uri="{FF2B5EF4-FFF2-40B4-BE49-F238E27FC236}">
                      <a16:creationId xmlns:a16="http://schemas.microsoft.com/office/drawing/2014/main" id="{6BAE5365-97FF-A996-798C-D3AC0B8FA01D}"/>
                    </a:ext>
                  </a:extLst>
                </p14:cNvPr>
                <p14:cNvContentPartPr/>
                <p14:nvPr/>
              </p14:nvContentPartPr>
              <p14:xfrm>
                <a:off x="2846922" y="4884706"/>
                <a:ext cx="64800" cy="330840"/>
              </p14:xfrm>
            </p:contentPart>
          </mc:Choice>
          <mc:Fallback>
            <p:pic>
              <p:nvPicPr>
                <p:cNvPr id="244" name="Ink 243">
                  <a:extLst>
                    <a:ext uri="{FF2B5EF4-FFF2-40B4-BE49-F238E27FC236}">
                      <a16:creationId xmlns:a16="http://schemas.microsoft.com/office/drawing/2014/main" id="{6BAE5365-97FF-A996-798C-D3AC0B8FA01D}"/>
                    </a:ext>
                  </a:extLst>
                </p:cNvPr>
                <p:cNvPicPr/>
                <p:nvPr/>
              </p:nvPicPr>
              <p:blipFill>
                <a:blip r:embed="rId326"/>
                <a:stretch>
                  <a:fillRect/>
                </a:stretch>
              </p:blipFill>
              <p:spPr>
                <a:xfrm>
                  <a:off x="2828922" y="4867066"/>
                  <a:ext cx="100440" cy="3664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45" name="Ink 244">
                  <a:extLst>
                    <a:ext uri="{FF2B5EF4-FFF2-40B4-BE49-F238E27FC236}">
                      <a16:creationId xmlns:a16="http://schemas.microsoft.com/office/drawing/2014/main" id="{AC69711D-7E8C-19A7-F1E7-75D86453CB03}"/>
                    </a:ext>
                  </a:extLst>
                </p14:cNvPr>
                <p14:cNvContentPartPr/>
                <p14:nvPr/>
              </p14:nvContentPartPr>
              <p14:xfrm>
                <a:off x="2737122" y="5058586"/>
                <a:ext cx="329400" cy="22320"/>
              </p14:xfrm>
            </p:contentPart>
          </mc:Choice>
          <mc:Fallback>
            <p:pic>
              <p:nvPicPr>
                <p:cNvPr id="245" name="Ink 244">
                  <a:extLst>
                    <a:ext uri="{FF2B5EF4-FFF2-40B4-BE49-F238E27FC236}">
                      <a16:creationId xmlns:a16="http://schemas.microsoft.com/office/drawing/2014/main" id="{AC69711D-7E8C-19A7-F1E7-75D86453CB03}"/>
                    </a:ext>
                  </a:extLst>
                </p:cNvPr>
                <p:cNvPicPr/>
                <p:nvPr/>
              </p:nvPicPr>
              <p:blipFill>
                <a:blip r:embed="rId328"/>
                <a:stretch>
                  <a:fillRect/>
                </a:stretch>
              </p:blipFill>
              <p:spPr>
                <a:xfrm>
                  <a:off x="2719122" y="5040586"/>
                  <a:ext cx="3650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46" name="Ink 245">
                  <a:extLst>
                    <a:ext uri="{FF2B5EF4-FFF2-40B4-BE49-F238E27FC236}">
                      <a16:creationId xmlns:a16="http://schemas.microsoft.com/office/drawing/2014/main" id="{0EFBA0B6-02F5-92B1-2741-39F542CB83C0}"/>
                    </a:ext>
                  </a:extLst>
                </p14:cNvPr>
                <p14:cNvContentPartPr/>
                <p14:nvPr/>
              </p14:nvContentPartPr>
              <p14:xfrm>
                <a:off x="3094242" y="4837186"/>
                <a:ext cx="253080" cy="254520"/>
              </p14:xfrm>
            </p:contentPart>
          </mc:Choice>
          <mc:Fallback>
            <p:pic>
              <p:nvPicPr>
                <p:cNvPr id="246" name="Ink 245">
                  <a:extLst>
                    <a:ext uri="{FF2B5EF4-FFF2-40B4-BE49-F238E27FC236}">
                      <a16:creationId xmlns:a16="http://schemas.microsoft.com/office/drawing/2014/main" id="{0EFBA0B6-02F5-92B1-2741-39F542CB83C0}"/>
                    </a:ext>
                  </a:extLst>
                </p:cNvPr>
                <p:cNvPicPr/>
                <p:nvPr/>
              </p:nvPicPr>
              <p:blipFill>
                <a:blip r:embed="rId330"/>
                <a:stretch>
                  <a:fillRect/>
                </a:stretch>
              </p:blipFill>
              <p:spPr>
                <a:xfrm>
                  <a:off x="3076242" y="4819546"/>
                  <a:ext cx="28872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47" name="Ink 246">
                  <a:extLst>
                    <a:ext uri="{FF2B5EF4-FFF2-40B4-BE49-F238E27FC236}">
                      <a16:creationId xmlns:a16="http://schemas.microsoft.com/office/drawing/2014/main" id="{146C99E7-62DC-6266-9FC5-E001DED51DDF}"/>
                    </a:ext>
                  </a:extLst>
                </p14:cNvPr>
                <p14:cNvContentPartPr/>
                <p14:nvPr/>
              </p14:nvContentPartPr>
              <p14:xfrm>
                <a:off x="3353082" y="4827826"/>
                <a:ext cx="194400" cy="245160"/>
              </p14:xfrm>
            </p:contentPart>
          </mc:Choice>
          <mc:Fallback>
            <p:pic>
              <p:nvPicPr>
                <p:cNvPr id="247" name="Ink 246">
                  <a:extLst>
                    <a:ext uri="{FF2B5EF4-FFF2-40B4-BE49-F238E27FC236}">
                      <a16:creationId xmlns:a16="http://schemas.microsoft.com/office/drawing/2014/main" id="{146C99E7-62DC-6266-9FC5-E001DED51DDF}"/>
                    </a:ext>
                  </a:extLst>
                </p:cNvPr>
                <p:cNvPicPr/>
                <p:nvPr/>
              </p:nvPicPr>
              <p:blipFill>
                <a:blip r:embed="rId332"/>
                <a:stretch>
                  <a:fillRect/>
                </a:stretch>
              </p:blipFill>
              <p:spPr>
                <a:xfrm>
                  <a:off x="3335442" y="4809826"/>
                  <a:ext cx="230040" cy="280800"/>
                </a:xfrm>
                <a:prstGeom prst="rect">
                  <a:avLst/>
                </a:prstGeom>
              </p:spPr>
            </p:pic>
          </mc:Fallback>
        </mc:AlternateContent>
      </p:grpSp>
      <p:grpSp>
        <p:nvGrpSpPr>
          <p:cNvPr id="256" name="Group 255">
            <a:extLst>
              <a:ext uri="{FF2B5EF4-FFF2-40B4-BE49-F238E27FC236}">
                <a16:creationId xmlns:a16="http://schemas.microsoft.com/office/drawing/2014/main" id="{687853F8-5CBA-49A8-5036-F03838AC5C7B}"/>
              </a:ext>
            </a:extLst>
          </p:cNvPr>
          <p:cNvGrpSpPr/>
          <p:nvPr/>
        </p:nvGrpSpPr>
        <p:grpSpPr>
          <a:xfrm>
            <a:off x="3883002" y="3387106"/>
            <a:ext cx="787680" cy="280080"/>
            <a:chOff x="3883002" y="3387106"/>
            <a:chExt cx="787680" cy="280080"/>
          </a:xfrm>
        </p:grpSpPr>
        <mc:AlternateContent xmlns:mc="http://schemas.openxmlformats.org/markup-compatibility/2006">
          <mc:Choice xmlns:p14="http://schemas.microsoft.com/office/powerpoint/2010/main" Requires="p14">
            <p:contentPart p14:bwMode="auto" r:id="rId333">
              <p14:nvContentPartPr>
                <p14:cNvPr id="249" name="Ink 248">
                  <a:extLst>
                    <a:ext uri="{FF2B5EF4-FFF2-40B4-BE49-F238E27FC236}">
                      <a16:creationId xmlns:a16="http://schemas.microsoft.com/office/drawing/2014/main" id="{3FAFB46B-1140-CBD4-D190-3D9717B665FC}"/>
                    </a:ext>
                  </a:extLst>
                </p14:cNvPr>
                <p14:cNvContentPartPr/>
                <p14:nvPr/>
              </p14:nvContentPartPr>
              <p14:xfrm>
                <a:off x="3883002" y="3387106"/>
                <a:ext cx="318960" cy="23760"/>
              </p14:xfrm>
            </p:contentPart>
          </mc:Choice>
          <mc:Fallback>
            <p:pic>
              <p:nvPicPr>
                <p:cNvPr id="249" name="Ink 248">
                  <a:extLst>
                    <a:ext uri="{FF2B5EF4-FFF2-40B4-BE49-F238E27FC236}">
                      <a16:creationId xmlns:a16="http://schemas.microsoft.com/office/drawing/2014/main" id="{3FAFB46B-1140-CBD4-D190-3D9717B665FC}"/>
                    </a:ext>
                  </a:extLst>
                </p:cNvPr>
                <p:cNvPicPr/>
                <p:nvPr/>
              </p:nvPicPr>
              <p:blipFill>
                <a:blip r:embed="rId334"/>
                <a:stretch>
                  <a:fillRect/>
                </a:stretch>
              </p:blipFill>
              <p:spPr>
                <a:xfrm>
                  <a:off x="3865362" y="3369466"/>
                  <a:ext cx="3546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50" name="Ink 249">
                  <a:extLst>
                    <a:ext uri="{FF2B5EF4-FFF2-40B4-BE49-F238E27FC236}">
                      <a16:creationId xmlns:a16="http://schemas.microsoft.com/office/drawing/2014/main" id="{AF336DA3-915D-627B-0CD0-32C7BFE2DBA0}"/>
                    </a:ext>
                  </a:extLst>
                </p14:cNvPr>
                <p14:cNvContentPartPr/>
                <p14:nvPr/>
              </p14:nvContentPartPr>
              <p14:xfrm>
                <a:off x="4045722" y="3441106"/>
                <a:ext cx="50400" cy="166680"/>
              </p14:xfrm>
            </p:contentPart>
          </mc:Choice>
          <mc:Fallback>
            <p:pic>
              <p:nvPicPr>
                <p:cNvPr id="250" name="Ink 249">
                  <a:extLst>
                    <a:ext uri="{FF2B5EF4-FFF2-40B4-BE49-F238E27FC236}">
                      <a16:creationId xmlns:a16="http://schemas.microsoft.com/office/drawing/2014/main" id="{AF336DA3-915D-627B-0CD0-32C7BFE2DBA0}"/>
                    </a:ext>
                  </a:extLst>
                </p:cNvPr>
                <p:cNvPicPr/>
                <p:nvPr/>
              </p:nvPicPr>
              <p:blipFill>
                <a:blip r:embed="rId336"/>
                <a:stretch>
                  <a:fillRect/>
                </a:stretch>
              </p:blipFill>
              <p:spPr>
                <a:xfrm>
                  <a:off x="4028082" y="3423106"/>
                  <a:ext cx="860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51" name="Ink 250">
                  <a:extLst>
                    <a:ext uri="{FF2B5EF4-FFF2-40B4-BE49-F238E27FC236}">
                      <a16:creationId xmlns:a16="http://schemas.microsoft.com/office/drawing/2014/main" id="{A7A61525-C04C-7AF5-4F4B-3D0AA79AE935}"/>
                    </a:ext>
                  </a:extLst>
                </p14:cNvPr>
                <p14:cNvContentPartPr/>
                <p14:nvPr/>
              </p14:nvContentPartPr>
              <p14:xfrm>
                <a:off x="4030602" y="3610306"/>
                <a:ext cx="206640" cy="56880"/>
              </p14:xfrm>
            </p:contentPart>
          </mc:Choice>
          <mc:Fallback>
            <p:pic>
              <p:nvPicPr>
                <p:cNvPr id="251" name="Ink 250">
                  <a:extLst>
                    <a:ext uri="{FF2B5EF4-FFF2-40B4-BE49-F238E27FC236}">
                      <a16:creationId xmlns:a16="http://schemas.microsoft.com/office/drawing/2014/main" id="{A7A61525-C04C-7AF5-4F4B-3D0AA79AE935}"/>
                    </a:ext>
                  </a:extLst>
                </p:cNvPr>
                <p:cNvPicPr/>
                <p:nvPr/>
              </p:nvPicPr>
              <p:blipFill>
                <a:blip r:embed="rId338"/>
                <a:stretch>
                  <a:fillRect/>
                </a:stretch>
              </p:blipFill>
              <p:spPr>
                <a:xfrm>
                  <a:off x="4012962" y="3592306"/>
                  <a:ext cx="2422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52" name="Ink 251">
                  <a:extLst>
                    <a:ext uri="{FF2B5EF4-FFF2-40B4-BE49-F238E27FC236}">
                      <a16:creationId xmlns:a16="http://schemas.microsoft.com/office/drawing/2014/main" id="{9C4E7FEE-C3D2-7A71-A68A-B03A1FCA16C3}"/>
                    </a:ext>
                  </a:extLst>
                </p14:cNvPr>
                <p14:cNvContentPartPr/>
                <p14:nvPr/>
              </p14:nvContentPartPr>
              <p14:xfrm>
                <a:off x="4266402" y="3508426"/>
                <a:ext cx="151920" cy="115560"/>
              </p14:xfrm>
            </p:contentPart>
          </mc:Choice>
          <mc:Fallback>
            <p:pic>
              <p:nvPicPr>
                <p:cNvPr id="252" name="Ink 251">
                  <a:extLst>
                    <a:ext uri="{FF2B5EF4-FFF2-40B4-BE49-F238E27FC236}">
                      <a16:creationId xmlns:a16="http://schemas.microsoft.com/office/drawing/2014/main" id="{9C4E7FEE-C3D2-7A71-A68A-B03A1FCA16C3}"/>
                    </a:ext>
                  </a:extLst>
                </p:cNvPr>
                <p:cNvPicPr/>
                <p:nvPr/>
              </p:nvPicPr>
              <p:blipFill>
                <a:blip r:embed="rId340"/>
                <a:stretch>
                  <a:fillRect/>
                </a:stretch>
              </p:blipFill>
              <p:spPr>
                <a:xfrm>
                  <a:off x="4248402" y="3490426"/>
                  <a:ext cx="1875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53" name="Ink 252">
                  <a:extLst>
                    <a:ext uri="{FF2B5EF4-FFF2-40B4-BE49-F238E27FC236}">
                      <a16:creationId xmlns:a16="http://schemas.microsoft.com/office/drawing/2014/main" id="{C943C914-6DE9-1614-25A1-91B927864253}"/>
                    </a:ext>
                  </a:extLst>
                </p14:cNvPr>
                <p14:cNvContentPartPr/>
                <p14:nvPr/>
              </p14:nvContentPartPr>
              <p14:xfrm>
                <a:off x="4442082" y="3471706"/>
                <a:ext cx="160920" cy="161280"/>
              </p14:xfrm>
            </p:contentPart>
          </mc:Choice>
          <mc:Fallback>
            <p:pic>
              <p:nvPicPr>
                <p:cNvPr id="253" name="Ink 252">
                  <a:extLst>
                    <a:ext uri="{FF2B5EF4-FFF2-40B4-BE49-F238E27FC236}">
                      <a16:creationId xmlns:a16="http://schemas.microsoft.com/office/drawing/2014/main" id="{C943C914-6DE9-1614-25A1-91B927864253}"/>
                    </a:ext>
                  </a:extLst>
                </p:cNvPr>
                <p:cNvPicPr/>
                <p:nvPr/>
              </p:nvPicPr>
              <p:blipFill>
                <a:blip r:embed="rId342"/>
                <a:stretch>
                  <a:fillRect/>
                </a:stretch>
              </p:blipFill>
              <p:spPr>
                <a:xfrm>
                  <a:off x="4424082" y="3453706"/>
                  <a:ext cx="1965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54" name="Ink 253">
                  <a:extLst>
                    <a:ext uri="{FF2B5EF4-FFF2-40B4-BE49-F238E27FC236}">
                      <a16:creationId xmlns:a16="http://schemas.microsoft.com/office/drawing/2014/main" id="{CD26BA38-7610-D049-70E7-87EFEFA62A3C}"/>
                    </a:ext>
                  </a:extLst>
                </p14:cNvPr>
                <p14:cNvContentPartPr/>
                <p14:nvPr/>
              </p14:nvContentPartPr>
              <p14:xfrm>
                <a:off x="4667082" y="3605266"/>
                <a:ext cx="3600" cy="11520"/>
              </p14:xfrm>
            </p:contentPart>
          </mc:Choice>
          <mc:Fallback>
            <p:pic>
              <p:nvPicPr>
                <p:cNvPr id="254" name="Ink 253">
                  <a:extLst>
                    <a:ext uri="{FF2B5EF4-FFF2-40B4-BE49-F238E27FC236}">
                      <a16:creationId xmlns:a16="http://schemas.microsoft.com/office/drawing/2014/main" id="{CD26BA38-7610-D049-70E7-87EFEFA62A3C}"/>
                    </a:ext>
                  </a:extLst>
                </p:cNvPr>
                <p:cNvPicPr/>
                <p:nvPr/>
              </p:nvPicPr>
              <p:blipFill>
                <a:blip r:embed="rId344"/>
                <a:stretch>
                  <a:fillRect/>
                </a:stretch>
              </p:blipFill>
              <p:spPr>
                <a:xfrm>
                  <a:off x="4649082" y="3587266"/>
                  <a:ext cx="39240" cy="47160"/>
                </a:xfrm>
                <a:prstGeom prst="rect">
                  <a:avLst/>
                </a:prstGeom>
              </p:spPr>
            </p:pic>
          </mc:Fallback>
        </mc:AlternateContent>
      </p:grpSp>
      <p:grpSp>
        <p:nvGrpSpPr>
          <p:cNvPr id="267" name="Group 266">
            <a:extLst>
              <a:ext uri="{FF2B5EF4-FFF2-40B4-BE49-F238E27FC236}">
                <a16:creationId xmlns:a16="http://schemas.microsoft.com/office/drawing/2014/main" id="{251D5AAD-1EE7-9D82-E408-109B02E560C0}"/>
              </a:ext>
            </a:extLst>
          </p:cNvPr>
          <p:cNvGrpSpPr/>
          <p:nvPr/>
        </p:nvGrpSpPr>
        <p:grpSpPr>
          <a:xfrm>
            <a:off x="4086042" y="3966346"/>
            <a:ext cx="675000" cy="312480"/>
            <a:chOff x="4086042" y="3966346"/>
            <a:chExt cx="675000" cy="312480"/>
          </a:xfrm>
        </p:grpSpPr>
        <mc:AlternateContent xmlns:mc="http://schemas.openxmlformats.org/markup-compatibility/2006">
          <mc:Choice xmlns:p14="http://schemas.microsoft.com/office/powerpoint/2010/main" Requires="p14">
            <p:contentPart p14:bwMode="auto" r:id="rId345">
              <p14:nvContentPartPr>
                <p14:cNvPr id="255" name="Ink 254">
                  <a:extLst>
                    <a:ext uri="{FF2B5EF4-FFF2-40B4-BE49-F238E27FC236}">
                      <a16:creationId xmlns:a16="http://schemas.microsoft.com/office/drawing/2014/main" id="{33494E2C-115A-BB4B-3150-B59104C1F273}"/>
                    </a:ext>
                  </a:extLst>
                </p14:cNvPr>
                <p14:cNvContentPartPr/>
                <p14:nvPr/>
              </p14:nvContentPartPr>
              <p14:xfrm>
                <a:off x="4086042" y="3966346"/>
                <a:ext cx="198000" cy="312480"/>
              </p14:xfrm>
            </p:contentPart>
          </mc:Choice>
          <mc:Fallback>
            <p:pic>
              <p:nvPicPr>
                <p:cNvPr id="255" name="Ink 254">
                  <a:extLst>
                    <a:ext uri="{FF2B5EF4-FFF2-40B4-BE49-F238E27FC236}">
                      <a16:creationId xmlns:a16="http://schemas.microsoft.com/office/drawing/2014/main" id="{33494E2C-115A-BB4B-3150-B59104C1F273}"/>
                    </a:ext>
                  </a:extLst>
                </p:cNvPr>
                <p:cNvPicPr/>
                <p:nvPr/>
              </p:nvPicPr>
              <p:blipFill>
                <a:blip r:embed="rId346"/>
                <a:stretch>
                  <a:fillRect/>
                </a:stretch>
              </p:blipFill>
              <p:spPr>
                <a:xfrm>
                  <a:off x="4068402" y="3948346"/>
                  <a:ext cx="233640" cy="3481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57" name="Ink 256">
                  <a:extLst>
                    <a:ext uri="{FF2B5EF4-FFF2-40B4-BE49-F238E27FC236}">
                      <a16:creationId xmlns:a16="http://schemas.microsoft.com/office/drawing/2014/main" id="{CD9F9351-B155-1C60-E7D1-37602D57BAA2}"/>
                    </a:ext>
                  </a:extLst>
                </p14:cNvPr>
                <p14:cNvContentPartPr/>
                <p14:nvPr/>
              </p14:nvContentPartPr>
              <p14:xfrm>
                <a:off x="4424802" y="4107466"/>
                <a:ext cx="126360" cy="109080"/>
              </p14:xfrm>
            </p:contentPart>
          </mc:Choice>
          <mc:Fallback>
            <p:pic>
              <p:nvPicPr>
                <p:cNvPr id="257" name="Ink 256">
                  <a:extLst>
                    <a:ext uri="{FF2B5EF4-FFF2-40B4-BE49-F238E27FC236}">
                      <a16:creationId xmlns:a16="http://schemas.microsoft.com/office/drawing/2014/main" id="{CD9F9351-B155-1C60-E7D1-37602D57BAA2}"/>
                    </a:ext>
                  </a:extLst>
                </p:cNvPr>
                <p:cNvPicPr/>
                <p:nvPr/>
              </p:nvPicPr>
              <p:blipFill>
                <a:blip r:embed="rId348"/>
                <a:stretch>
                  <a:fillRect/>
                </a:stretch>
              </p:blipFill>
              <p:spPr>
                <a:xfrm>
                  <a:off x="4406802" y="4089466"/>
                  <a:ext cx="1620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58" name="Ink 257">
                  <a:extLst>
                    <a:ext uri="{FF2B5EF4-FFF2-40B4-BE49-F238E27FC236}">
                      <a16:creationId xmlns:a16="http://schemas.microsoft.com/office/drawing/2014/main" id="{31F15554-B005-5C1B-0B00-1DC997DFE65B}"/>
                    </a:ext>
                  </a:extLst>
                </p14:cNvPr>
                <p14:cNvContentPartPr/>
                <p14:nvPr/>
              </p14:nvContentPartPr>
              <p14:xfrm>
                <a:off x="4577442" y="4065346"/>
                <a:ext cx="149760" cy="147600"/>
              </p14:xfrm>
            </p:contentPart>
          </mc:Choice>
          <mc:Fallback>
            <p:pic>
              <p:nvPicPr>
                <p:cNvPr id="258" name="Ink 257">
                  <a:extLst>
                    <a:ext uri="{FF2B5EF4-FFF2-40B4-BE49-F238E27FC236}">
                      <a16:creationId xmlns:a16="http://schemas.microsoft.com/office/drawing/2014/main" id="{31F15554-B005-5C1B-0B00-1DC997DFE65B}"/>
                    </a:ext>
                  </a:extLst>
                </p:cNvPr>
                <p:cNvPicPr/>
                <p:nvPr/>
              </p:nvPicPr>
              <p:blipFill>
                <a:blip r:embed="rId350"/>
                <a:stretch>
                  <a:fillRect/>
                </a:stretch>
              </p:blipFill>
              <p:spPr>
                <a:xfrm>
                  <a:off x="4559802" y="4047706"/>
                  <a:ext cx="1854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59" name="Ink 258">
                  <a:extLst>
                    <a:ext uri="{FF2B5EF4-FFF2-40B4-BE49-F238E27FC236}">
                      <a16:creationId xmlns:a16="http://schemas.microsoft.com/office/drawing/2014/main" id="{EA596D71-AE9A-C5A7-3E94-2C877134DC8E}"/>
                    </a:ext>
                  </a:extLst>
                </p14:cNvPr>
                <p14:cNvContentPartPr/>
                <p14:nvPr/>
              </p14:nvContentPartPr>
              <p14:xfrm>
                <a:off x="4744842" y="4162906"/>
                <a:ext cx="16200" cy="14400"/>
              </p14:xfrm>
            </p:contentPart>
          </mc:Choice>
          <mc:Fallback>
            <p:pic>
              <p:nvPicPr>
                <p:cNvPr id="259" name="Ink 258">
                  <a:extLst>
                    <a:ext uri="{FF2B5EF4-FFF2-40B4-BE49-F238E27FC236}">
                      <a16:creationId xmlns:a16="http://schemas.microsoft.com/office/drawing/2014/main" id="{EA596D71-AE9A-C5A7-3E94-2C877134DC8E}"/>
                    </a:ext>
                  </a:extLst>
                </p:cNvPr>
                <p:cNvPicPr/>
                <p:nvPr/>
              </p:nvPicPr>
              <p:blipFill>
                <a:blip r:embed="rId352"/>
                <a:stretch>
                  <a:fillRect/>
                </a:stretch>
              </p:blipFill>
              <p:spPr>
                <a:xfrm>
                  <a:off x="4726842" y="4145266"/>
                  <a:ext cx="51840" cy="50040"/>
                </a:xfrm>
                <a:prstGeom prst="rect">
                  <a:avLst/>
                </a:prstGeom>
              </p:spPr>
            </p:pic>
          </mc:Fallback>
        </mc:AlternateContent>
      </p:grpSp>
      <p:grpSp>
        <p:nvGrpSpPr>
          <p:cNvPr id="266" name="Group 265">
            <a:extLst>
              <a:ext uri="{FF2B5EF4-FFF2-40B4-BE49-F238E27FC236}">
                <a16:creationId xmlns:a16="http://schemas.microsoft.com/office/drawing/2014/main" id="{70B1158E-32F9-8D75-F61C-BC7CF9F69294}"/>
              </a:ext>
            </a:extLst>
          </p:cNvPr>
          <p:cNvGrpSpPr/>
          <p:nvPr/>
        </p:nvGrpSpPr>
        <p:grpSpPr>
          <a:xfrm>
            <a:off x="4109442" y="4691026"/>
            <a:ext cx="848880" cy="363600"/>
            <a:chOff x="4109442" y="4691026"/>
            <a:chExt cx="848880" cy="363600"/>
          </a:xfrm>
        </p:grpSpPr>
        <mc:AlternateContent xmlns:mc="http://schemas.openxmlformats.org/markup-compatibility/2006">
          <mc:Choice xmlns:p14="http://schemas.microsoft.com/office/powerpoint/2010/main" Requires="p14">
            <p:contentPart p14:bwMode="auto" r:id="rId353">
              <p14:nvContentPartPr>
                <p14:cNvPr id="260" name="Ink 259">
                  <a:extLst>
                    <a:ext uri="{FF2B5EF4-FFF2-40B4-BE49-F238E27FC236}">
                      <a16:creationId xmlns:a16="http://schemas.microsoft.com/office/drawing/2014/main" id="{77E3F87D-6B4B-86E9-8D5E-D35CF77D3CF2}"/>
                    </a:ext>
                  </a:extLst>
                </p14:cNvPr>
                <p14:cNvContentPartPr/>
                <p14:nvPr/>
              </p14:nvContentPartPr>
              <p14:xfrm>
                <a:off x="4109442" y="4691026"/>
                <a:ext cx="343800" cy="82800"/>
              </p14:xfrm>
            </p:contentPart>
          </mc:Choice>
          <mc:Fallback>
            <p:pic>
              <p:nvPicPr>
                <p:cNvPr id="260" name="Ink 259">
                  <a:extLst>
                    <a:ext uri="{FF2B5EF4-FFF2-40B4-BE49-F238E27FC236}">
                      <a16:creationId xmlns:a16="http://schemas.microsoft.com/office/drawing/2014/main" id="{77E3F87D-6B4B-86E9-8D5E-D35CF77D3CF2}"/>
                    </a:ext>
                  </a:extLst>
                </p:cNvPr>
                <p:cNvPicPr/>
                <p:nvPr/>
              </p:nvPicPr>
              <p:blipFill>
                <a:blip r:embed="rId354"/>
                <a:stretch>
                  <a:fillRect/>
                </a:stretch>
              </p:blipFill>
              <p:spPr>
                <a:xfrm>
                  <a:off x="4091442" y="4673026"/>
                  <a:ext cx="3794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61" name="Ink 260">
                  <a:extLst>
                    <a:ext uri="{FF2B5EF4-FFF2-40B4-BE49-F238E27FC236}">
                      <a16:creationId xmlns:a16="http://schemas.microsoft.com/office/drawing/2014/main" id="{BA2321B9-12C1-3651-C7D1-1F1D66186D69}"/>
                    </a:ext>
                  </a:extLst>
                </p14:cNvPr>
                <p14:cNvContentPartPr/>
                <p14:nvPr/>
              </p14:nvContentPartPr>
              <p14:xfrm>
                <a:off x="4283322" y="4797586"/>
                <a:ext cx="85320" cy="226080"/>
              </p14:xfrm>
            </p:contentPart>
          </mc:Choice>
          <mc:Fallback>
            <p:pic>
              <p:nvPicPr>
                <p:cNvPr id="261" name="Ink 260">
                  <a:extLst>
                    <a:ext uri="{FF2B5EF4-FFF2-40B4-BE49-F238E27FC236}">
                      <a16:creationId xmlns:a16="http://schemas.microsoft.com/office/drawing/2014/main" id="{BA2321B9-12C1-3651-C7D1-1F1D66186D69}"/>
                    </a:ext>
                  </a:extLst>
                </p:cNvPr>
                <p:cNvPicPr/>
                <p:nvPr/>
              </p:nvPicPr>
              <p:blipFill>
                <a:blip r:embed="rId356"/>
                <a:stretch>
                  <a:fillRect/>
                </a:stretch>
              </p:blipFill>
              <p:spPr>
                <a:xfrm>
                  <a:off x="4265682" y="4779586"/>
                  <a:ext cx="12096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62" name="Ink 261">
                  <a:extLst>
                    <a:ext uri="{FF2B5EF4-FFF2-40B4-BE49-F238E27FC236}">
                      <a16:creationId xmlns:a16="http://schemas.microsoft.com/office/drawing/2014/main" id="{A66DC049-DDD5-25C7-188E-9AA85277162A}"/>
                    </a:ext>
                  </a:extLst>
                </p14:cNvPr>
                <p14:cNvContentPartPr/>
                <p14:nvPr/>
              </p14:nvContentPartPr>
              <p14:xfrm>
                <a:off x="4276842" y="4987666"/>
                <a:ext cx="243000" cy="66960"/>
              </p14:xfrm>
            </p:contentPart>
          </mc:Choice>
          <mc:Fallback>
            <p:pic>
              <p:nvPicPr>
                <p:cNvPr id="262" name="Ink 261">
                  <a:extLst>
                    <a:ext uri="{FF2B5EF4-FFF2-40B4-BE49-F238E27FC236}">
                      <a16:creationId xmlns:a16="http://schemas.microsoft.com/office/drawing/2014/main" id="{A66DC049-DDD5-25C7-188E-9AA85277162A}"/>
                    </a:ext>
                  </a:extLst>
                </p:cNvPr>
                <p:cNvPicPr/>
                <p:nvPr/>
              </p:nvPicPr>
              <p:blipFill>
                <a:blip r:embed="rId358"/>
                <a:stretch>
                  <a:fillRect/>
                </a:stretch>
              </p:blipFill>
              <p:spPr>
                <a:xfrm>
                  <a:off x="4258842" y="4969666"/>
                  <a:ext cx="2786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63" name="Ink 262">
                  <a:extLst>
                    <a:ext uri="{FF2B5EF4-FFF2-40B4-BE49-F238E27FC236}">
                      <a16:creationId xmlns:a16="http://schemas.microsoft.com/office/drawing/2014/main" id="{3486983F-0B4C-97F0-1F9C-241B4FA870F9}"/>
                    </a:ext>
                  </a:extLst>
                </p14:cNvPr>
                <p14:cNvContentPartPr/>
                <p14:nvPr/>
              </p14:nvContentPartPr>
              <p14:xfrm>
                <a:off x="4519122" y="4860226"/>
                <a:ext cx="183240" cy="166320"/>
              </p14:xfrm>
            </p:contentPart>
          </mc:Choice>
          <mc:Fallback>
            <p:pic>
              <p:nvPicPr>
                <p:cNvPr id="263" name="Ink 262">
                  <a:extLst>
                    <a:ext uri="{FF2B5EF4-FFF2-40B4-BE49-F238E27FC236}">
                      <a16:creationId xmlns:a16="http://schemas.microsoft.com/office/drawing/2014/main" id="{3486983F-0B4C-97F0-1F9C-241B4FA870F9}"/>
                    </a:ext>
                  </a:extLst>
                </p:cNvPr>
                <p:cNvPicPr/>
                <p:nvPr/>
              </p:nvPicPr>
              <p:blipFill>
                <a:blip r:embed="rId360"/>
                <a:stretch>
                  <a:fillRect/>
                </a:stretch>
              </p:blipFill>
              <p:spPr>
                <a:xfrm>
                  <a:off x="4501482" y="4842226"/>
                  <a:ext cx="2188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64" name="Ink 263">
                  <a:extLst>
                    <a:ext uri="{FF2B5EF4-FFF2-40B4-BE49-F238E27FC236}">
                      <a16:creationId xmlns:a16="http://schemas.microsoft.com/office/drawing/2014/main" id="{1E4120A7-B880-23F0-B37A-A09C2EE04C61}"/>
                    </a:ext>
                  </a:extLst>
                </p14:cNvPr>
                <p14:cNvContentPartPr/>
                <p14:nvPr/>
              </p14:nvContentPartPr>
              <p14:xfrm>
                <a:off x="4717122" y="4806226"/>
                <a:ext cx="178200" cy="214200"/>
              </p14:xfrm>
            </p:contentPart>
          </mc:Choice>
          <mc:Fallback>
            <p:pic>
              <p:nvPicPr>
                <p:cNvPr id="264" name="Ink 263">
                  <a:extLst>
                    <a:ext uri="{FF2B5EF4-FFF2-40B4-BE49-F238E27FC236}">
                      <a16:creationId xmlns:a16="http://schemas.microsoft.com/office/drawing/2014/main" id="{1E4120A7-B880-23F0-B37A-A09C2EE04C61}"/>
                    </a:ext>
                  </a:extLst>
                </p:cNvPr>
                <p:cNvPicPr/>
                <p:nvPr/>
              </p:nvPicPr>
              <p:blipFill>
                <a:blip r:embed="rId362"/>
                <a:stretch>
                  <a:fillRect/>
                </a:stretch>
              </p:blipFill>
              <p:spPr>
                <a:xfrm>
                  <a:off x="4699482" y="4788586"/>
                  <a:ext cx="21384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65" name="Ink 264">
                  <a:extLst>
                    <a:ext uri="{FF2B5EF4-FFF2-40B4-BE49-F238E27FC236}">
                      <a16:creationId xmlns:a16="http://schemas.microsoft.com/office/drawing/2014/main" id="{894664D5-6C2D-4151-0A3A-827796371E0C}"/>
                    </a:ext>
                  </a:extLst>
                </p14:cNvPr>
                <p14:cNvContentPartPr/>
                <p14:nvPr/>
              </p14:nvContentPartPr>
              <p14:xfrm>
                <a:off x="4944642" y="4878586"/>
                <a:ext cx="13680" cy="45720"/>
              </p14:xfrm>
            </p:contentPart>
          </mc:Choice>
          <mc:Fallback>
            <p:pic>
              <p:nvPicPr>
                <p:cNvPr id="265" name="Ink 264">
                  <a:extLst>
                    <a:ext uri="{FF2B5EF4-FFF2-40B4-BE49-F238E27FC236}">
                      <a16:creationId xmlns:a16="http://schemas.microsoft.com/office/drawing/2014/main" id="{894664D5-6C2D-4151-0A3A-827796371E0C}"/>
                    </a:ext>
                  </a:extLst>
                </p:cNvPr>
                <p:cNvPicPr/>
                <p:nvPr/>
              </p:nvPicPr>
              <p:blipFill>
                <a:blip r:embed="rId364"/>
                <a:stretch>
                  <a:fillRect/>
                </a:stretch>
              </p:blipFill>
              <p:spPr>
                <a:xfrm>
                  <a:off x="4927002" y="4860586"/>
                  <a:ext cx="49320" cy="81360"/>
                </a:xfrm>
                <a:prstGeom prst="rect">
                  <a:avLst/>
                </a:prstGeom>
              </p:spPr>
            </p:pic>
          </mc:Fallback>
        </mc:AlternateContent>
      </p:grpSp>
      <p:grpSp>
        <p:nvGrpSpPr>
          <p:cNvPr id="296" name="Group 295">
            <a:extLst>
              <a:ext uri="{FF2B5EF4-FFF2-40B4-BE49-F238E27FC236}">
                <a16:creationId xmlns:a16="http://schemas.microsoft.com/office/drawing/2014/main" id="{A5456910-3FB5-CC28-E0B8-4706B2057681}"/>
              </a:ext>
            </a:extLst>
          </p:cNvPr>
          <p:cNvGrpSpPr/>
          <p:nvPr/>
        </p:nvGrpSpPr>
        <p:grpSpPr>
          <a:xfrm>
            <a:off x="6023562" y="3204017"/>
            <a:ext cx="5347080" cy="2574000"/>
            <a:chOff x="6023562" y="3204017"/>
            <a:chExt cx="5347080" cy="2574000"/>
          </a:xfrm>
        </p:grpSpPr>
        <mc:AlternateContent xmlns:mc="http://schemas.openxmlformats.org/markup-compatibility/2006">
          <mc:Choice xmlns:p14="http://schemas.microsoft.com/office/powerpoint/2010/main" Requires="p14">
            <p:contentPart p14:bwMode="auto" r:id="rId365">
              <p14:nvContentPartPr>
                <p14:cNvPr id="268" name="Ink 267">
                  <a:extLst>
                    <a:ext uri="{FF2B5EF4-FFF2-40B4-BE49-F238E27FC236}">
                      <a16:creationId xmlns:a16="http://schemas.microsoft.com/office/drawing/2014/main" id="{9C362140-688F-2900-399E-F23BFDC6C589}"/>
                    </a:ext>
                  </a:extLst>
                </p14:cNvPr>
                <p14:cNvContentPartPr/>
                <p14:nvPr/>
              </p14:nvContentPartPr>
              <p14:xfrm>
                <a:off x="6072522" y="4711697"/>
                <a:ext cx="4994280" cy="236160"/>
              </p14:xfrm>
            </p:contentPart>
          </mc:Choice>
          <mc:Fallback>
            <p:pic>
              <p:nvPicPr>
                <p:cNvPr id="268" name="Ink 267">
                  <a:extLst>
                    <a:ext uri="{FF2B5EF4-FFF2-40B4-BE49-F238E27FC236}">
                      <a16:creationId xmlns:a16="http://schemas.microsoft.com/office/drawing/2014/main" id="{9C362140-688F-2900-399E-F23BFDC6C589}"/>
                    </a:ext>
                  </a:extLst>
                </p:cNvPr>
                <p:cNvPicPr/>
                <p:nvPr/>
              </p:nvPicPr>
              <p:blipFill>
                <a:blip r:embed="rId366"/>
                <a:stretch>
                  <a:fillRect/>
                </a:stretch>
              </p:blipFill>
              <p:spPr>
                <a:xfrm>
                  <a:off x="6054522" y="4693697"/>
                  <a:ext cx="502992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69" name="Ink 268">
                  <a:extLst>
                    <a:ext uri="{FF2B5EF4-FFF2-40B4-BE49-F238E27FC236}">
                      <a16:creationId xmlns:a16="http://schemas.microsoft.com/office/drawing/2014/main" id="{24B2DB0E-6536-17D6-85EC-5790E518D5D4}"/>
                    </a:ext>
                  </a:extLst>
                </p14:cNvPr>
                <p14:cNvContentPartPr/>
                <p14:nvPr/>
              </p14:nvContentPartPr>
              <p14:xfrm>
                <a:off x="10762242" y="4475177"/>
                <a:ext cx="371520" cy="520200"/>
              </p14:xfrm>
            </p:contentPart>
          </mc:Choice>
          <mc:Fallback>
            <p:pic>
              <p:nvPicPr>
                <p:cNvPr id="269" name="Ink 268">
                  <a:extLst>
                    <a:ext uri="{FF2B5EF4-FFF2-40B4-BE49-F238E27FC236}">
                      <a16:creationId xmlns:a16="http://schemas.microsoft.com/office/drawing/2014/main" id="{24B2DB0E-6536-17D6-85EC-5790E518D5D4}"/>
                    </a:ext>
                  </a:extLst>
                </p:cNvPr>
                <p:cNvPicPr/>
                <p:nvPr/>
              </p:nvPicPr>
              <p:blipFill>
                <a:blip r:embed="rId368"/>
                <a:stretch>
                  <a:fillRect/>
                </a:stretch>
              </p:blipFill>
              <p:spPr>
                <a:xfrm>
                  <a:off x="10744602" y="4457177"/>
                  <a:ext cx="407160" cy="5558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70" name="Ink 269">
                  <a:extLst>
                    <a:ext uri="{FF2B5EF4-FFF2-40B4-BE49-F238E27FC236}">
                      <a16:creationId xmlns:a16="http://schemas.microsoft.com/office/drawing/2014/main" id="{B4C30D1C-A2AE-6AC5-9053-CF783F1EAAA0}"/>
                    </a:ext>
                  </a:extLst>
                </p14:cNvPr>
                <p14:cNvContentPartPr/>
                <p14:nvPr/>
              </p14:nvContentPartPr>
              <p14:xfrm>
                <a:off x="6023562" y="4612697"/>
                <a:ext cx="208800" cy="580680"/>
              </p14:xfrm>
            </p:contentPart>
          </mc:Choice>
          <mc:Fallback>
            <p:pic>
              <p:nvPicPr>
                <p:cNvPr id="270" name="Ink 269">
                  <a:extLst>
                    <a:ext uri="{FF2B5EF4-FFF2-40B4-BE49-F238E27FC236}">
                      <a16:creationId xmlns:a16="http://schemas.microsoft.com/office/drawing/2014/main" id="{B4C30D1C-A2AE-6AC5-9053-CF783F1EAAA0}"/>
                    </a:ext>
                  </a:extLst>
                </p:cNvPr>
                <p:cNvPicPr/>
                <p:nvPr/>
              </p:nvPicPr>
              <p:blipFill>
                <a:blip r:embed="rId370"/>
                <a:stretch>
                  <a:fillRect/>
                </a:stretch>
              </p:blipFill>
              <p:spPr>
                <a:xfrm>
                  <a:off x="6005562" y="4594697"/>
                  <a:ext cx="244440" cy="6163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77" name="Ink 276">
                  <a:extLst>
                    <a:ext uri="{FF2B5EF4-FFF2-40B4-BE49-F238E27FC236}">
                      <a16:creationId xmlns:a16="http://schemas.microsoft.com/office/drawing/2014/main" id="{F0892CAB-DCE9-3548-73AC-295E0E7EAD67}"/>
                    </a:ext>
                  </a:extLst>
                </p14:cNvPr>
                <p14:cNvContentPartPr/>
                <p14:nvPr/>
              </p14:nvContentPartPr>
              <p14:xfrm>
                <a:off x="7330362" y="4712777"/>
                <a:ext cx="41760" cy="473040"/>
              </p14:xfrm>
            </p:contentPart>
          </mc:Choice>
          <mc:Fallback>
            <p:pic>
              <p:nvPicPr>
                <p:cNvPr id="277" name="Ink 276">
                  <a:extLst>
                    <a:ext uri="{FF2B5EF4-FFF2-40B4-BE49-F238E27FC236}">
                      <a16:creationId xmlns:a16="http://schemas.microsoft.com/office/drawing/2014/main" id="{F0892CAB-DCE9-3548-73AC-295E0E7EAD67}"/>
                    </a:ext>
                  </a:extLst>
                </p:cNvPr>
                <p:cNvPicPr/>
                <p:nvPr/>
              </p:nvPicPr>
              <p:blipFill>
                <a:blip r:embed="rId372"/>
                <a:stretch>
                  <a:fillRect/>
                </a:stretch>
              </p:blipFill>
              <p:spPr>
                <a:xfrm>
                  <a:off x="7312722" y="4695137"/>
                  <a:ext cx="77400" cy="5086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78" name="Ink 277">
                  <a:extLst>
                    <a:ext uri="{FF2B5EF4-FFF2-40B4-BE49-F238E27FC236}">
                      <a16:creationId xmlns:a16="http://schemas.microsoft.com/office/drawing/2014/main" id="{F0463C0C-E1FF-02ED-9E72-7013DDF7D37A}"/>
                    </a:ext>
                  </a:extLst>
                </p14:cNvPr>
                <p14:cNvContentPartPr/>
                <p14:nvPr/>
              </p14:nvContentPartPr>
              <p14:xfrm>
                <a:off x="8679282" y="4673897"/>
                <a:ext cx="45000" cy="464760"/>
              </p14:xfrm>
            </p:contentPart>
          </mc:Choice>
          <mc:Fallback>
            <p:pic>
              <p:nvPicPr>
                <p:cNvPr id="278" name="Ink 277">
                  <a:extLst>
                    <a:ext uri="{FF2B5EF4-FFF2-40B4-BE49-F238E27FC236}">
                      <a16:creationId xmlns:a16="http://schemas.microsoft.com/office/drawing/2014/main" id="{F0463C0C-E1FF-02ED-9E72-7013DDF7D37A}"/>
                    </a:ext>
                  </a:extLst>
                </p:cNvPr>
                <p:cNvPicPr/>
                <p:nvPr/>
              </p:nvPicPr>
              <p:blipFill>
                <a:blip r:embed="rId374"/>
                <a:stretch>
                  <a:fillRect/>
                </a:stretch>
              </p:blipFill>
              <p:spPr>
                <a:xfrm>
                  <a:off x="8661282" y="4655897"/>
                  <a:ext cx="80640" cy="50040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79" name="Ink 278">
                  <a:extLst>
                    <a:ext uri="{FF2B5EF4-FFF2-40B4-BE49-F238E27FC236}">
                      <a16:creationId xmlns:a16="http://schemas.microsoft.com/office/drawing/2014/main" id="{D5B4F1E3-60CC-CCB6-83D3-3198DF7E8D52}"/>
                    </a:ext>
                  </a:extLst>
                </p14:cNvPr>
                <p14:cNvContentPartPr/>
                <p14:nvPr/>
              </p14:nvContentPartPr>
              <p14:xfrm>
                <a:off x="10055922" y="4532777"/>
                <a:ext cx="48600" cy="558720"/>
              </p14:xfrm>
            </p:contentPart>
          </mc:Choice>
          <mc:Fallback>
            <p:pic>
              <p:nvPicPr>
                <p:cNvPr id="279" name="Ink 278">
                  <a:extLst>
                    <a:ext uri="{FF2B5EF4-FFF2-40B4-BE49-F238E27FC236}">
                      <a16:creationId xmlns:a16="http://schemas.microsoft.com/office/drawing/2014/main" id="{D5B4F1E3-60CC-CCB6-83D3-3198DF7E8D52}"/>
                    </a:ext>
                  </a:extLst>
                </p:cNvPr>
                <p:cNvPicPr/>
                <p:nvPr/>
              </p:nvPicPr>
              <p:blipFill>
                <a:blip r:embed="rId376"/>
                <a:stretch>
                  <a:fillRect/>
                </a:stretch>
              </p:blipFill>
              <p:spPr>
                <a:xfrm>
                  <a:off x="10038282" y="4514777"/>
                  <a:ext cx="84240" cy="5943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80" name="Ink 279">
                  <a:extLst>
                    <a:ext uri="{FF2B5EF4-FFF2-40B4-BE49-F238E27FC236}">
                      <a16:creationId xmlns:a16="http://schemas.microsoft.com/office/drawing/2014/main" id="{B769CED5-7CC6-D1AE-B9D1-094A0CEC56B2}"/>
                    </a:ext>
                  </a:extLst>
                </p14:cNvPr>
                <p14:cNvContentPartPr/>
                <p14:nvPr/>
              </p14:nvContentPartPr>
              <p14:xfrm>
                <a:off x="7124082" y="5490737"/>
                <a:ext cx="194760" cy="20880"/>
              </p14:xfrm>
            </p:contentPart>
          </mc:Choice>
          <mc:Fallback>
            <p:pic>
              <p:nvPicPr>
                <p:cNvPr id="280" name="Ink 279">
                  <a:extLst>
                    <a:ext uri="{FF2B5EF4-FFF2-40B4-BE49-F238E27FC236}">
                      <a16:creationId xmlns:a16="http://schemas.microsoft.com/office/drawing/2014/main" id="{B769CED5-7CC6-D1AE-B9D1-094A0CEC56B2}"/>
                    </a:ext>
                  </a:extLst>
                </p:cNvPr>
                <p:cNvPicPr/>
                <p:nvPr/>
              </p:nvPicPr>
              <p:blipFill>
                <a:blip r:embed="rId378"/>
                <a:stretch>
                  <a:fillRect/>
                </a:stretch>
              </p:blipFill>
              <p:spPr>
                <a:xfrm>
                  <a:off x="7106442" y="5473097"/>
                  <a:ext cx="2304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81" name="Ink 280">
                  <a:extLst>
                    <a:ext uri="{FF2B5EF4-FFF2-40B4-BE49-F238E27FC236}">
                      <a16:creationId xmlns:a16="http://schemas.microsoft.com/office/drawing/2014/main" id="{8D569056-4491-C9AF-1226-07C4FB480217}"/>
                    </a:ext>
                  </a:extLst>
                </p14:cNvPr>
                <p14:cNvContentPartPr/>
                <p14:nvPr/>
              </p14:nvContentPartPr>
              <p14:xfrm>
                <a:off x="7391562" y="5383097"/>
                <a:ext cx="100080" cy="394920"/>
              </p14:xfrm>
            </p:contentPart>
          </mc:Choice>
          <mc:Fallback>
            <p:pic>
              <p:nvPicPr>
                <p:cNvPr id="281" name="Ink 280">
                  <a:extLst>
                    <a:ext uri="{FF2B5EF4-FFF2-40B4-BE49-F238E27FC236}">
                      <a16:creationId xmlns:a16="http://schemas.microsoft.com/office/drawing/2014/main" id="{8D569056-4491-C9AF-1226-07C4FB480217}"/>
                    </a:ext>
                  </a:extLst>
                </p:cNvPr>
                <p:cNvPicPr/>
                <p:nvPr/>
              </p:nvPicPr>
              <p:blipFill>
                <a:blip r:embed="rId380"/>
                <a:stretch>
                  <a:fillRect/>
                </a:stretch>
              </p:blipFill>
              <p:spPr>
                <a:xfrm>
                  <a:off x="7373922" y="5365457"/>
                  <a:ext cx="135720" cy="4305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82" name="Ink 281">
                  <a:extLst>
                    <a:ext uri="{FF2B5EF4-FFF2-40B4-BE49-F238E27FC236}">
                      <a16:creationId xmlns:a16="http://schemas.microsoft.com/office/drawing/2014/main" id="{521703BD-FDF8-2EB1-17CB-C4596F1DA56E}"/>
                    </a:ext>
                  </a:extLst>
                </p14:cNvPr>
                <p14:cNvContentPartPr/>
                <p14:nvPr/>
              </p14:nvContentPartPr>
              <p14:xfrm>
                <a:off x="8702682" y="5393537"/>
                <a:ext cx="214560" cy="293400"/>
              </p14:xfrm>
            </p:contentPart>
          </mc:Choice>
          <mc:Fallback>
            <p:pic>
              <p:nvPicPr>
                <p:cNvPr id="282" name="Ink 281">
                  <a:extLst>
                    <a:ext uri="{FF2B5EF4-FFF2-40B4-BE49-F238E27FC236}">
                      <a16:creationId xmlns:a16="http://schemas.microsoft.com/office/drawing/2014/main" id="{521703BD-FDF8-2EB1-17CB-C4596F1DA56E}"/>
                    </a:ext>
                  </a:extLst>
                </p:cNvPr>
                <p:cNvPicPr/>
                <p:nvPr/>
              </p:nvPicPr>
              <p:blipFill>
                <a:blip r:embed="rId382"/>
                <a:stretch>
                  <a:fillRect/>
                </a:stretch>
              </p:blipFill>
              <p:spPr>
                <a:xfrm>
                  <a:off x="8685042" y="5375897"/>
                  <a:ext cx="25020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83" name="Ink 282">
                  <a:extLst>
                    <a:ext uri="{FF2B5EF4-FFF2-40B4-BE49-F238E27FC236}">
                      <a16:creationId xmlns:a16="http://schemas.microsoft.com/office/drawing/2014/main" id="{B5729F67-26DD-F4F5-F43D-278BCB6A5975}"/>
                    </a:ext>
                  </a:extLst>
                </p14:cNvPr>
                <p14:cNvContentPartPr/>
                <p14:nvPr/>
              </p14:nvContentPartPr>
              <p14:xfrm>
                <a:off x="10102362" y="5257817"/>
                <a:ext cx="87120" cy="419040"/>
              </p14:xfrm>
            </p:contentPart>
          </mc:Choice>
          <mc:Fallback>
            <p:pic>
              <p:nvPicPr>
                <p:cNvPr id="283" name="Ink 282">
                  <a:extLst>
                    <a:ext uri="{FF2B5EF4-FFF2-40B4-BE49-F238E27FC236}">
                      <a16:creationId xmlns:a16="http://schemas.microsoft.com/office/drawing/2014/main" id="{B5729F67-26DD-F4F5-F43D-278BCB6A5975}"/>
                    </a:ext>
                  </a:extLst>
                </p:cNvPr>
                <p:cNvPicPr/>
                <p:nvPr/>
              </p:nvPicPr>
              <p:blipFill>
                <a:blip r:embed="rId384"/>
                <a:stretch>
                  <a:fillRect/>
                </a:stretch>
              </p:blipFill>
              <p:spPr>
                <a:xfrm>
                  <a:off x="10084722" y="5239817"/>
                  <a:ext cx="122760" cy="4546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85" name="Ink 284">
                  <a:extLst>
                    <a:ext uri="{FF2B5EF4-FFF2-40B4-BE49-F238E27FC236}">
                      <a16:creationId xmlns:a16="http://schemas.microsoft.com/office/drawing/2014/main" id="{1E043396-7F6B-525A-73FA-19E180DF429C}"/>
                    </a:ext>
                  </a:extLst>
                </p14:cNvPr>
                <p14:cNvContentPartPr/>
                <p14:nvPr/>
              </p14:nvContentPartPr>
              <p14:xfrm>
                <a:off x="6551322" y="4588577"/>
                <a:ext cx="265680" cy="41760"/>
              </p14:xfrm>
            </p:contentPart>
          </mc:Choice>
          <mc:Fallback>
            <p:pic>
              <p:nvPicPr>
                <p:cNvPr id="285" name="Ink 284">
                  <a:extLst>
                    <a:ext uri="{FF2B5EF4-FFF2-40B4-BE49-F238E27FC236}">
                      <a16:creationId xmlns:a16="http://schemas.microsoft.com/office/drawing/2014/main" id="{1E043396-7F6B-525A-73FA-19E180DF429C}"/>
                    </a:ext>
                  </a:extLst>
                </p:cNvPr>
                <p:cNvPicPr/>
                <p:nvPr/>
              </p:nvPicPr>
              <p:blipFill>
                <a:blip r:embed="rId386"/>
                <a:stretch>
                  <a:fillRect/>
                </a:stretch>
              </p:blipFill>
              <p:spPr>
                <a:xfrm>
                  <a:off x="6533322" y="4570937"/>
                  <a:ext cx="3013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86" name="Ink 285">
                  <a:extLst>
                    <a:ext uri="{FF2B5EF4-FFF2-40B4-BE49-F238E27FC236}">
                      <a16:creationId xmlns:a16="http://schemas.microsoft.com/office/drawing/2014/main" id="{C81F10A6-894C-BDC2-E629-486926E2799A}"/>
                    </a:ext>
                  </a:extLst>
                </p14:cNvPr>
                <p14:cNvContentPartPr/>
                <p14:nvPr/>
              </p14:nvContentPartPr>
              <p14:xfrm>
                <a:off x="8014362" y="4498577"/>
                <a:ext cx="2160" cy="259200"/>
              </p14:xfrm>
            </p:contentPart>
          </mc:Choice>
          <mc:Fallback>
            <p:pic>
              <p:nvPicPr>
                <p:cNvPr id="286" name="Ink 285">
                  <a:extLst>
                    <a:ext uri="{FF2B5EF4-FFF2-40B4-BE49-F238E27FC236}">
                      <a16:creationId xmlns:a16="http://schemas.microsoft.com/office/drawing/2014/main" id="{C81F10A6-894C-BDC2-E629-486926E2799A}"/>
                    </a:ext>
                  </a:extLst>
                </p:cNvPr>
                <p:cNvPicPr/>
                <p:nvPr/>
              </p:nvPicPr>
              <p:blipFill>
                <a:blip r:embed="rId388"/>
                <a:stretch>
                  <a:fillRect/>
                </a:stretch>
              </p:blipFill>
              <p:spPr>
                <a:xfrm>
                  <a:off x="7996722" y="4480937"/>
                  <a:ext cx="3780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87" name="Ink 286">
                  <a:extLst>
                    <a:ext uri="{FF2B5EF4-FFF2-40B4-BE49-F238E27FC236}">
                      <a16:creationId xmlns:a16="http://schemas.microsoft.com/office/drawing/2014/main" id="{B3675873-ECA1-F4A5-29F7-F55AE4FA67E2}"/>
                    </a:ext>
                  </a:extLst>
                </p14:cNvPr>
                <p14:cNvContentPartPr/>
                <p14:nvPr/>
              </p14:nvContentPartPr>
              <p14:xfrm>
                <a:off x="7878282" y="4581377"/>
                <a:ext cx="379080" cy="62280"/>
              </p14:xfrm>
            </p:contentPart>
          </mc:Choice>
          <mc:Fallback>
            <p:pic>
              <p:nvPicPr>
                <p:cNvPr id="287" name="Ink 286">
                  <a:extLst>
                    <a:ext uri="{FF2B5EF4-FFF2-40B4-BE49-F238E27FC236}">
                      <a16:creationId xmlns:a16="http://schemas.microsoft.com/office/drawing/2014/main" id="{B3675873-ECA1-F4A5-29F7-F55AE4FA67E2}"/>
                    </a:ext>
                  </a:extLst>
                </p:cNvPr>
                <p:cNvPicPr/>
                <p:nvPr/>
              </p:nvPicPr>
              <p:blipFill>
                <a:blip r:embed="rId390"/>
                <a:stretch>
                  <a:fillRect/>
                </a:stretch>
              </p:blipFill>
              <p:spPr>
                <a:xfrm>
                  <a:off x="7860642" y="4563377"/>
                  <a:ext cx="4147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88" name="Ink 287">
                  <a:extLst>
                    <a:ext uri="{FF2B5EF4-FFF2-40B4-BE49-F238E27FC236}">
                      <a16:creationId xmlns:a16="http://schemas.microsoft.com/office/drawing/2014/main" id="{712DBED6-4454-3B38-7F11-515ADE41F0DB}"/>
                    </a:ext>
                  </a:extLst>
                </p14:cNvPr>
                <p14:cNvContentPartPr/>
                <p14:nvPr/>
              </p14:nvContentPartPr>
              <p14:xfrm>
                <a:off x="9181122" y="4479497"/>
                <a:ext cx="360360" cy="39960"/>
              </p14:xfrm>
            </p:contentPart>
          </mc:Choice>
          <mc:Fallback>
            <p:pic>
              <p:nvPicPr>
                <p:cNvPr id="288" name="Ink 287">
                  <a:extLst>
                    <a:ext uri="{FF2B5EF4-FFF2-40B4-BE49-F238E27FC236}">
                      <a16:creationId xmlns:a16="http://schemas.microsoft.com/office/drawing/2014/main" id="{712DBED6-4454-3B38-7F11-515ADE41F0DB}"/>
                    </a:ext>
                  </a:extLst>
                </p:cNvPr>
                <p:cNvPicPr/>
                <p:nvPr/>
              </p:nvPicPr>
              <p:blipFill>
                <a:blip r:embed="rId392"/>
                <a:stretch>
                  <a:fillRect/>
                </a:stretch>
              </p:blipFill>
              <p:spPr>
                <a:xfrm>
                  <a:off x="9163482" y="4461857"/>
                  <a:ext cx="3960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89" name="Ink 288">
                  <a:extLst>
                    <a:ext uri="{FF2B5EF4-FFF2-40B4-BE49-F238E27FC236}">
                      <a16:creationId xmlns:a16="http://schemas.microsoft.com/office/drawing/2014/main" id="{CE8ABF2E-FE71-7753-C3B2-8B0050EEE3C8}"/>
                    </a:ext>
                  </a:extLst>
                </p14:cNvPr>
                <p14:cNvContentPartPr/>
                <p14:nvPr/>
              </p14:nvContentPartPr>
              <p14:xfrm>
                <a:off x="10493322" y="4279697"/>
                <a:ext cx="12240" cy="294480"/>
              </p14:xfrm>
            </p:contentPart>
          </mc:Choice>
          <mc:Fallback>
            <p:pic>
              <p:nvPicPr>
                <p:cNvPr id="289" name="Ink 288">
                  <a:extLst>
                    <a:ext uri="{FF2B5EF4-FFF2-40B4-BE49-F238E27FC236}">
                      <a16:creationId xmlns:a16="http://schemas.microsoft.com/office/drawing/2014/main" id="{CE8ABF2E-FE71-7753-C3B2-8B0050EEE3C8}"/>
                    </a:ext>
                  </a:extLst>
                </p:cNvPr>
                <p:cNvPicPr/>
                <p:nvPr/>
              </p:nvPicPr>
              <p:blipFill>
                <a:blip r:embed="rId394"/>
                <a:stretch>
                  <a:fillRect/>
                </a:stretch>
              </p:blipFill>
              <p:spPr>
                <a:xfrm>
                  <a:off x="10475322" y="4262057"/>
                  <a:ext cx="4788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90" name="Ink 289">
                  <a:extLst>
                    <a:ext uri="{FF2B5EF4-FFF2-40B4-BE49-F238E27FC236}">
                      <a16:creationId xmlns:a16="http://schemas.microsoft.com/office/drawing/2014/main" id="{9A956233-66DF-1CA2-79AF-C394E63BA396}"/>
                    </a:ext>
                  </a:extLst>
                </p14:cNvPr>
                <p14:cNvContentPartPr/>
                <p14:nvPr/>
              </p14:nvContentPartPr>
              <p14:xfrm>
                <a:off x="10351842" y="4392377"/>
                <a:ext cx="312840" cy="80280"/>
              </p14:xfrm>
            </p:contentPart>
          </mc:Choice>
          <mc:Fallback>
            <p:pic>
              <p:nvPicPr>
                <p:cNvPr id="290" name="Ink 289">
                  <a:extLst>
                    <a:ext uri="{FF2B5EF4-FFF2-40B4-BE49-F238E27FC236}">
                      <a16:creationId xmlns:a16="http://schemas.microsoft.com/office/drawing/2014/main" id="{9A956233-66DF-1CA2-79AF-C394E63BA396}"/>
                    </a:ext>
                  </a:extLst>
                </p:cNvPr>
                <p:cNvPicPr/>
                <p:nvPr/>
              </p:nvPicPr>
              <p:blipFill>
                <a:blip r:embed="rId396"/>
                <a:stretch>
                  <a:fillRect/>
                </a:stretch>
              </p:blipFill>
              <p:spPr>
                <a:xfrm>
                  <a:off x="10333842" y="4374737"/>
                  <a:ext cx="3484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95" name="Ink 294">
                  <a:extLst>
                    <a:ext uri="{FF2B5EF4-FFF2-40B4-BE49-F238E27FC236}">
                      <a16:creationId xmlns:a16="http://schemas.microsoft.com/office/drawing/2014/main" id="{2EB2D697-C951-3187-93DF-174F457EBD14}"/>
                    </a:ext>
                  </a:extLst>
                </p14:cNvPr>
                <p14:cNvContentPartPr/>
                <p14:nvPr/>
              </p14:nvContentPartPr>
              <p14:xfrm>
                <a:off x="6472842" y="3204017"/>
                <a:ext cx="4897800" cy="1350000"/>
              </p14:xfrm>
            </p:contentPart>
          </mc:Choice>
          <mc:Fallback>
            <p:pic>
              <p:nvPicPr>
                <p:cNvPr id="295" name="Ink 294">
                  <a:extLst>
                    <a:ext uri="{FF2B5EF4-FFF2-40B4-BE49-F238E27FC236}">
                      <a16:creationId xmlns:a16="http://schemas.microsoft.com/office/drawing/2014/main" id="{2EB2D697-C951-3187-93DF-174F457EBD14}"/>
                    </a:ext>
                  </a:extLst>
                </p:cNvPr>
                <p:cNvPicPr/>
                <p:nvPr/>
              </p:nvPicPr>
              <p:blipFill>
                <a:blip r:embed="rId398"/>
                <a:stretch>
                  <a:fillRect/>
                </a:stretch>
              </p:blipFill>
              <p:spPr>
                <a:xfrm>
                  <a:off x="6454842" y="3186017"/>
                  <a:ext cx="4933440" cy="1385640"/>
                </a:xfrm>
                <a:prstGeom prst="rect">
                  <a:avLst/>
                </a:prstGeom>
              </p:spPr>
            </p:pic>
          </mc:Fallback>
        </mc:AlternateContent>
      </p:grpSp>
    </p:spTree>
    <p:extLst>
      <p:ext uri="{BB962C8B-B14F-4D97-AF65-F5344CB8AC3E}">
        <p14:creationId xmlns:p14="http://schemas.microsoft.com/office/powerpoint/2010/main" val="3383665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6F76E5-165B-72A5-6CDF-1F992F727881}"/>
              </a:ext>
            </a:extLst>
          </p:cNvPr>
          <p:cNvSpPr txBox="1"/>
          <p:nvPr/>
        </p:nvSpPr>
        <p:spPr>
          <a:xfrm>
            <a:off x="0" y="0"/>
            <a:ext cx="12192000" cy="646331"/>
          </a:xfrm>
          <a:prstGeom prst="rect">
            <a:avLst/>
          </a:prstGeom>
          <a:noFill/>
        </p:spPr>
        <p:txBody>
          <a:bodyPr wrap="square" rtlCol="0">
            <a:spAutoFit/>
          </a:bodyPr>
          <a:lstStyle/>
          <a:p>
            <a:pPr algn="ctr"/>
            <a:r>
              <a:rPr lang="en-US" sz="3600" b="1" u="sng" dirty="0">
                <a:effectLst>
                  <a:outerShdw blurRad="38100" dist="38100" dir="2700000" algn="tl">
                    <a:srgbClr val="000000">
                      <a:alpha val="43137"/>
                    </a:srgbClr>
                  </a:outerShdw>
                </a:effectLst>
              </a:rPr>
              <a:t>The First Derivative Test For Relative Extreme Values</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B317F577-BA28-9744-0117-30B88014BC71}"/>
                  </a:ext>
                </a:extLst>
              </p:cNvPr>
              <p:cNvSpPr txBox="1"/>
              <p:nvPr/>
            </p:nvSpPr>
            <p:spPr>
              <a:xfrm>
                <a:off x="1" y="890880"/>
                <a:ext cx="12191999" cy="5293757"/>
              </a:xfrm>
              <a:prstGeom prst="rect">
                <a:avLst/>
              </a:prstGeom>
              <a:noFill/>
            </p:spPr>
            <p:txBody>
              <a:bodyPr wrap="square" rtlCol="0">
                <a:spAutoFit/>
              </a:bodyPr>
              <a:lstStyle/>
              <a:p>
                <a:pPr marL="742950" indent="-742950">
                  <a:buFont typeface="+mj-lt"/>
                  <a:buAutoNum type="arabicPeriod"/>
                </a:pPr>
                <a:r>
                  <a:rPr lang="en-US" sz="2400" b="1" dirty="0">
                    <a:effectLst>
                      <a:outerShdw blurRad="38100" dist="38100" dir="2700000" algn="tl">
                        <a:srgbClr val="000000">
                          <a:alpha val="43137"/>
                        </a:srgbClr>
                      </a:outerShdw>
                    </a:effectLst>
                  </a:rPr>
                  <a:t>If </a:t>
                </a:r>
                <a14:m>
                  <m:oMath xmlns:m="http://schemas.openxmlformats.org/officeDocument/2006/math">
                    <m:r>
                      <a:rPr lang="en-US" sz="2400" b="1" i="1" smtClean="0">
                        <a:effectLst>
                          <a:outerShdw blurRad="38100" dist="38100" dir="2700000" algn="tl">
                            <a:srgbClr val="000000">
                              <a:alpha val="43137"/>
                            </a:srgbClr>
                          </a:outerShdw>
                        </a:effectLst>
                        <a:latin typeface="Cambria Math" panose="02040503050406030204" pitchFamily="18" charset="0"/>
                      </a:rPr>
                      <m:t>𝒇</m:t>
                    </m:r>
                    <m:r>
                      <a:rPr lang="en-US" sz="2400" b="1" i="1" smtClean="0">
                        <a:effectLst>
                          <a:outerShdw blurRad="38100" dist="38100" dir="2700000" algn="tl">
                            <a:srgbClr val="000000">
                              <a:alpha val="43137"/>
                            </a:srgbClr>
                          </a:outerShdw>
                        </a:effectLst>
                        <a:latin typeface="Cambria Math" panose="02040503050406030204" pitchFamily="18" charset="0"/>
                      </a:rPr>
                      <m:t>′(</m:t>
                    </m:r>
                    <m:r>
                      <a:rPr lang="en-US" sz="2400" b="1" i="1" smtClean="0">
                        <a:effectLst>
                          <a:outerShdw blurRad="38100" dist="38100" dir="2700000" algn="tl">
                            <a:srgbClr val="000000">
                              <a:alpha val="43137"/>
                            </a:srgbClr>
                          </a:outerShdw>
                        </a:effectLst>
                        <a:latin typeface="Cambria Math" panose="02040503050406030204" pitchFamily="18" charset="0"/>
                      </a:rPr>
                      <m:t>𝒙</m:t>
                    </m:r>
                    <m:r>
                      <a:rPr lang="en-US" sz="2400" b="1" i="1" smtClean="0">
                        <a:effectLst>
                          <a:outerShdw blurRad="38100" dist="38100" dir="2700000" algn="tl">
                            <a:srgbClr val="000000">
                              <a:alpha val="43137"/>
                            </a:srgbClr>
                          </a:outerShdw>
                        </a:effectLst>
                        <a:latin typeface="Cambria Math" panose="02040503050406030204" pitchFamily="18" charset="0"/>
                      </a:rPr>
                      <m:t>)</m:t>
                    </m:r>
                  </m:oMath>
                </a14:m>
                <a:r>
                  <a:rPr lang="en-US" sz="2400" b="1" dirty="0">
                    <a:effectLst>
                      <a:outerShdw blurRad="38100" dist="38100" dir="2700000" algn="tl">
                        <a:srgbClr val="000000">
                          <a:alpha val="43137"/>
                        </a:srgbClr>
                      </a:outerShdw>
                    </a:effectLst>
                  </a:rPr>
                  <a:t> changes from POSITIVE TO NEGATIVE at </a:t>
                </a:r>
                <a:r>
                  <a:rPr lang="en-US" sz="2400" b="1" i="1" dirty="0">
                    <a:effectLst>
                      <a:outerShdw blurRad="38100" dist="38100" dir="2700000" algn="tl">
                        <a:srgbClr val="000000">
                          <a:alpha val="43137"/>
                        </a:srgbClr>
                      </a:outerShdw>
                    </a:effectLst>
                  </a:rPr>
                  <a:t>c</a:t>
                </a:r>
                <a:r>
                  <a:rPr lang="en-US" sz="2400" b="1" dirty="0">
                    <a:effectLst>
                      <a:outerShdw blurRad="38100" dist="38100" dir="2700000" algn="tl">
                        <a:srgbClr val="000000">
                          <a:alpha val="43137"/>
                        </a:srgbClr>
                      </a:outerShdw>
                    </a:effectLst>
                  </a:rPr>
                  <a:t> (</a:t>
                </a:r>
                <a14:m>
                  <m:oMath xmlns:m="http://schemas.openxmlformats.org/officeDocument/2006/math">
                    <m:sSup>
                      <m:sSupPr>
                        <m:ctrlPr>
                          <a:rPr lang="en-US" sz="2400" b="1" i="1" smtClean="0">
                            <a:effectLst>
                              <a:outerShdw blurRad="38100" dist="38100" dir="2700000" algn="tl">
                                <a:srgbClr val="000000">
                                  <a:alpha val="43137"/>
                                </a:srgbClr>
                              </a:outerShdw>
                            </a:effectLst>
                            <a:latin typeface="Cambria Math" panose="02040503050406030204" pitchFamily="18" charset="0"/>
                          </a:rPr>
                        </m:ctrlPr>
                      </m:sSupPr>
                      <m:e>
                        <m:r>
                          <a:rPr lang="en-US" sz="2400" b="1" i="1" smtClean="0">
                            <a:effectLst>
                              <a:outerShdw blurRad="38100" dist="38100" dir="2700000" algn="tl">
                                <a:srgbClr val="000000">
                                  <a:alpha val="43137"/>
                                </a:srgbClr>
                              </a:outerShdw>
                            </a:effectLst>
                            <a:latin typeface="Cambria Math" panose="02040503050406030204" pitchFamily="18" charset="0"/>
                          </a:rPr>
                          <m:t>𝒇</m:t>
                        </m:r>
                      </m:e>
                      <m:sup>
                        <m:r>
                          <a:rPr lang="en-US" sz="2400" b="1" i="1" smtClean="0">
                            <a:effectLst>
                              <a:outerShdw blurRad="38100" dist="38100" dir="2700000" algn="tl">
                                <a:srgbClr val="000000">
                                  <a:alpha val="43137"/>
                                </a:srgbClr>
                              </a:outerShdw>
                            </a:effectLst>
                            <a:latin typeface="Cambria Math" panose="02040503050406030204" pitchFamily="18" charset="0"/>
                          </a:rPr>
                          <m:t>′</m:t>
                        </m:r>
                      </m:sup>
                    </m:sSup>
                    <m:d>
                      <m:dPr>
                        <m:ctrlPr>
                          <a:rPr lang="en-US" sz="2400" b="1" i="1" smtClean="0">
                            <a:effectLst>
                              <a:outerShdw blurRad="38100" dist="38100" dir="2700000" algn="tl">
                                <a:srgbClr val="000000">
                                  <a:alpha val="43137"/>
                                </a:srgbClr>
                              </a:outerShdw>
                            </a:effectLst>
                            <a:latin typeface="Cambria Math" panose="02040503050406030204" pitchFamily="18" charset="0"/>
                          </a:rPr>
                        </m:ctrlPr>
                      </m:dPr>
                      <m:e>
                        <m:r>
                          <a:rPr lang="en-US" sz="2400" b="1" i="1" smtClean="0">
                            <a:effectLst>
                              <a:outerShdw blurRad="38100" dist="38100" dir="2700000" algn="tl">
                                <a:srgbClr val="000000">
                                  <a:alpha val="43137"/>
                                </a:srgbClr>
                              </a:outerShdw>
                            </a:effectLst>
                            <a:latin typeface="Cambria Math" panose="02040503050406030204" pitchFamily="18" charset="0"/>
                          </a:rPr>
                          <m:t>𝒙</m:t>
                        </m:r>
                      </m:e>
                    </m:d>
                    <m:r>
                      <a:rPr lang="en-US" sz="2400" b="1" i="1" smtClean="0">
                        <a:effectLst>
                          <a:outerShdw blurRad="38100" dist="38100" dir="2700000" algn="tl">
                            <a:srgbClr val="000000">
                              <a:alpha val="43137"/>
                            </a:srgbClr>
                          </a:outerShdw>
                        </a:effectLst>
                        <a:latin typeface="Cambria Math" panose="02040503050406030204" pitchFamily="18" charset="0"/>
                      </a:rPr>
                      <m:t>&gt;</m:t>
                    </m:r>
                    <m:r>
                      <a:rPr lang="en-US" sz="2400" b="1" i="1" smtClean="0">
                        <a:effectLst>
                          <a:outerShdw blurRad="38100" dist="38100" dir="2700000" algn="tl">
                            <a:srgbClr val="000000">
                              <a:alpha val="43137"/>
                            </a:srgbClr>
                          </a:outerShdw>
                        </a:effectLst>
                        <a:latin typeface="Cambria Math" panose="02040503050406030204" pitchFamily="18" charset="0"/>
                      </a:rPr>
                      <m:t>𝟎</m:t>
                    </m:r>
                  </m:oMath>
                </a14:m>
                <a:r>
                  <a:rPr lang="en-US" sz="2400" b="1" dirty="0">
                    <a:effectLst>
                      <a:outerShdw blurRad="38100" dist="38100" dir="2700000" algn="tl">
                        <a:srgbClr val="000000">
                          <a:alpha val="43137"/>
                        </a:srgbClr>
                      </a:outerShdw>
                    </a:effectLst>
                  </a:rPr>
                  <a:t> for </a:t>
                </a:r>
                <a14:m>
                  <m:oMath xmlns:m="http://schemas.openxmlformats.org/officeDocument/2006/math">
                    <m:r>
                      <a:rPr lang="en-US" sz="2400" b="1" i="1" smtClean="0">
                        <a:effectLst>
                          <a:outerShdw blurRad="38100" dist="38100" dir="2700000" algn="tl">
                            <a:srgbClr val="000000">
                              <a:alpha val="43137"/>
                            </a:srgbClr>
                          </a:outerShdw>
                        </a:effectLst>
                        <a:latin typeface="Cambria Math" panose="02040503050406030204" pitchFamily="18" charset="0"/>
                      </a:rPr>
                      <m:t>𝒙</m:t>
                    </m:r>
                    <m:r>
                      <a:rPr lang="en-US" sz="2400" b="1" i="1" smtClean="0">
                        <a:effectLst>
                          <a:outerShdw blurRad="38100" dist="38100" dir="2700000" algn="tl">
                            <a:srgbClr val="000000">
                              <a:alpha val="43137"/>
                            </a:srgbClr>
                          </a:outerShdw>
                        </a:effectLst>
                        <a:latin typeface="Cambria Math" panose="02040503050406030204" pitchFamily="18" charset="0"/>
                      </a:rPr>
                      <m:t>&lt;</m:t>
                    </m:r>
                    <m:r>
                      <a:rPr lang="en-US" sz="2400" b="1" i="1" smtClean="0">
                        <a:effectLst>
                          <a:outerShdw blurRad="38100" dist="38100" dir="2700000" algn="tl">
                            <a:srgbClr val="000000">
                              <a:alpha val="43137"/>
                            </a:srgbClr>
                          </a:outerShdw>
                        </a:effectLst>
                        <a:latin typeface="Cambria Math" panose="02040503050406030204" pitchFamily="18" charset="0"/>
                      </a:rPr>
                      <m:t>𝒄</m:t>
                    </m:r>
                  </m:oMath>
                </a14:m>
                <a:r>
                  <a:rPr lang="en-US" sz="2400" b="1" dirty="0">
                    <a:effectLst>
                      <a:outerShdw blurRad="38100" dist="38100" dir="2700000" algn="tl">
                        <a:srgbClr val="000000">
                          <a:alpha val="43137"/>
                        </a:srgbClr>
                      </a:outerShdw>
                    </a:effectLst>
                  </a:rPr>
                  <a:t> and </a:t>
                </a:r>
                <a14:m>
                  <m:oMath xmlns:m="http://schemas.openxmlformats.org/officeDocument/2006/math">
                    <m:sSup>
                      <m:sSupPr>
                        <m:ctrlPr>
                          <a:rPr lang="en-US" sz="2400" b="1" i="1" smtClean="0">
                            <a:effectLst>
                              <a:outerShdw blurRad="38100" dist="38100" dir="2700000" algn="tl">
                                <a:srgbClr val="000000">
                                  <a:alpha val="43137"/>
                                </a:srgbClr>
                              </a:outerShdw>
                            </a:effectLst>
                            <a:latin typeface="Cambria Math" panose="02040503050406030204" pitchFamily="18" charset="0"/>
                          </a:rPr>
                        </m:ctrlPr>
                      </m:sSupPr>
                      <m:e>
                        <m:r>
                          <a:rPr lang="en-US" sz="2400" b="1" i="1" smtClean="0">
                            <a:effectLst>
                              <a:outerShdw blurRad="38100" dist="38100" dir="2700000" algn="tl">
                                <a:srgbClr val="000000">
                                  <a:alpha val="43137"/>
                                </a:srgbClr>
                              </a:outerShdw>
                            </a:effectLst>
                            <a:latin typeface="Cambria Math" panose="02040503050406030204" pitchFamily="18" charset="0"/>
                          </a:rPr>
                          <m:t>𝒇</m:t>
                        </m:r>
                      </m:e>
                      <m:sup>
                        <m:r>
                          <a:rPr lang="en-US" sz="2400" b="1" i="1" smtClean="0">
                            <a:effectLst>
                              <a:outerShdw blurRad="38100" dist="38100" dir="2700000" algn="tl">
                                <a:srgbClr val="000000">
                                  <a:alpha val="43137"/>
                                </a:srgbClr>
                              </a:outerShdw>
                            </a:effectLst>
                            <a:latin typeface="Cambria Math" panose="02040503050406030204" pitchFamily="18" charset="0"/>
                          </a:rPr>
                          <m:t>′</m:t>
                        </m:r>
                      </m:sup>
                    </m:sSup>
                    <m:d>
                      <m:dPr>
                        <m:ctrlPr>
                          <a:rPr lang="en-US" sz="2400" b="1" i="1" smtClean="0">
                            <a:effectLst>
                              <a:outerShdw blurRad="38100" dist="38100" dir="2700000" algn="tl">
                                <a:srgbClr val="000000">
                                  <a:alpha val="43137"/>
                                </a:srgbClr>
                              </a:outerShdw>
                            </a:effectLst>
                            <a:latin typeface="Cambria Math" panose="02040503050406030204" pitchFamily="18" charset="0"/>
                          </a:rPr>
                        </m:ctrlPr>
                      </m:dPr>
                      <m:e>
                        <m:r>
                          <a:rPr lang="en-US" sz="2400" b="1" i="1" smtClean="0">
                            <a:effectLst>
                              <a:outerShdw blurRad="38100" dist="38100" dir="2700000" algn="tl">
                                <a:srgbClr val="000000">
                                  <a:alpha val="43137"/>
                                </a:srgbClr>
                              </a:outerShdw>
                            </a:effectLst>
                            <a:latin typeface="Cambria Math" panose="02040503050406030204" pitchFamily="18" charset="0"/>
                          </a:rPr>
                          <m:t>𝒙</m:t>
                        </m:r>
                      </m:e>
                    </m:d>
                    <m:r>
                      <a:rPr lang="en-US" sz="2400" b="1" i="1" smtClean="0">
                        <a:effectLst>
                          <a:outerShdw blurRad="38100" dist="38100" dir="2700000" algn="tl">
                            <a:srgbClr val="000000">
                              <a:alpha val="43137"/>
                            </a:srgbClr>
                          </a:outerShdw>
                        </a:effectLst>
                        <a:latin typeface="Cambria Math" panose="02040503050406030204" pitchFamily="18" charset="0"/>
                      </a:rPr>
                      <m:t>&lt;</m:t>
                    </m:r>
                    <m:r>
                      <a:rPr lang="en-US" sz="2400" b="1" i="1" smtClean="0">
                        <a:effectLst>
                          <a:outerShdw blurRad="38100" dist="38100" dir="2700000" algn="tl">
                            <a:srgbClr val="000000">
                              <a:alpha val="43137"/>
                            </a:srgbClr>
                          </a:outerShdw>
                        </a:effectLst>
                        <a:latin typeface="Cambria Math" panose="02040503050406030204" pitchFamily="18" charset="0"/>
                      </a:rPr>
                      <m:t>𝟎</m:t>
                    </m:r>
                  </m:oMath>
                </a14:m>
                <a:r>
                  <a:rPr lang="en-US" sz="2400" b="1" dirty="0">
                    <a:effectLst>
                      <a:outerShdw blurRad="38100" dist="38100" dir="2700000" algn="tl">
                        <a:srgbClr val="000000">
                          <a:alpha val="43137"/>
                        </a:srgbClr>
                      </a:outerShdw>
                    </a:effectLst>
                  </a:rPr>
                  <a:t> for </a:t>
                </a:r>
                <a14:m>
                  <m:oMath xmlns:m="http://schemas.openxmlformats.org/officeDocument/2006/math">
                    <m:r>
                      <a:rPr lang="en-US" sz="2400" b="1" i="1" smtClean="0">
                        <a:effectLst>
                          <a:outerShdw blurRad="38100" dist="38100" dir="2700000" algn="tl">
                            <a:srgbClr val="000000">
                              <a:alpha val="43137"/>
                            </a:srgbClr>
                          </a:outerShdw>
                        </a:effectLst>
                        <a:latin typeface="Cambria Math" panose="02040503050406030204" pitchFamily="18" charset="0"/>
                      </a:rPr>
                      <m:t>𝒙</m:t>
                    </m:r>
                    <m:r>
                      <a:rPr lang="en-US" sz="2400" b="1" i="1" smtClean="0">
                        <a:effectLst>
                          <a:outerShdw blurRad="38100" dist="38100" dir="2700000" algn="tl">
                            <a:srgbClr val="000000">
                              <a:alpha val="43137"/>
                            </a:srgbClr>
                          </a:outerShdw>
                        </a:effectLst>
                        <a:latin typeface="Cambria Math" panose="02040503050406030204" pitchFamily="18" charset="0"/>
                      </a:rPr>
                      <m:t>&gt;</m:t>
                    </m:r>
                    <m:r>
                      <a:rPr lang="en-US" sz="2400" b="1" i="1" smtClean="0">
                        <a:effectLst>
                          <a:outerShdw blurRad="38100" dist="38100" dir="2700000" algn="tl">
                            <a:srgbClr val="000000">
                              <a:alpha val="43137"/>
                            </a:srgbClr>
                          </a:outerShdw>
                        </a:effectLst>
                        <a:latin typeface="Cambria Math" panose="02040503050406030204" pitchFamily="18" charset="0"/>
                      </a:rPr>
                      <m:t>𝒄</m:t>
                    </m:r>
                  </m:oMath>
                </a14:m>
                <a:r>
                  <a:rPr lang="en-US" sz="2400" b="1" dirty="0">
                    <a:effectLst>
                      <a:outerShdw blurRad="38100" dist="38100" dir="2700000" algn="tl">
                        <a:srgbClr val="000000">
                          <a:alpha val="43137"/>
                        </a:srgbClr>
                      </a:outerShdw>
                    </a:effectLst>
                  </a:rPr>
                  <a:t>), then </a:t>
                </a:r>
                <a:r>
                  <a:rPr lang="en-US" sz="2400" b="1" i="1" dirty="0">
                    <a:effectLst>
                      <a:outerShdw blurRad="38100" dist="38100" dir="2700000" algn="tl">
                        <a:srgbClr val="000000">
                          <a:alpha val="43137"/>
                        </a:srgbClr>
                      </a:outerShdw>
                    </a:effectLst>
                  </a:rPr>
                  <a:t>f</a:t>
                </a:r>
                <a:r>
                  <a:rPr lang="en-US" sz="2400" b="1" dirty="0">
                    <a:effectLst>
                      <a:outerShdw blurRad="38100" dist="38100" dir="2700000" algn="tl">
                        <a:srgbClr val="000000">
                          <a:alpha val="43137"/>
                        </a:srgbClr>
                      </a:outerShdw>
                    </a:effectLst>
                  </a:rPr>
                  <a:t> has a RELATIVE MAXIMUM value at </a:t>
                </a:r>
                <a:r>
                  <a:rPr lang="en-US" sz="2400" b="1" i="1" dirty="0">
                    <a:effectLst>
                      <a:outerShdw blurRad="38100" dist="38100" dir="2700000" algn="tl">
                        <a:srgbClr val="000000">
                          <a:alpha val="43137"/>
                        </a:srgbClr>
                      </a:outerShdw>
                    </a:effectLst>
                  </a:rPr>
                  <a:t>c</a:t>
                </a:r>
                <a:r>
                  <a:rPr lang="en-US" sz="2400" b="1" dirty="0">
                    <a:effectLst>
                      <a:outerShdw blurRad="38100" dist="38100" dir="2700000" algn="tl">
                        <a:srgbClr val="000000">
                          <a:alpha val="43137"/>
                        </a:srgbClr>
                      </a:outerShdw>
                    </a:effectLst>
                  </a:rPr>
                  <a:t>.</a:t>
                </a:r>
              </a:p>
              <a:p>
                <a:pPr marL="742950" indent="-742950">
                  <a:buFont typeface="+mj-lt"/>
                  <a:buAutoNum type="arabicPeriod"/>
                </a:pPr>
                <a:endParaRPr lang="en-US" sz="1200" b="1" dirty="0">
                  <a:effectLst>
                    <a:outerShdw blurRad="38100" dist="38100" dir="2700000" algn="tl">
                      <a:srgbClr val="000000">
                        <a:alpha val="43137"/>
                      </a:srgbClr>
                    </a:outerShdw>
                  </a:effectLst>
                </a:endParaRPr>
              </a:p>
              <a:p>
                <a:pPr marL="742950" indent="-742950">
                  <a:buFont typeface="+mj-lt"/>
                  <a:buAutoNum type="arabicPeriod"/>
                </a:pPr>
                <a:r>
                  <a:rPr lang="en-US" sz="2400" b="1" dirty="0">
                    <a:effectLst>
                      <a:outerShdw blurRad="38100" dist="38100" dir="2700000" algn="tl">
                        <a:srgbClr val="000000">
                          <a:alpha val="43137"/>
                        </a:srgbClr>
                      </a:outerShdw>
                    </a:effectLst>
                  </a:rPr>
                  <a:t>If </a:t>
                </a:r>
                <a14:m>
                  <m:oMath xmlns:m="http://schemas.openxmlformats.org/officeDocument/2006/math">
                    <m:r>
                      <a:rPr lang="en-US" sz="2400" b="1" i="1" smtClean="0">
                        <a:effectLst>
                          <a:outerShdw blurRad="38100" dist="38100" dir="2700000" algn="tl">
                            <a:srgbClr val="000000">
                              <a:alpha val="43137"/>
                            </a:srgbClr>
                          </a:outerShdw>
                        </a:effectLst>
                        <a:latin typeface="Cambria Math" panose="02040503050406030204" pitchFamily="18" charset="0"/>
                      </a:rPr>
                      <m:t>𝒇</m:t>
                    </m:r>
                    <m:r>
                      <a:rPr lang="en-US" sz="2400" b="1" i="1" smtClean="0">
                        <a:effectLst>
                          <a:outerShdw blurRad="38100" dist="38100" dir="2700000" algn="tl">
                            <a:srgbClr val="000000">
                              <a:alpha val="43137"/>
                            </a:srgbClr>
                          </a:outerShdw>
                        </a:effectLst>
                        <a:latin typeface="Cambria Math" panose="02040503050406030204" pitchFamily="18" charset="0"/>
                      </a:rPr>
                      <m:t>′(</m:t>
                    </m:r>
                    <m:r>
                      <a:rPr lang="en-US" sz="2400" b="1" i="1" smtClean="0">
                        <a:effectLst>
                          <a:outerShdw blurRad="38100" dist="38100" dir="2700000" algn="tl">
                            <a:srgbClr val="000000">
                              <a:alpha val="43137"/>
                            </a:srgbClr>
                          </a:outerShdw>
                        </a:effectLst>
                        <a:latin typeface="Cambria Math" panose="02040503050406030204" pitchFamily="18" charset="0"/>
                      </a:rPr>
                      <m:t>𝒙</m:t>
                    </m:r>
                    <m:r>
                      <a:rPr lang="en-US" sz="2400" b="1" i="1" smtClean="0">
                        <a:effectLst>
                          <a:outerShdw blurRad="38100" dist="38100" dir="2700000" algn="tl">
                            <a:srgbClr val="000000">
                              <a:alpha val="43137"/>
                            </a:srgbClr>
                          </a:outerShdw>
                        </a:effectLst>
                        <a:latin typeface="Cambria Math" panose="02040503050406030204" pitchFamily="18" charset="0"/>
                      </a:rPr>
                      <m:t>)</m:t>
                    </m:r>
                  </m:oMath>
                </a14:m>
                <a:r>
                  <a:rPr lang="en-US" sz="2400" b="1" dirty="0">
                    <a:effectLst>
                      <a:outerShdw blurRad="38100" dist="38100" dir="2700000" algn="tl">
                        <a:srgbClr val="000000">
                          <a:alpha val="43137"/>
                        </a:srgbClr>
                      </a:outerShdw>
                    </a:effectLst>
                  </a:rPr>
                  <a:t> changes from NEGATIVE TO POSITIVE at </a:t>
                </a:r>
                <a:r>
                  <a:rPr lang="en-US" sz="2400" b="1" i="1" dirty="0">
                    <a:effectLst>
                      <a:outerShdw blurRad="38100" dist="38100" dir="2700000" algn="tl">
                        <a:srgbClr val="000000">
                          <a:alpha val="43137"/>
                        </a:srgbClr>
                      </a:outerShdw>
                    </a:effectLst>
                  </a:rPr>
                  <a:t>c</a:t>
                </a:r>
                <a:r>
                  <a:rPr lang="en-US" sz="2400" b="1" dirty="0">
                    <a:effectLst>
                      <a:outerShdw blurRad="38100" dist="38100" dir="2700000" algn="tl">
                        <a:srgbClr val="000000">
                          <a:alpha val="43137"/>
                        </a:srgbClr>
                      </a:outerShdw>
                    </a:effectLst>
                  </a:rPr>
                  <a:t> (</a:t>
                </a:r>
                <a14:m>
                  <m:oMath xmlns:m="http://schemas.openxmlformats.org/officeDocument/2006/math">
                    <m:sSup>
                      <m:sSupPr>
                        <m:ctrlPr>
                          <a:rPr lang="en-US" sz="2400" b="1" i="1" smtClean="0">
                            <a:effectLst>
                              <a:outerShdw blurRad="38100" dist="38100" dir="2700000" algn="tl">
                                <a:srgbClr val="000000">
                                  <a:alpha val="43137"/>
                                </a:srgbClr>
                              </a:outerShdw>
                            </a:effectLst>
                            <a:latin typeface="Cambria Math" panose="02040503050406030204" pitchFamily="18" charset="0"/>
                          </a:rPr>
                        </m:ctrlPr>
                      </m:sSupPr>
                      <m:e>
                        <m:r>
                          <a:rPr lang="en-US" sz="2400" b="1" i="1" smtClean="0">
                            <a:effectLst>
                              <a:outerShdw blurRad="38100" dist="38100" dir="2700000" algn="tl">
                                <a:srgbClr val="000000">
                                  <a:alpha val="43137"/>
                                </a:srgbClr>
                              </a:outerShdw>
                            </a:effectLst>
                            <a:latin typeface="Cambria Math" panose="02040503050406030204" pitchFamily="18" charset="0"/>
                          </a:rPr>
                          <m:t>𝒇</m:t>
                        </m:r>
                      </m:e>
                      <m:sup>
                        <m:r>
                          <a:rPr lang="en-US" sz="2400" b="1" i="1" smtClean="0">
                            <a:effectLst>
                              <a:outerShdw blurRad="38100" dist="38100" dir="2700000" algn="tl">
                                <a:srgbClr val="000000">
                                  <a:alpha val="43137"/>
                                </a:srgbClr>
                              </a:outerShdw>
                            </a:effectLst>
                            <a:latin typeface="Cambria Math" panose="02040503050406030204" pitchFamily="18" charset="0"/>
                          </a:rPr>
                          <m:t>′</m:t>
                        </m:r>
                      </m:sup>
                    </m:sSup>
                    <m:d>
                      <m:dPr>
                        <m:ctrlPr>
                          <a:rPr lang="en-US" sz="2400" b="1" i="1" smtClean="0">
                            <a:effectLst>
                              <a:outerShdw blurRad="38100" dist="38100" dir="2700000" algn="tl">
                                <a:srgbClr val="000000">
                                  <a:alpha val="43137"/>
                                </a:srgbClr>
                              </a:outerShdw>
                            </a:effectLst>
                            <a:latin typeface="Cambria Math" panose="02040503050406030204" pitchFamily="18" charset="0"/>
                          </a:rPr>
                        </m:ctrlPr>
                      </m:dPr>
                      <m:e>
                        <m:r>
                          <a:rPr lang="en-US" sz="2400" b="1" i="1" smtClean="0">
                            <a:effectLst>
                              <a:outerShdw blurRad="38100" dist="38100" dir="2700000" algn="tl">
                                <a:srgbClr val="000000">
                                  <a:alpha val="43137"/>
                                </a:srgbClr>
                              </a:outerShdw>
                            </a:effectLst>
                            <a:latin typeface="Cambria Math" panose="02040503050406030204" pitchFamily="18" charset="0"/>
                          </a:rPr>
                          <m:t>𝒙</m:t>
                        </m:r>
                      </m:e>
                    </m:d>
                    <m:r>
                      <a:rPr lang="en-US" sz="2400" b="1" i="1" smtClean="0">
                        <a:effectLst>
                          <a:outerShdw blurRad="38100" dist="38100" dir="2700000" algn="tl">
                            <a:srgbClr val="000000">
                              <a:alpha val="43137"/>
                            </a:srgbClr>
                          </a:outerShdw>
                        </a:effectLst>
                        <a:latin typeface="Cambria Math" panose="02040503050406030204" pitchFamily="18" charset="0"/>
                      </a:rPr>
                      <m:t>&lt;</m:t>
                    </m:r>
                    <m:r>
                      <a:rPr lang="en-US" sz="2400" b="1" i="1" smtClean="0">
                        <a:effectLst>
                          <a:outerShdw blurRad="38100" dist="38100" dir="2700000" algn="tl">
                            <a:srgbClr val="000000">
                              <a:alpha val="43137"/>
                            </a:srgbClr>
                          </a:outerShdw>
                        </a:effectLst>
                        <a:latin typeface="Cambria Math" panose="02040503050406030204" pitchFamily="18" charset="0"/>
                      </a:rPr>
                      <m:t>𝟎</m:t>
                    </m:r>
                  </m:oMath>
                </a14:m>
                <a:r>
                  <a:rPr lang="en-US" sz="2400" b="1" dirty="0">
                    <a:effectLst>
                      <a:outerShdw blurRad="38100" dist="38100" dir="2700000" algn="tl">
                        <a:srgbClr val="000000">
                          <a:alpha val="43137"/>
                        </a:srgbClr>
                      </a:outerShdw>
                    </a:effectLst>
                  </a:rPr>
                  <a:t> for </a:t>
                </a:r>
                <a14:m>
                  <m:oMath xmlns:m="http://schemas.openxmlformats.org/officeDocument/2006/math">
                    <m:r>
                      <a:rPr lang="en-US" sz="2400" b="1" i="1" smtClean="0">
                        <a:effectLst>
                          <a:outerShdw blurRad="38100" dist="38100" dir="2700000" algn="tl">
                            <a:srgbClr val="000000">
                              <a:alpha val="43137"/>
                            </a:srgbClr>
                          </a:outerShdw>
                        </a:effectLst>
                        <a:latin typeface="Cambria Math" panose="02040503050406030204" pitchFamily="18" charset="0"/>
                      </a:rPr>
                      <m:t>𝒙</m:t>
                    </m:r>
                    <m:r>
                      <a:rPr lang="en-US" sz="2400" b="1" i="1" smtClean="0">
                        <a:effectLst>
                          <a:outerShdw blurRad="38100" dist="38100" dir="2700000" algn="tl">
                            <a:srgbClr val="000000">
                              <a:alpha val="43137"/>
                            </a:srgbClr>
                          </a:outerShdw>
                        </a:effectLst>
                        <a:latin typeface="Cambria Math" panose="02040503050406030204" pitchFamily="18" charset="0"/>
                      </a:rPr>
                      <m:t>&lt;</m:t>
                    </m:r>
                    <m:r>
                      <a:rPr lang="en-US" sz="2400" b="1" i="1" smtClean="0">
                        <a:effectLst>
                          <a:outerShdw blurRad="38100" dist="38100" dir="2700000" algn="tl">
                            <a:srgbClr val="000000">
                              <a:alpha val="43137"/>
                            </a:srgbClr>
                          </a:outerShdw>
                        </a:effectLst>
                        <a:latin typeface="Cambria Math" panose="02040503050406030204" pitchFamily="18" charset="0"/>
                      </a:rPr>
                      <m:t>𝒄</m:t>
                    </m:r>
                  </m:oMath>
                </a14:m>
                <a:r>
                  <a:rPr lang="en-US" sz="2400" b="1" dirty="0">
                    <a:effectLst>
                      <a:outerShdw blurRad="38100" dist="38100" dir="2700000" algn="tl">
                        <a:srgbClr val="000000">
                          <a:alpha val="43137"/>
                        </a:srgbClr>
                      </a:outerShdw>
                    </a:effectLst>
                  </a:rPr>
                  <a:t> and </a:t>
                </a:r>
                <a14:m>
                  <m:oMath xmlns:m="http://schemas.openxmlformats.org/officeDocument/2006/math">
                    <m:sSup>
                      <m:sSupPr>
                        <m:ctrlPr>
                          <a:rPr lang="en-US" sz="2400" b="1" i="1" smtClean="0">
                            <a:effectLst>
                              <a:outerShdw blurRad="38100" dist="38100" dir="2700000" algn="tl">
                                <a:srgbClr val="000000">
                                  <a:alpha val="43137"/>
                                </a:srgbClr>
                              </a:outerShdw>
                            </a:effectLst>
                            <a:latin typeface="Cambria Math" panose="02040503050406030204" pitchFamily="18" charset="0"/>
                          </a:rPr>
                        </m:ctrlPr>
                      </m:sSupPr>
                      <m:e>
                        <m:r>
                          <a:rPr lang="en-US" sz="2400" b="1" i="1" smtClean="0">
                            <a:effectLst>
                              <a:outerShdw blurRad="38100" dist="38100" dir="2700000" algn="tl">
                                <a:srgbClr val="000000">
                                  <a:alpha val="43137"/>
                                </a:srgbClr>
                              </a:outerShdw>
                            </a:effectLst>
                            <a:latin typeface="Cambria Math" panose="02040503050406030204" pitchFamily="18" charset="0"/>
                          </a:rPr>
                          <m:t>𝒇</m:t>
                        </m:r>
                      </m:e>
                      <m:sup>
                        <m:r>
                          <a:rPr lang="en-US" sz="2400" b="1" i="1" smtClean="0">
                            <a:effectLst>
                              <a:outerShdw blurRad="38100" dist="38100" dir="2700000" algn="tl">
                                <a:srgbClr val="000000">
                                  <a:alpha val="43137"/>
                                </a:srgbClr>
                              </a:outerShdw>
                            </a:effectLst>
                            <a:latin typeface="Cambria Math" panose="02040503050406030204" pitchFamily="18" charset="0"/>
                          </a:rPr>
                          <m:t>′</m:t>
                        </m:r>
                      </m:sup>
                    </m:sSup>
                    <m:d>
                      <m:dPr>
                        <m:ctrlPr>
                          <a:rPr lang="en-US" sz="2400" b="1" i="1" smtClean="0">
                            <a:effectLst>
                              <a:outerShdw blurRad="38100" dist="38100" dir="2700000" algn="tl">
                                <a:srgbClr val="000000">
                                  <a:alpha val="43137"/>
                                </a:srgbClr>
                              </a:outerShdw>
                            </a:effectLst>
                            <a:latin typeface="Cambria Math" panose="02040503050406030204" pitchFamily="18" charset="0"/>
                          </a:rPr>
                        </m:ctrlPr>
                      </m:dPr>
                      <m:e>
                        <m:r>
                          <a:rPr lang="en-US" sz="2400" b="1" i="1" smtClean="0">
                            <a:effectLst>
                              <a:outerShdw blurRad="38100" dist="38100" dir="2700000" algn="tl">
                                <a:srgbClr val="000000">
                                  <a:alpha val="43137"/>
                                </a:srgbClr>
                              </a:outerShdw>
                            </a:effectLst>
                            <a:latin typeface="Cambria Math" panose="02040503050406030204" pitchFamily="18" charset="0"/>
                          </a:rPr>
                          <m:t>𝒙</m:t>
                        </m:r>
                      </m:e>
                    </m:d>
                    <m:r>
                      <a:rPr lang="en-US" sz="2400" b="1" i="1" smtClean="0">
                        <a:effectLst>
                          <a:outerShdw blurRad="38100" dist="38100" dir="2700000" algn="tl">
                            <a:srgbClr val="000000">
                              <a:alpha val="43137"/>
                            </a:srgbClr>
                          </a:outerShdw>
                        </a:effectLst>
                        <a:latin typeface="Cambria Math" panose="02040503050406030204" pitchFamily="18" charset="0"/>
                      </a:rPr>
                      <m:t>&gt;</m:t>
                    </m:r>
                    <m:r>
                      <a:rPr lang="en-US" sz="2400" b="1" i="1" smtClean="0">
                        <a:effectLst>
                          <a:outerShdw blurRad="38100" dist="38100" dir="2700000" algn="tl">
                            <a:srgbClr val="000000">
                              <a:alpha val="43137"/>
                            </a:srgbClr>
                          </a:outerShdw>
                        </a:effectLst>
                        <a:latin typeface="Cambria Math" panose="02040503050406030204" pitchFamily="18" charset="0"/>
                      </a:rPr>
                      <m:t>𝟎</m:t>
                    </m:r>
                  </m:oMath>
                </a14:m>
                <a:r>
                  <a:rPr lang="en-US" sz="2400" b="1" dirty="0">
                    <a:effectLst>
                      <a:outerShdw blurRad="38100" dist="38100" dir="2700000" algn="tl">
                        <a:srgbClr val="000000">
                          <a:alpha val="43137"/>
                        </a:srgbClr>
                      </a:outerShdw>
                    </a:effectLst>
                  </a:rPr>
                  <a:t> for </a:t>
                </a:r>
                <a14:m>
                  <m:oMath xmlns:m="http://schemas.openxmlformats.org/officeDocument/2006/math">
                    <m:r>
                      <a:rPr lang="en-US" sz="2400" b="1" i="1" smtClean="0">
                        <a:effectLst>
                          <a:outerShdw blurRad="38100" dist="38100" dir="2700000" algn="tl">
                            <a:srgbClr val="000000">
                              <a:alpha val="43137"/>
                            </a:srgbClr>
                          </a:outerShdw>
                        </a:effectLst>
                        <a:latin typeface="Cambria Math" panose="02040503050406030204" pitchFamily="18" charset="0"/>
                      </a:rPr>
                      <m:t>𝒙</m:t>
                    </m:r>
                    <m:r>
                      <a:rPr lang="en-US" sz="2400" b="1" i="1" smtClean="0">
                        <a:effectLst>
                          <a:outerShdw blurRad="38100" dist="38100" dir="2700000" algn="tl">
                            <a:srgbClr val="000000">
                              <a:alpha val="43137"/>
                            </a:srgbClr>
                          </a:outerShdw>
                        </a:effectLst>
                        <a:latin typeface="Cambria Math" panose="02040503050406030204" pitchFamily="18" charset="0"/>
                      </a:rPr>
                      <m:t>&gt;</m:t>
                    </m:r>
                    <m:r>
                      <a:rPr lang="en-US" sz="2400" b="1" i="1" smtClean="0">
                        <a:effectLst>
                          <a:outerShdw blurRad="38100" dist="38100" dir="2700000" algn="tl">
                            <a:srgbClr val="000000">
                              <a:alpha val="43137"/>
                            </a:srgbClr>
                          </a:outerShdw>
                        </a:effectLst>
                        <a:latin typeface="Cambria Math" panose="02040503050406030204" pitchFamily="18" charset="0"/>
                      </a:rPr>
                      <m:t>𝒄</m:t>
                    </m:r>
                  </m:oMath>
                </a14:m>
                <a:r>
                  <a:rPr lang="en-US" sz="2400" b="1" dirty="0">
                    <a:effectLst>
                      <a:outerShdw blurRad="38100" dist="38100" dir="2700000" algn="tl">
                        <a:srgbClr val="000000">
                          <a:alpha val="43137"/>
                        </a:srgbClr>
                      </a:outerShdw>
                    </a:effectLst>
                  </a:rPr>
                  <a:t>), then </a:t>
                </a:r>
                <a:r>
                  <a:rPr lang="en-US" sz="2400" b="1" i="1" dirty="0">
                    <a:effectLst>
                      <a:outerShdw blurRad="38100" dist="38100" dir="2700000" algn="tl">
                        <a:srgbClr val="000000">
                          <a:alpha val="43137"/>
                        </a:srgbClr>
                      </a:outerShdw>
                    </a:effectLst>
                  </a:rPr>
                  <a:t>f</a:t>
                </a:r>
                <a:r>
                  <a:rPr lang="en-US" sz="2400" b="1" dirty="0">
                    <a:effectLst>
                      <a:outerShdw blurRad="38100" dist="38100" dir="2700000" algn="tl">
                        <a:srgbClr val="000000">
                          <a:alpha val="43137"/>
                        </a:srgbClr>
                      </a:outerShdw>
                    </a:effectLst>
                  </a:rPr>
                  <a:t> has a RELATIVE MINIMUM value at </a:t>
                </a:r>
                <a:r>
                  <a:rPr lang="en-US" sz="2400" b="1" i="1" dirty="0">
                    <a:effectLst>
                      <a:outerShdw blurRad="38100" dist="38100" dir="2700000" algn="tl">
                        <a:srgbClr val="000000">
                          <a:alpha val="43137"/>
                        </a:srgbClr>
                      </a:outerShdw>
                    </a:effectLst>
                  </a:rPr>
                  <a:t>c</a:t>
                </a:r>
                <a:r>
                  <a:rPr lang="en-US" sz="2400" b="1" dirty="0">
                    <a:effectLst>
                      <a:outerShdw blurRad="38100" dist="38100" dir="2700000" algn="tl">
                        <a:srgbClr val="000000">
                          <a:alpha val="43137"/>
                        </a:srgbClr>
                      </a:outerShdw>
                    </a:effectLst>
                  </a:rPr>
                  <a:t>.</a:t>
                </a:r>
              </a:p>
              <a:p>
                <a:pPr marL="742950" indent="-742950">
                  <a:buFont typeface="+mj-lt"/>
                  <a:buAutoNum type="arabicPeriod"/>
                </a:pPr>
                <a:endParaRPr lang="en-US" sz="1400" b="1" dirty="0">
                  <a:effectLst>
                    <a:outerShdw blurRad="38100" dist="38100" dir="2700000" algn="tl">
                      <a:srgbClr val="000000">
                        <a:alpha val="43137"/>
                      </a:srgbClr>
                    </a:outerShdw>
                  </a:effectLst>
                </a:endParaRPr>
              </a:p>
              <a:p>
                <a:pPr marL="742950" indent="-742950">
                  <a:buFont typeface="+mj-lt"/>
                  <a:buAutoNum type="arabicPeriod"/>
                </a:pPr>
                <a:r>
                  <a:rPr lang="en-US" sz="2400" b="1" dirty="0">
                    <a:effectLst>
                      <a:outerShdw blurRad="38100" dist="38100" dir="2700000" algn="tl">
                        <a:srgbClr val="000000">
                          <a:alpha val="43137"/>
                        </a:srgbClr>
                      </a:outerShdw>
                    </a:effectLst>
                  </a:rPr>
                  <a:t>If </a:t>
                </a:r>
                <a14:m>
                  <m:oMath xmlns:m="http://schemas.openxmlformats.org/officeDocument/2006/math">
                    <m:r>
                      <a:rPr lang="en-US" sz="2400" b="1" i="1" smtClean="0">
                        <a:effectLst>
                          <a:outerShdw blurRad="38100" dist="38100" dir="2700000" algn="tl">
                            <a:srgbClr val="000000">
                              <a:alpha val="43137"/>
                            </a:srgbClr>
                          </a:outerShdw>
                        </a:effectLst>
                        <a:latin typeface="Cambria Math" panose="02040503050406030204" pitchFamily="18" charset="0"/>
                      </a:rPr>
                      <m:t>𝒇</m:t>
                    </m:r>
                    <m:r>
                      <a:rPr lang="en-US" sz="2400" b="1" i="1" smtClean="0">
                        <a:effectLst>
                          <a:outerShdw blurRad="38100" dist="38100" dir="2700000" algn="tl">
                            <a:srgbClr val="000000">
                              <a:alpha val="43137"/>
                            </a:srgbClr>
                          </a:outerShdw>
                        </a:effectLst>
                        <a:latin typeface="Cambria Math" panose="02040503050406030204" pitchFamily="18" charset="0"/>
                      </a:rPr>
                      <m:t>′(</m:t>
                    </m:r>
                    <m:r>
                      <a:rPr lang="en-US" sz="2400" b="1" i="1" smtClean="0">
                        <a:effectLst>
                          <a:outerShdw blurRad="38100" dist="38100" dir="2700000" algn="tl">
                            <a:srgbClr val="000000">
                              <a:alpha val="43137"/>
                            </a:srgbClr>
                          </a:outerShdw>
                        </a:effectLst>
                        <a:latin typeface="Cambria Math" panose="02040503050406030204" pitchFamily="18" charset="0"/>
                      </a:rPr>
                      <m:t>𝒙</m:t>
                    </m:r>
                    <m:r>
                      <a:rPr lang="en-US" sz="2400" b="1" i="1" smtClean="0">
                        <a:effectLst>
                          <a:outerShdw blurRad="38100" dist="38100" dir="2700000" algn="tl">
                            <a:srgbClr val="000000">
                              <a:alpha val="43137"/>
                            </a:srgbClr>
                          </a:outerShdw>
                        </a:effectLst>
                        <a:latin typeface="Cambria Math" panose="02040503050406030204" pitchFamily="18" charset="0"/>
                      </a:rPr>
                      <m:t>)</m:t>
                    </m:r>
                  </m:oMath>
                </a14:m>
                <a:r>
                  <a:rPr lang="en-US" sz="2400" b="1" dirty="0">
                    <a:effectLst>
                      <a:outerShdw blurRad="38100" dist="38100" dir="2700000" algn="tl">
                        <a:srgbClr val="000000">
                          <a:alpha val="43137"/>
                        </a:srgbClr>
                      </a:outerShdw>
                    </a:effectLst>
                  </a:rPr>
                  <a:t> DOES NOT CHANGE SIGN at </a:t>
                </a:r>
                <a:r>
                  <a:rPr lang="en-US" sz="2400" b="1" i="1" dirty="0">
                    <a:effectLst>
                      <a:outerShdw blurRad="38100" dist="38100" dir="2700000" algn="tl">
                        <a:srgbClr val="000000">
                          <a:alpha val="43137"/>
                        </a:srgbClr>
                      </a:outerShdw>
                    </a:effectLst>
                  </a:rPr>
                  <a:t>c</a:t>
                </a:r>
                <a:r>
                  <a:rPr lang="en-US" sz="2400" b="1" dirty="0">
                    <a:effectLst>
                      <a:outerShdw blurRad="38100" dist="38100" dir="2700000" algn="tl">
                        <a:srgbClr val="000000">
                          <a:alpha val="43137"/>
                        </a:srgbClr>
                      </a:outerShdw>
                    </a:effectLst>
                  </a:rPr>
                  <a:t> (</a:t>
                </a:r>
                <a14:m>
                  <m:oMath xmlns:m="http://schemas.openxmlformats.org/officeDocument/2006/math">
                    <m:sSup>
                      <m:sSupPr>
                        <m:ctrlPr>
                          <a:rPr lang="en-US" sz="2400" b="1" i="1" smtClean="0">
                            <a:effectLst>
                              <a:outerShdw blurRad="38100" dist="38100" dir="2700000" algn="tl">
                                <a:srgbClr val="000000">
                                  <a:alpha val="43137"/>
                                </a:srgbClr>
                              </a:outerShdw>
                            </a:effectLst>
                            <a:latin typeface="Cambria Math" panose="02040503050406030204" pitchFamily="18" charset="0"/>
                          </a:rPr>
                        </m:ctrlPr>
                      </m:sSupPr>
                      <m:e>
                        <m:r>
                          <a:rPr lang="en-US" sz="2400" b="1" i="1" smtClean="0">
                            <a:effectLst>
                              <a:outerShdw blurRad="38100" dist="38100" dir="2700000" algn="tl">
                                <a:srgbClr val="000000">
                                  <a:alpha val="43137"/>
                                </a:srgbClr>
                              </a:outerShdw>
                            </a:effectLst>
                            <a:latin typeface="Cambria Math" panose="02040503050406030204" pitchFamily="18" charset="0"/>
                          </a:rPr>
                          <m:t>𝒇</m:t>
                        </m:r>
                      </m:e>
                      <m:sup>
                        <m:r>
                          <a:rPr lang="en-US" sz="2400" b="1" i="1" smtClean="0">
                            <a:effectLst>
                              <a:outerShdw blurRad="38100" dist="38100" dir="2700000" algn="tl">
                                <a:srgbClr val="000000">
                                  <a:alpha val="43137"/>
                                </a:srgbClr>
                              </a:outerShdw>
                            </a:effectLst>
                            <a:latin typeface="Cambria Math" panose="02040503050406030204" pitchFamily="18" charset="0"/>
                          </a:rPr>
                          <m:t>′</m:t>
                        </m:r>
                      </m:sup>
                    </m:sSup>
                    <m:d>
                      <m:dPr>
                        <m:ctrlPr>
                          <a:rPr lang="en-US" sz="2400" b="1" i="1" smtClean="0">
                            <a:effectLst>
                              <a:outerShdw blurRad="38100" dist="38100" dir="2700000" algn="tl">
                                <a:srgbClr val="000000">
                                  <a:alpha val="43137"/>
                                </a:srgbClr>
                              </a:outerShdw>
                            </a:effectLst>
                            <a:latin typeface="Cambria Math" panose="02040503050406030204" pitchFamily="18" charset="0"/>
                          </a:rPr>
                        </m:ctrlPr>
                      </m:dPr>
                      <m:e>
                        <m:r>
                          <a:rPr lang="en-US" sz="2400" b="1" i="1" smtClean="0">
                            <a:effectLst>
                              <a:outerShdw blurRad="38100" dist="38100" dir="2700000" algn="tl">
                                <a:srgbClr val="000000">
                                  <a:alpha val="43137"/>
                                </a:srgbClr>
                              </a:outerShdw>
                            </a:effectLst>
                            <a:latin typeface="Cambria Math" panose="02040503050406030204" pitchFamily="18" charset="0"/>
                          </a:rPr>
                          <m:t>𝒙</m:t>
                        </m:r>
                      </m:e>
                    </m:d>
                  </m:oMath>
                </a14:m>
                <a:r>
                  <a:rPr lang="en-US" sz="2400" b="1" dirty="0">
                    <a:effectLst>
                      <a:outerShdw blurRad="38100" dist="38100" dir="2700000" algn="tl">
                        <a:srgbClr val="000000">
                          <a:alpha val="43137"/>
                        </a:srgbClr>
                      </a:outerShdw>
                    </a:effectLst>
                  </a:rPr>
                  <a:t> has the same sign on both sides of </a:t>
                </a:r>
                <a:r>
                  <a:rPr lang="en-US" sz="2400" b="1" i="1" dirty="0">
                    <a:effectLst>
                      <a:outerShdw blurRad="38100" dist="38100" dir="2700000" algn="tl">
                        <a:srgbClr val="000000">
                          <a:alpha val="43137"/>
                        </a:srgbClr>
                      </a:outerShdw>
                    </a:effectLst>
                  </a:rPr>
                  <a:t>c</a:t>
                </a:r>
                <a:r>
                  <a:rPr lang="en-US" sz="2400" b="1" dirty="0">
                    <a:effectLst>
                      <a:outerShdw blurRad="38100" dist="38100" dir="2700000" algn="tl">
                        <a:srgbClr val="000000">
                          <a:alpha val="43137"/>
                        </a:srgbClr>
                      </a:outerShdw>
                    </a:effectLst>
                  </a:rPr>
                  <a:t>), then </a:t>
                </a:r>
                <a:r>
                  <a:rPr lang="en-US" sz="2400" b="1" i="1" dirty="0">
                    <a:effectLst>
                      <a:outerShdw blurRad="38100" dist="38100" dir="2700000" algn="tl">
                        <a:srgbClr val="000000">
                          <a:alpha val="43137"/>
                        </a:srgbClr>
                      </a:outerShdw>
                    </a:effectLst>
                  </a:rPr>
                  <a:t>f</a:t>
                </a:r>
                <a:r>
                  <a:rPr lang="en-US" sz="2400" b="1" dirty="0">
                    <a:effectLst>
                      <a:outerShdw blurRad="38100" dist="38100" dir="2700000" algn="tl">
                        <a:srgbClr val="000000">
                          <a:alpha val="43137"/>
                        </a:srgbClr>
                      </a:outerShdw>
                    </a:effectLst>
                  </a:rPr>
                  <a:t> has no local extreme value at </a:t>
                </a:r>
                <a:r>
                  <a:rPr lang="en-US" sz="2400" b="1" i="1" dirty="0">
                    <a:effectLst>
                      <a:outerShdw blurRad="38100" dist="38100" dir="2700000" algn="tl">
                        <a:srgbClr val="000000">
                          <a:alpha val="43137"/>
                        </a:srgbClr>
                      </a:outerShdw>
                    </a:effectLst>
                  </a:rPr>
                  <a:t>c</a:t>
                </a:r>
                <a:r>
                  <a:rPr lang="en-US" sz="2400" b="1" dirty="0">
                    <a:effectLst>
                      <a:outerShdw blurRad="38100" dist="38100" dir="2700000" algn="tl">
                        <a:srgbClr val="000000">
                          <a:alpha val="43137"/>
                        </a:srgbClr>
                      </a:outerShdw>
                    </a:effectLst>
                  </a:rPr>
                  <a:t>.</a:t>
                </a:r>
              </a:p>
              <a:p>
                <a:pPr marL="742950" indent="-742950">
                  <a:buFont typeface="+mj-lt"/>
                  <a:buAutoNum type="arabicPeriod"/>
                </a:pPr>
                <a:endParaRPr lang="en-US" sz="1200" b="1" dirty="0">
                  <a:effectLst>
                    <a:outerShdw blurRad="38100" dist="38100" dir="2700000" algn="tl">
                      <a:srgbClr val="000000">
                        <a:alpha val="43137"/>
                      </a:srgbClr>
                    </a:outerShdw>
                  </a:effectLst>
                </a:endParaRPr>
              </a:p>
              <a:p>
                <a:pPr marL="742950" indent="-742950">
                  <a:buFont typeface="+mj-lt"/>
                  <a:buAutoNum type="arabicPeriod"/>
                </a:pPr>
                <a:r>
                  <a:rPr lang="en-US" sz="2400" b="1" dirty="0">
                    <a:effectLst>
                      <a:outerShdw blurRad="38100" dist="38100" dir="2700000" algn="tl">
                        <a:srgbClr val="000000">
                          <a:alpha val="43137"/>
                        </a:srgbClr>
                      </a:outerShdw>
                    </a:effectLst>
                  </a:rPr>
                  <a:t>At a left endpoint </a:t>
                </a:r>
                <a:r>
                  <a:rPr lang="en-US" sz="2400" b="1" i="1" dirty="0">
                    <a:effectLst>
                      <a:outerShdw blurRad="38100" dist="38100" dir="2700000" algn="tl">
                        <a:srgbClr val="000000">
                          <a:alpha val="43137"/>
                        </a:srgbClr>
                      </a:outerShdw>
                    </a:effectLst>
                  </a:rPr>
                  <a:t>a</a:t>
                </a:r>
                <a:r>
                  <a:rPr lang="en-US" sz="2400" b="1" dirty="0">
                    <a:effectLst>
                      <a:outerShdw blurRad="38100" dist="38100" dir="2700000" algn="tl">
                        <a:srgbClr val="000000">
                          <a:alpha val="43137"/>
                        </a:srgbClr>
                      </a:outerShdw>
                    </a:effectLst>
                  </a:rPr>
                  <a:t>:</a:t>
                </a:r>
              </a:p>
              <a:p>
                <a:pPr marL="1200150" lvl="1" indent="-742950">
                  <a:buFont typeface="Arial" panose="020B0604020202020204" pitchFamily="34" charset="0"/>
                  <a:buChar char="•"/>
                </a:pPr>
                <a:r>
                  <a:rPr lang="en-US" sz="2400" b="1" dirty="0">
                    <a:effectLst>
                      <a:outerShdw blurRad="38100" dist="38100" dir="2700000" algn="tl">
                        <a:srgbClr val="000000">
                          <a:alpha val="43137"/>
                        </a:srgbClr>
                      </a:outerShdw>
                    </a:effectLst>
                  </a:rPr>
                  <a:t>If </a:t>
                </a:r>
                <a14:m>
                  <m:oMath xmlns:m="http://schemas.openxmlformats.org/officeDocument/2006/math">
                    <m:sSup>
                      <m:sSupPr>
                        <m:ctrlPr>
                          <a:rPr lang="en-US" sz="2400" b="1" i="1" smtClean="0">
                            <a:effectLst>
                              <a:outerShdw blurRad="38100" dist="38100" dir="2700000" algn="tl">
                                <a:srgbClr val="000000">
                                  <a:alpha val="43137"/>
                                </a:srgbClr>
                              </a:outerShdw>
                            </a:effectLst>
                            <a:latin typeface="Cambria Math" panose="02040503050406030204" pitchFamily="18" charset="0"/>
                          </a:rPr>
                        </m:ctrlPr>
                      </m:sSupPr>
                      <m:e>
                        <m:r>
                          <a:rPr lang="en-US" sz="2400" b="1" i="1" smtClean="0">
                            <a:effectLst>
                              <a:outerShdw blurRad="38100" dist="38100" dir="2700000" algn="tl">
                                <a:srgbClr val="000000">
                                  <a:alpha val="43137"/>
                                </a:srgbClr>
                              </a:outerShdw>
                            </a:effectLst>
                            <a:latin typeface="Cambria Math" panose="02040503050406030204" pitchFamily="18" charset="0"/>
                          </a:rPr>
                          <m:t>𝒇</m:t>
                        </m:r>
                      </m:e>
                      <m:sup>
                        <m:r>
                          <a:rPr lang="en-US" sz="2400" b="1" i="1" smtClean="0">
                            <a:effectLst>
                              <a:outerShdw blurRad="38100" dist="38100" dir="2700000" algn="tl">
                                <a:srgbClr val="000000">
                                  <a:alpha val="43137"/>
                                </a:srgbClr>
                              </a:outerShdw>
                            </a:effectLst>
                            <a:latin typeface="Cambria Math" panose="02040503050406030204" pitchFamily="18" charset="0"/>
                          </a:rPr>
                          <m:t>′</m:t>
                        </m:r>
                      </m:sup>
                    </m:sSup>
                    <m:d>
                      <m:dPr>
                        <m:ctrlPr>
                          <a:rPr lang="en-US" sz="2400" b="1" i="1" smtClean="0">
                            <a:effectLst>
                              <a:outerShdw blurRad="38100" dist="38100" dir="2700000" algn="tl">
                                <a:srgbClr val="000000">
                                  <a:alpha val="43137"/>
                                </a:srgbClr>
                              </a:outerShdw>
                            </a:effectLst>
                            <a:latin typeface="Cambria Math" panose="02040503050406030204" pitchFamily="18" charset="0"/>
                          </a:rPr>
                        </m:ctrlPr>
                      </m:dPr>
                      <m:e>
                        <m:r>
                          <a:rPr lang="en-US" sz="2400" b="1" i="1" smtClean="0">
                            <a:effectLst>
                              <a:outerShdw blurRad="38100" dist="38100" dir="2700000" algn="tl">
                                <a:srgbClr val="000000">
                                  <a:alpha val="43137"/>
                                </a:srgbClr>
                              </a:outerShdw>
                            </a:effectLst>
                            <a:latin typeface="Cambria Math" panose="02040503050406030204" pitchFamily="18" charset="0"/>
                          </a:rPr>
                          <m:t>𝒙</m:t>
                        </m:r>
                      </m:e>
                    </m:d>
                    <m:r>
                      <a:rPr lang="en-US" sz="2400" b="1" i="1" smtClean="0">
                        <a:effectLst>
                          <a:outerShdw blurRad="38100" dist="38100" dir="2700000" algn="tl">
                            <a:srgbClr val="000000">
                              <a:alpha val="43137"/>
                            </a:srgbClr>
                          </a:outerShdw>
                        </a:effectLst>
                        <a:latin typeface="Cambria Math" panose="02040503050406030204" pitchFamily="18" charset="0"/>
                      </a:rPr>
                      <m:t>&lt;</m:t>
                    </m:r>
                    <m:r>
                      <a:rPr lang="en-US" sz="2400" b="1" i="1" smtClean="0">
                        <a:effectLst>
                          <a:outerShdw blurRad="38100" dist="38100" dir="2700000" algn="tl">
                            <a:srgbClr val="000000">
                              <a:alpha val="43137"/>
                            </a:srgbClr>
                          </a:outerShdw>
                        </a:effectLst>
                        <a:latin typeface="Cambria Math" panose="02040503050406030204" pitchFamily="18" charset="0"/>
                      </a:rPr>
                      <m:t>𝟎</m:t>
                    </m:r>
                    <m:r>
                      <a:rPr lang="en-US" sz="2400" b="1" i="1" smtClean="0">
                        <a:effectLst>
                          <a:outerShdw blurRad="38100" dist="38100" dir="2700000" algn="tl">
                            <a:srgbClr val="000000">
                              <a:alpha val="43137"/>
                            </a:srgbClr>
                          </a:outerShdw>
                        </a:effectLst>
                        <a:latin typeface="Cambria Math" panose="02040503050406030204" pitchFamily="18" charset="0"/>
                      </a:rPr>
                      <m:t> (</m:t>
                    </m:r>
                    <m:sSup>
                      <m:sSupPr>
                        <m:ctrlPr>
                          <a:rPr lang="en-US" sz="2400" b="1" i="1" smtClean="0">
                            <a:effectLst>
                              <a:outerShdw blurRad="38100" dist="38100" dir="2700000" algn="tl">
                                <a:srgbClr val="000000">
                                  <a:alpha val="43137"/>
                                </a:srgbClr>
                              </a:outerShdw>
                            </a:effectLst>
                            <a:latin typeface="Cambria Math" panose="02040503050406030204" pitchFamily="18" charset="0"/>
                          </a:rPr>
                        </m:ctrlPr>
                      </m:sSupPr>
                      <m:e>
                        <m:r>
                          <a:rPr lang="en-US" sz="2400" b="1" i="1" smtClean="0">
                            <a:effectLst>
                              <a:outerShdw blurRad="38100" dist="38100" dir="2700000" algn="tl">
                                <a:srgbClr val="000000">
                                  <a:alpha val="43137"/>
                                </a:srgbClr>
                              </a:outerShdw>
                            </a:effectLst>
                            <a:latin typeface="Cambria Math" panose="02040503050406030204" pitchFamily="18" charset="0"/>
                          </a:rPr>
                          <m:t>𝒇</m:t>
                        </m:r>
                      </m:e>
                      <m:sup>
                        <m:r>
                          <a:rPr lang="en-US" sz="2400" b="1" i="1" smtClean="0">
                            <a:effectLst>
                              <a:outerShdw blurRad="38100" dist="38100" dir="2700000" algn="tl">
                                <a:srgbClr val="000000">
                                  <a:alpha val="43137"/>
                                </a:srgbClr>
                              </a:outerShdw>
                            </a:effectLst>
                            <a:latin typeface="Cambria Math" panose="02040503050406030204" pitchFamily="18" charset="0"/>
                          </a:rPr>
                          <m:t>′</m:t>
                        </m:r>
                      </m:sup>
                    </m:sSup>
                    <m:d>
                      <m:dPr>
                        <m:ctrlPr>
                          <a:rPr lang="en-US" sz="2400" b="1" i="1" smtClean="0">
                            <a:effectLst>
                              <a:outerShdw blurRad="38100" dist="38100" dir="2700000" algn="tl">
                                <a:srgbClr val="000000">
                                  <a:alpha val="43137"/>
                                </a:srgbClr>
                              </a:outerShdw>
                            </a:effectLst>
                            <a:latin typeface="Cambria Math" panose="02040503050406030204" pitchFamily="18" charset="0"/>
                          </a:rPr>
                        </m:ctrlPr>
                      </m:dPr>
                      <m:e>
                        <m:r>
                          <a:rPr lang="en-US" sz="2400" b="1" i="1" smtClean="0">
                            <a:effectLst>
                              <a:outerShdw blurRad="38100" dist="38100" dir="2700000" algn="tl">
                                <a:srgbClr val="000000">
                                  <a:alpha val="43137"/>
                                </a:srgbClr>
                              </a:outerShdw>
                            </a:effectLst>
                            <a:latin typeface="Cambria Math" panose="02040503050406030204" pitchFamily="18" charset="0"/>
                          </a:rPr>
                          <m:t>𝒙</m:t>
                        </m:r>
                      </m:e>
                    </m:d>
                    <m:r>
                      <a:rPr lang="en-US" sz="2400" b="1" i="1" smtClean="0">
                        <a:effectLst>
                          <a:outerShdw blurRad="38100" dist="38100" dir="2700000" algn="tl">
                            <a:srgbClr val="000000">
                              <a:alpha val="43137"/>
                            </a:srgbClr>
                          </a:outerShdw>
                        </a:effectLst>
                        <a:latin typeface="Cambria Math" panose="02040503050406030204" pitchFamily="18" charset="0"/>
                      </a:rPr>
                      <m:t>&gt;</m:t>
                    </m:r>
                    <m:r>
                      <a:rPr lang="en-US" sz="2400" b="1" i="1" smtClean="0">
                        <a:effectLst>
                          <a:outerShdw blurRad="38100" dist="38100" dir="2700000" algn="tl">
                            <a:srgbClr val="000000">
                              <a:alpha val="43137"/>
                            </a:srgbClr>
                          </a:outerShdw>
                        </a:effectLst>
                        <a:latin typeface="Cambria Math" panose="02040503050406030204" pitchFamily="18" charset="0"/>
                      </a:rPr>
                      <m:t>𝟎</m:t>
                    </m:r>
                    <m:r>
                      <a:rPr lang="en-US" sz="2400" b="1" i="1" smtClean="0">
                        <a:effectLst>
                          <a:outerShdw blurRad="38100" dist="38100" dir="2700000" algn="tl">
                            <a:srgbClr val="000000">
                              <a:alpha val="43137"/>
                            </a:srgbClr>
                          </a:outerShdw>
                        </a:effectLst>
                        <a:latin typeface="Cambria Math" panose="02040503050406030204" pitchFamily="18" charset="0"/>
                      </a:rPr>
                      <m:t>)</m:t>
                    </m:r>
                  </m:oMath>
                </a14:m>
                <a:r>
                  <a:rPr lang="en-US" sz="2400" b="1" dirty="0">
                    <a:effectLst>
                      <a:outerShdw blurRad="38100" dist="38100" dir="2700000" algn="tl">
                        <a:srgbClr val="000000">
                          <a:alpha val="43137"/>
                        </a:srgbClr>
                      </a:outerShdw>
                    </a:effectLst>
                  </a:rPr>
                  <a:t> for </a:t>
                </a:r>
                <a14:m>
                  <m:oMath xmlns:m="http://schemas.openxmlformats.org/officeDocument/2006/math">
                    <m:r>
                      <a:rPr lang="en-US" sz="2400" b="1" i="1" smtClean="0">
                        <a:effectLst>
                          <a:outerShdw blurRad="38100" dist="38100" dir="2700000" algn="tl">
                            <a:srgbClr val="000000">
                              <a:alpha val="43137"/>
                            </a:srgbClr>
                          </a:outerShdw>
                        </a:effectLst>
                        <a:latin typeface="Cambria Math" panose="02040503050406030204" pitchFamily="18" charset="0"/>
                      </a:rPr>
                      <m:t>𝒙</m:t>
                    </m:r>
                    <m:r>
                      <a:rPr lang="en-US" sz="2400" b="1" i="1" smtClean="0">
                        <a:effectLst>
                          <a:outerShdw blurRad="38100" dist="38100" dir="2700000" algn="tl">
                            <a:srgbClr val="000000">
                              <a:alpha val="43137"/>
                            </a:srgbClr>
                          </a:outerShdw>
                        </a:effectLst>
                        <a:latin typeface="Cambria Math" panose="02040503050406030204" pitchFamily="18" charset="0"/>
                      </a:rPr>
                      <m:t>&gt;</m:t>
                    </m:r>
                    <m:r>
                      <a:rPr lang="en-US" sz="2400" b="1" i="1" smtClean="0">
                        <a:effectLst>
                          <a:outerShdw blurRad="38100" dist="38100" dir="2700000" algn="tl">
                            <a:srgbClr val="000000">
                              <a:alpha val="43137"/>
                            </a:srgbClr>
                          </a:outerShdw>
                        </a:effectLst>
                        <a:latin typeface="Cambria Math" panose="02040503050406030204" pitchFamily="18" charset="0"/>
                      </a:rPr>
                      <m:t>𝒂</m:t>
                    </m:r>
                  </m:oMath>
                </a14:m>
                <a:r>
                  <a:rPr lang="en-US" sz="2400" b="1" dirty="0">
                    <a:effectLst>
                      <a:outerShdw blurRad="38100" dist="38100" dir="2700000" algn="tl">
                        <a:srgbClr val="000000">
                          <a:alpha val="43137"/>
                        </a:srgbClr>
                      </a:outerShdw>
                    </a:effectLst>
                  </a:rPr>
                  <a:t>, then </a:t>
                </a:r>
                <a:r>
                  <a:rPr lang="en-US" sz="2400" b="1" i="1" dirty="0">
                    <a:effectLst>
                      <a:outerShdw blurRad="38100" dist="38100" dir="2700000" algn="tl">
                        <a:srgbClr val="000000">
                          <a:alpha val="43137"/>
                        </a:srgbClr>
                      </a:outerShdw>
                    </a:effectLst>
                  </a:rPr>
                  <a:t>f</a:t>
                </a:r>
                <a:r>
                  <a:rPr lang="en-US" sz="2400" b="1" dirty="0">
                    <a:effectLst>
                      <a:outerShdw blurRad="38100" dist="38100" dir="2700000" algn="tl">
                        <a:srgbClr val="000000">
                          <a:alpha val="43137"/>
                        </a:srgbClr>
                      </a:outerShdw>
                    </a:effectLst>
                  </a:rPr>
                  <a:t> has a RELATIVE MAXIMUM (MINIMUM) value at </a:t>
                </a:r>
                <a:r>
                  <a:rPr lang="en-US" sz="2400" b="1" i="1" dirty="0">
                    <a:effectLst>
                      <a:outerShdw blurRad="38100" dist="38100" dir="2700000" algn="tl">
                        <a:srgbClr val="000000">
                          <a:alpha val="43137"/>
                        </a:srgbClr>
                      </a:outerShdw>
                    </a:effectLst>
                  </a:rPr>
                  <a:t>a.</a:t>
                </a:r>
                <a:r>
                  <a:rPr lang="en-US" sz="2400" b="1" dirty="0">
                    <a:effectLst>
                      <a:outerShdw blurRad="38100" dist="38100" dir="2700000" algn="tl">
                        <a:srgbClr val="000000">
                          <a:alpha val="43137"/>
                        </a:srgbClr>
                      </a:outerShdw>
                    </a:effectLst>
                  </a:rPr>
                  <a:t> </a:t>
                </a:r>
              </a:p>
              <a:p>
                <a:pPr marL="742950" indent="-742950">
                  <a:buFont typeface="+mj-lt"/>
                  <a:buAutoNum type="arabicPeriod"/>
                </a:pPr>
                <a:endParaRPr lang="en-US" sz="1200" b="1" dirty="0">
                  <a:effectLst>
                    <a:outerShdw blurRad="38100" dist="38100" dir="2700000" algn="tl">
                      <a:srgbClr val="000000">
                        <a:alpha val="43137"/>
                      </a:srgbClr>
                    </a:outerShdw>
                  </a:effectLst>
                </a:endParaRPr>
              </a:p>
              <a:p>
                <a:pPr marL="742950" indent="-742950">
                  <a:buFont typeface="+mj-lt"/>
                  <a:buAutoNum type="arabicPeriod"/>
                </a:pPr>
                <a:r>
                  <a:rPr lang="en-US" sz="2400" b="1" dirty="0">
                    <a:effectLst>
                      <a:outerShdw blurRad="38100" dist="38100" dir="2700000" algn="tl">
                        <a:srgbClr val="000000">
                          <a:alpha val="43137"/>
                        </a:srgbClr>
                      </a:outerShdw>
                    </a:effectLst>
                  </a:rPr>
                  <a:t>At a right endpoint </a:t>
                </a:r>
                <a:r>
                  <a:rPr lang="en-US" sz="2400" b="1" i="1" dirty="0">
                    <a:effectLst>
                      <a:outerShdw blurRad="38100" dist="38100" dir="2700000" algn="tl">
                        <a:srgbClr val="000000">
                          <a:alpha val="43137"/>
                        </a:srgbClr>
                      </a:outerShdw>
                    </a:effectLst>
                  </a:rPr>
                  <a:t>b</a:t>
                </a:r>
                <a:r>
                  <a:rPr lang="en-US" sz="2400" b="1" dirty="0">
                    <a:effectLst>
                      <a:outerShdw blurRad="38100" dist="38100" dir="2700000" algn="tl">
                        <a:srgbClr val="000000">
                          <a:alpha val="43137"/>
                        </a:srgbClr>
                      </a:outerShdw>
                    </a:effectLst>
                  </a:rPr>
                  <a:t>:</a:t>
                </a:r>
              </a:p>
              <a:p>
                <a:pPr marL="1200150" lvl="1" indent="-742950">
                  <a:buFont typeface="Arial" panose="020B0604020202020204" pitchFamily="34" charset="0"/>
                  <a:buChar char="•"/>
                </a:pPr>
                <a:r>
                  <a:rPr lang="en-US" sz="2400" b="1" dirty="0">
                    <a:effectLst>
                      <a:outerShdw blurRad="38100" dist="38100" dir="2700000" algn="tl">
                        <a:srgbClr val="000000">
                          <a:alpha val="43137"/>
                        </a:srgbClr>
                      </a:outerShdw>
                    </a:effectLst>
                  </a:rPr>
                  <a:t>If </a:t>
                </a:r>
                <a14:m>
                  <m:oMath xmlns:m="http://schemas.openxmlformats.org/officeDocument/2006/math">
                    <m:sSup>
                      <m:sSupPr>
                        <m:ctrlPr>
                          <a:rPr lang="en-US" sz="2400" b="1" i="1" smtClean="0">
                            <a:effectLst>
                              <a:outerShdw blurRad="38100" dist="38100" dir="2700000" algn="tl">
                                <a:srgbClr val="000000">
                                  <a:alpha val="43137"/>
                                </a:srgbClr>
                              </a:outerShdw>
                            </a:effectLst>
                            <a:latin typeface="Cambria Math" panose="02040503050406030204" pitchFamily="18" charset="0"/>
                          </a:rPr>
                        </m:ctrlPr>
                      </m:sSupPr>
                      <m:e>
                        <m:r>
                          <a:rPr lang="en-US" sz="2400" b="1" i="1" smtClean="0">
                            <a:effectLst>
                              <a:outerShdw blurRad="38100" dist="38100" dir="2700000" algn="tl">
                                <a:srgbClr val="000000">
                                  <a:alpha val="43137"/>
                                </a:srgbClr>
                              </a:outerShdw>
                            </a:effectLst>
                            <a:latin typeface="Cambria Math" panose="02040503050406030204" pitchFamily="18" charset="0"/>
                          </a:rPr>
                          <m:t>𝒇</m:t>
                        </m:r>
                      </m:e>
                      <m:sup>
                        <m:r>
                          <a:rPr lang="en-US" sz="2400" b="1" i="1" smtClean="0">
                            <a:effectLst>
                              <a:outerShdw blurRad="38100" dist="38100" dir="2700000" algn="tl">
                                <a:srgbClr val="000000">
                                  <a:alpha val="43137"/>
                                </a:srgbClr>
                              </a:outerShdw>
                            </a:effectLst>
                            <a:latin typeface="Cambria Math" panose="02040503050406030204" pitchFamily="18" charset="0"/>
                          </a:rPr>
                          <m:t>′</m:t>
                        </m:r>
                      </m:sup>
                    </m:sSup>
                    <m:d>
                      <m:dPr>
                        <m:ctrlPr>
                          <a:rPr lang="en-US" sz="2400" b="1" i="1" smtClean="0">
                            <a:effectLst>
                              <a:outerShdw blurRad="38100" dist="38100" dir="2700000" algn="tl">
                                <a:srgbClr val="000000">
                                  <a:alpha val="43137"/>
                                </a:srgbClr>
                              </a:outerShdw>
                            </a:effectLst>
                            <a:latin typeface="Cambria Math" panose="02040503050406030204" pitchFamily="18" charset="0"/>
                          </a:rPr>
                        </m:ctrlPr>
                      </m:dPr>
                      <m:e>
                        <m:r>
                          <a:rPr lang="en-US" sz="2400" b="1" i="1" smtClean="0">
                            <a:effectLst>
                              <a:outerShdw blurRad="38100" dist="38100" dir="2700000" algn="tl">
                                <a:srgbClr val="000000">
                                  <a:alpha val="43137"/>
                                </a:srgbClr>
                              </a:outerShdw>
                            </a:effectLst>
                            <a:latin typeface="Cambria Math" panose="02040503050406030204" pitchFamily="18" charset="0"/>
                          </a:rPr>
                          <m:t>𝒙</m:t>
                        </m:r>
                      </m:e>
                    </m:d>
                    <m:r>
                      <a:rPr lang="en-US" sz="2400" b="1" i="1" smtClean="0">
                        <a:effectLst>
                          <a:outerShdw blurRad="38100" dist="38100" dir="2700000" algn="tl">
                            <a:srgbClr val="000000">
                              <a:alpha val="43137"/>
                            </a:srgbClr>
                          </a:outerShdw>
                        </a:effectLst>
                        <a:latin typeface="Cambria Math" panose="02040503050406030204" pitchFamily="18" charset="0"/>
                      </a:rPr>
                      <m:t>&lt;</m:t>
                    </m:r>
                    <m:r>
                      <a:rPr lang="en-US" sz="2400" b="1" i="1" smtClean="0">
                        <a:effectLst>
                          <a:outerShdw blurRad="38100" dist="38100" dir="2700000" algn="tl">
                            <a:srgbClr val="000000">
                              <a:alpha val="43137"/>
                            </a:srgbClr>
                          </a:outerShdw>
                        </a:effectLst>
                        <a:latin typeface="Cambria Math" panose="02040503050406030204" pitchFamily="18" charset="0"/>
                      </a:rPr>
                      <m:t>𝟎</m:t>
                    </m:r>
                    <m:r>
                      <a:rPr lang="en-US" sz="2400" b="1" i="1" smtClean="0">
                        <a:effectLst>
                          <a:outerShdw blurRad="38100" dist="38100" dir="2700000" algn="tl">
                            <a:srgbClr val="000000">
                              <a:alpha val="43137"/>
                            </a:srgbClr>
                          </a:outerShdw>
                        </a:effectLst>
                        <a:latin typeface="Cambria Math" panose="02040503050406030204" pitchFamily="18" charset="0"/>
                      </a:rPr>
                      <m:t> (</m:t>
                    </m:r>
                    <m:sSup>
                      <m:sSupPr>
                        <m:ctrlPr>
                          <a:rPr lang="en-US" sz="2400" b="1" i="1" smtClean="0">
                            <a:effectLst>
                              <a:outerShdw blurRad="38100" dist="38100" dir="2700000" algn="tl">
                                <a:srgbClr val="000000">
                                  <a:alpha val="43137"/>
                                </a:srgbClr>
                              </a:outerShdw>
                            </a:effectLst>
                            <a:latin typeface="Cambria Math" panose="02040503050406030204" pitchFamily="18" charset="0"/>
                          </a:rPr>
                        </m:ctrlPr>
                      </m:sSupPr>
                      <m:e>
                        <m:r>
                          <a:rPr lang="en-US" sz="2400" b="1" i="1" smtClean="0">
                            <a:effectLst>
                              <a:outerShdw blurRad="38100" dist="38100" dir="2700000" algn="tl">
                                <a:srgbClr val="000000">
                                  <a:alpha val="43137"/>
                                </a:srgbClr>
                              </a:outerShdw>
                            </a:effectLst>
                            <a:latin typeface="Cambria Math" panose="02040503050406030204" pitchFamily="18" charset="0"/>
                          </a:rPr>
                          <m:t>𝒇</m:t>
                        </m:r>
                      </m:e>
                      <m:sup>
                        <m:r>
                          <a:rPr lang="en-US" sz="2400" b="1" i="1" smtClean="0">
                            <a:effectLst>
                              <a:outerShdw blurRad="38100" dist="38100" dir="2700000" algn="tl">
                                <a:srgbClr val="000000">
                                  <a:alpha val="43137"/>
                                </a:srgbClr>
                              </a:outerShdw>
                            </a:effectLst>
                            <a:latin typeface="Cambria Math" panose="02040503050406030204" pitchFamily="18" charset="0"/>
                          </a:rPr>
                          <m:t>′</m:t>
                        </m:r>
                      </m:sup>
                    </m:sSup>
                    <m:d>
                      <m:dPr>
                        <m:ctrlPr>
                          <a:rPr lang="en-US" sz="2400" b="1" i="1" smtClean="0">
                            <a:effectLst>
                              <a:outerShdw blurRad="38100" dist="38100" dir="2700000" algn="tl">
                                <a:srgbClr val="000000">
                                  <a:alpha val="43137"/>
                                </a:srgbClr>
                              </a:outerShdw>
                            </a:effectLst>
                            <a:latin typeface="Cambria Math" panose="02040503050406030204" pitchFamily="18" charset="0"/>
                          </a:rPr>
                        </m:ctrlPr>
                      </m:dPr>
                      <m:e>
                        <m:r>
                          <a:rPr lang="en-US" sz="2400" b="1" i="1" smtClean="0">
                            <a:effectLst>
                              <a:outerShdw blurRad="38100" dist="38100" dir="2700000" algn="tl">
                                <a:srgbClr val="000000">
                                  <a:alpha val="43137"/>
                                </a:srgbClr>
                              </a:outerShdw>
                            </a:effectLst>
                            <a:latin typeface="Cambria Math" panose="02040503050406030204" pitchFamily="18" charset="0"/>
                          </a:rPr>
                          <m:t>𝒙</m:t>
                        </m:r>
                      </m:e>
                    </m:d>
                    <m:r>
                      <a:rPr lang="en-US" sz="2400" b="1" i="1" smtClean="0">
                        <a:effectLst>
                          <a:outerShdw blurRad="38100" dist="38100" dir="2700000" algn="tl">
                            <a:srgbClr val="000000">
                              <a:alpha val="43137"/>
                            </a:srgbClr>
                          </a:outerShdw>
                        </a:effectLst>
                        <a:latin typeface="Cambria Math" panose="02040503050406030204" pitchFamily="18" charset="0"/>
                      </a:rPr>
                      <m:t>&gt;</m:t>
                    </m:r>
                    <m:r>
                      <a:rPr lang="en-US" sz="2400" b="1" i="1" smtClean="0">
                        <a:effectLst>
                          <a:outerShdw blurRad="38100" dist="38100" dir="2700000" algn="tl">
                            <a:srgbClr val="000000">
                              <a:alpha val="43137"/>
                            </a:srgbClr>
                          </a:outerShdw>
                        </a:effectLst>
                        <a:latin typeface="Cambria Math" panose="02040503050406030204" pitchFamily="18" charset="0"/>
                      </a:rPr>
                      <m:t>𝟎</m:t>
                    </m:r>
                    <m:r>
                      <a:rPr lang="en-US" sz="2400" b="1" i="1" smtClean="0">
                        <a:effectLst>
                          <a:outerShdw blurRad="38100" dist="38100" dir="2700000" algn="tl">
                            <a:srgbClr val="000000">
                              <a:alpha val="43137"/>
                            </a:srgbClr>
                          </a:outerShdw>
                        </a:effectLst>
                        <a:latin typeface="Cambria Math" panose="02040503050406030204" pitchFamily="18" charset="0"/>
                      </a:rPr>
                      <m:t>)</m:t>
                    </m:r>
                  </m:oMath>
                </a14:m>
                <a:r>
                  <a:rPr lang="en-US" sz="2400" b="1" dirty="0">
                    <a:effectLst>
                      <a:outerShdw blurRad="38100" dist="38100" dir="2700000" algn="tl">
                        <a:srgbClr val="000000">
                          <a:alpha val="43137"/>
                        </a:srgbClr>
                      </a:outerShdw>
                    </a:effectLst>
                  </a:rPr>
                  <a:t> for </a:t>
                </a:r>
                <a14:m>
                  <m:oMath xmlns:m="http://schemas.openxmlformats.org/officeDocument/2006/math">
                    <m:r>
                      <a:rPr lang="en-US" sz="2400" b="1" i="1" smtClean="0">
                        <a:effectLst>
                          <a:outerShdw blurRad="38100" dist="38100" dir="2700000" algn="tl">
                            <a:srgbClr val="000000">
                              <a:alpha val="43137"/>
                            </a:srgbClr>
                          </a:outerShdw>
                        </a:effectLst>
                        <a:latin typeface="Cambria Math" panose="02040503050406030204" pitchFamily="18" charset="0"/>
                      </a:rPr>
                      <m:t>𝒙</m:t>
                    </m:r>
                    <m:r>
                      <a:rPr lang="en-US" sz="2400" b="1" i="1" smtClean="0">
                        <a:effectLst>
                          <a:outerShdw blurRad="38100" dist="38100" dir="2700000" algn="tl">
                            <a:srgbClr val="000000">
                              <a:alpha val="43137"/>
                            </a:srgbClr>
                          </a:outerShdw>
                        </a:effectLst>
                        <a:latin typeface="Cambria Math" panose="02040503050406030204" pitchFamily="18" charset="0"/>
                      </a:rPr>
                      <m:t>&lt;</m:t>
                    </m:r>
                    <m:r>
                      <a:rPr lang="en-US" sz="2400" b="1" i="1" smtClean="0">
                        <a:effectLst>
                          <a:outerShdw blurRad="38100" dist="38100" dir="2700000" algn="tl">
                            <a:srgbClr val="000000">
                              <a:alpha val="43137"/>
                            </a:srgbClr>
                          </a:outerShdw>
                        </a:effectLst>
                        <a:latin typeface="Cambria Math" panose="02040503050406030204" pitchFamily="18" charset="0"/>
                      </a:rPr>
                      <m:t>𝒃</m:t>
                    </m:r>
                  </m:oMath>
                </a14:m>
                <a:r>
                  <a:rPr lang="en-US" sz="2400" b="1" dirty="0">
                    <a:effectLst>
                      <a:outerShdw blurRad="38100" dist="38100" dir="2700000" algn="tl">
                        <a:srgbClr val="000000">
                          <a:alpha val="43137"/>
                        </a:srgbClr>
                      </a:outerShdw>
                    </a:effectLst>
                  </a:rPr>
                  <a:t>, then </a:t>
                </a:r>
                <a:r>
                  <a:rPr lang="en-US" sz="2400" b="1" i="1" dirty="0">
                    <a:effectLst>
                      <a:outerShdw blurRad="38100" dist="38100" dir="2700000" algn="tl">
                        <a:srgbClr val="000000">
                          <a:alpha val="43137"/>
                        </a:srgbClr>
                      </a:outerShdw>
                    </a:effectLst>
                  </a:rPr>
                  <a:t>f</a:t>
                </a:r>
                <a:r>
                  <a:rPr lang="en-US" sz="2400" b="1" dirty="0">
                    <a:effectLst>
                      <a:outerShdw blurRad="38100" dist="38100" dir="2700000" algn="tl">
                        <a:srgbClr val="000000">
                          <a:alpha val="43137"/>
                        </a:srgbClr>
                      </a:outerShdw>
                    </a:effectLst>
                  </a:rPr>
                  <a:t> has a RELATIVE MINIMUM (MAXIMMUM) value at </a:t>
                </a:r>
                <a:r>
                  <a:rPr lang="en-US" sz="2400" b="1" i="1" dirty="0">
                    <a:effectLst>
                      <a:outerShdw blurRad="38100" dist="38100" dir="2700000" algn="tl">
                        <a:srgbClr val="000000">
                          <a:alpha val="43137"/>
                        </a:srgbClr>
                      </a:outerShdw>
                    </a:effectLst>
                  </a:rPr>
                  <a:t>b.</a:t>
                </a:r>
                <a:r>
                  <a:rPr lang="en-US" sz="2400" b="1" dirty="0">
                    <a:effectLst>
                      <a:outerShdw blurRad="38100" dist="38100" dir="2700000" algn="tl">
                        <a:srgbClr val="000000">
                          <a:alpha val="43137"/>
                        </a:srgbClr>
                      </a:outerShdw>
                    </a:effectLst>
                  </a:rPr>
                  <a:t> </a:t>
                </a:r>
              </a:p>
            </p:txBody>
          </p:sp>
        </mc:Choice>
        <mc:Fallback>
          <p:sp>
            <p:nvSpPr>
              <p:cNvPr id="8" name="TextBox 7">
                <a:extLst>
                  <a:ext uri="{FF2B5EF4-FFF2-40B4-BE49-F238E27FC236}">
                    <a16:creationId xmlns:a16="http://schemas.microsoft.com/office/drawing/2014/main" id="{B317F577-BA28-9744-0117-30B88014BC71}"/>
                  </a:ext>
                </a:extLst>
              </p:cNvPr>
              <p:cNvSpPr txBox="1">
                <a:spLocks noRot="1" noChangeAspect="1" noMove="1" noResize="1" noEditPoints="1" noAdjustHandles="1" noChangeArrowheads="1" noChangeShapeType="1" noTextEdit="1"/>
              </p:cNvSpPr>
              <p:nvPr/>
            </p:nvSpPr>
            <p:spPr>
              <a:xfrm>
                <a:off x="1" y="890880"/>
                <a:ext cx="12191999" cy="5293757"/>
              </a:xfrm>
              <a:prstGeom prst="rect">
                <a:avLst/>
              </a:prstGeom>
              <a:blipFill>
                <a:blip r:embed="rId2"/>
                <a:stretch>
                  <a:fillRect l="-850" t="-1151" r="-850" b="-2186"/>
                </a:stretch>
              </a:blipFill>
            </p:spPr>
            <p:txBody>
              <a:bodyPr/>
              <a:lstStyle/>
              <a:p>
                <a:r>
                  <a:rPr lang="en-US">
                    <a:noFill/>
                  </a:rPr>
                  <a:t> </a:t>
                </a:r>
              </a:p>
            </p:txBody>
          </p:sp>
        </mc:Fallback>
      </mc:AlternateContent>
    </p:spTree>
    <p:extLst>
      <p:ext uri="{BB962C8B-B14F-4D97-AF65-F5344CB8AC3E}">
        <p14:creationId xmlns:p14="http://schemas.microsoft.com/office/powerpoint/2010/main" val="838632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72D75861-10CC-77A8-1366-0D3F8CFC3074}"/>
                  </a:ext>
                </a:extLst>
              </p:cNvPr>
              <p:cNvSpPr txBox="1"/>
              <p:nvPr/>
            </p:nvSpPr>
            <p:spPr>
              <a:xfrm>
                <a:off x="-1" y="0"/>
                <a:ext cx="12192001" cy="236988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Ex. 1) For each problem, (a) find the critical numbers of (if any), (b) find the open interval(s) on which the function is increasing or decreasing, (c) apply the First Derivative Test to identify all relative extrema.</a:t>
                </a:r>
              </a:p>
              <a:p>
                <a:pPr algn="ctr"/>
                <a:r>
                  <a:rPr lang="en-US" sz="4800" b="1" dirty="0">
                    <a:effectLst>
                      <a:outerShdw blurRad="38100" dist="38100" dir="2700000" algn="tl">
                        <a:srgbClr val="000000">
                          <a:alpha val="43137"/>
                        </a:srgbClr>
                      </a:outerShdw>
                    </a:effectLst>
                  </a:rPr>
                  <a:t> </a:t>
                </a:r>
                <a14:m>
                  <m:oMath xmlns:m="http://schemas.openxmlformats.org/officeDocument/2006/math">
                    <m:r>
                      <a:rPr lang="en-US" sz="4000" b="1" i="1" smtClean="0">
                        <a:effectLst>
                          <a:outerShdw blurRad="38100" dist="38100" dir="2700000" algn="tl">
                            <a:srgbClr val="000000">
                              <a:alpha val="43137"/>
                            </a:srgbClr>
                          </a:outerShdw>
                        </a:effectLst>
                        <a:latin typeface="Cambria Math" panose="02040503050406030204" pitchFamily="18" charset="0"/>
                      </a:rPr>
                      <m:t>𝒇</m:t>
                    </m:r>
                    <m:d>
                      <m:dPr>
                        <m:ctrlPr>
                          <a:rPr lang="en-US" sz="4000" b="1" i="1" smtClean="0">
                            <a:effectLst>
                              <a:outerShdw blurRad="38100" dist="38100" dir="2700000" algn="tl">
                                <a:srgbClr val="000000">
                                  <a:alpha val="43137"/>
                                </a:srgbClr>
                              </a:outerShdw>
                            </a:effectLst>
                            <a:latin typeface="Cambria Math" panose="02040503050406030204" pitchFamily="18" charset="0"/>
                          </a:rPr>
                        </m:ctrlPr>
                      </m:dPr>
                      <m:e>
                        <m:r>
                          <a:rPr lang="en-US" sz="4000" b="1" i="1" smtClean="0">
                            <a:effectLst>
                              <a:outerShdw blurRad="38100" dist="38100" dir="2700000" algn="tl">
                                <a:srgbClr val="000000">
                                  <a:alpha val="43137"/>
                                </a:srgbClr>
                              </a:outerShdw>
                            </a:effectLst>
                            <a:latin typeface="Cambria Math" panose="02040503050406030204" pitchFamily="18" charset="0"/>
                          </a:rPr>
                          <m:t>𝒙</m:t>
                        </m:r>
                      </m:e>
                    </m:d>
                    <m:r>
                      <a:rPr lang="en-US" sz="4000" b="1" i="1" smtClean="0">
                        <a:effectLst>
                          <a:outerShdw blurRad="38100" dist="38100" dir="2700000" algn="tl">
                            <a:srgbClr val="000000">
                              <a:alpha val="43137"/>
                            </a:srgbClr>
                          </a:outerShdw>
                        </a:effectLst>
                        <a:latin typeface="Cambria Math" panose="02040503050406030204" pitchFamily="18" charset="0"/>
                      </a:rPr>
                      <m:t>=</m:t>
                    </m:r>
                    <m:sSup>
                      <m:sSupPr>
                        <m:ctrlPr>
                          <a:rPr lang="en-US" sz="4000" b="1" i="1" smtClean="0">
                            <a:effectLst>
                              <a:outerShdw blurRad="38100" dist="38100" dir="2700000" algn="tl">
                                <a:srgbClr val="000000">
                                  <a:alpha val="43137"/>
                                </a:srgbClr>
                              </a:outerShdw>
                            </a:effectLst>
                            <a:latin typeface="Cambria Math" panose="02040503050406030204" pitchFamily="18" charset="0"/>
                          </a:rPr>
                        </m:ctrlPr>
                      </m:sSupPr>
                      <m:e>
                        <m:r>
                          <a:rPr lang="en-US" sz="4000" b="1" i="1" smtClean="0">
                            <a:effectLst>
                              <a:outerShdw blurRad="38100" dist="38100" dir="2700000" algn="tl">
                                <a:srgbClr val="000000">
                                  <a:alpha val="43137"/>
                                </a:srgbClr>
                              </a:outerShdw>
                            </a:effectLst>
                            <a:latin typeface="Cambria Math" panose="02040503050406030204" pitchFamily="18" charset="0"/>
                          </a:rPr>
                          <m:t>𝒙</m:t>
                        </m:r>
                      </m:e>
                      <m:sup>
                        <m:r>
                          <a:rPr lang="en-US" sz="4000" b="1" i="1" smtClean="0">
                            <a:effectLst>
                              <a:outerShdw blurRad="38100" dist="38100" dir="2700000" algn="tl">
                                <a:srgbClr val="000000">
                                  <a:alpha val="43137"/>
                                </a:srgbClr>
                              </a:outerShdw>
                            </a:effectLst>
                            <a:latin typeface="Cambria Math" panose="02040503050406030204" pitchFamily="18" charset="0"/>
                          </a:rPr>
                          <m:t>𝟐</m:t>
                        </m:r>
                      </m:sup>
                    </m:sSup>
                    <m:r>
                      <a:rPr lang="en-US" sz="4000" b="1" i="1" smtClean="0">
                        <a:effectLst>
                          <a:outerShdw blurRad="38100" dist="38100" dir="2700000" algn="tl">
                            <a:srgbClr val="000000">
                              <a:alpha val="43137"/>
                            </a:srgbClr>
                          </a:outerShdw>
                        </a:effectLst>
                        <a:latin typeface="Cambria Math" panose="02040503050406030204" pitchFamily="18" charset="0"/>
                      </a:rPr>
                      <m:t>−</m:t>
                    </m:r>
                    <m:r>
                      <a:rPr lang="en-US" sz="4000" b="1" i="1" smtClean="0">
                        <a:effectLst>
                          <a:outerShdw blurRad="38100" dist="38100" dir="2700000" algn="tl">
                            <a:srgbClr val="000000">
                              <a:alpha val="43137"/>
                            </a:srgbClr>
                          </a:outerShdw>
                        </a:effectLst>
                        <a:latin typeface="Cambria Math" panose="02040503050406030204" pitchFamily="18" charset="0"/>
                      </a:rPr>
                      <m:t>𝟔</m:t>
                    </m:r>
                    <m:r>
                      <a:rPr lang="en-US" sz="4000" b="1" i="1" smtClean="0">
                        <a:effectLst>
                          <a:outerShdw blurRad="38100" dist="38100" dir="2700000" algn="tl">
                            <a:srgbClr val="000000">
                              <a:alpha val="43137"/>
                            </a:srgbClr>
                          </a:outerShdw>
                        </a:effectLst>
                        <a:latin typeface="Cambria Math" panose="02040503050406030204" pitchFamily="18" charset="0"/>
                      </a:rPr>
                      <m:t>𝒙</m:t>
                    </m:r>
                    <m:r>
                      <a:rPr lang="en-US" sz="4000" b="1" i="1" smtClean="0">
                        <a:effectLst>
                          <a:outerShdw blurRad="38100" dist="38100" dir="2700000" algn="tl">
                            <a:srgbClr val="000000">
                              <a:alpha val="43137"/>
                            </a:srgbClr>
                          </a:outerShdw>
                        </a:effectLst>
                        <a:latin typeface="Cambria Math" panose="02040503050406030204" pitchFamily="18" charset="0"/>
                      </a:rPr>
                      <m:t>+</m:t>
                    </m:r>
                    <m:r>
                      <a:rPr lang="en-US" sz="4000" b="1" i="1" smtClean="0">
                        <a:effectLst>
                          <a:outerShdw blurRad="38100" dist="38100" dir="2700000" algn="tl">
                            <a:srgbClr val="000000">
                              <a:alpha val="43137"/>
                            </a:srgbClr>
                          </a:outerShdw>
                        </a:effectLst>
                        <a:latin typeface="Cambria Math" panose="02040503050406030204" pitchFamily="18" charset="0"/>
                      </a:rPr>
                      <m:t>𝟏𝟏</m:t>
                    </m:r>
                  </m:oMath>
                </a14:m>
                <a:endParaRPr lang="en-US" sz="4400" b="1" dirty="0">
                  <a:effectLst>
                    <a:outerShdw blurRad="38100" dist="38100" dir="2700000" algn="tl">
                      <a:srgbClr val="000000">
                        <a:alpha val="43137"/>
                      </a:srgbClr>
                    </a:outerShdw>
                  </a:effectLst>
                </a:endParaRPr>
              </a:p>
            </p:txBody>
          </p:sp>
        </mc:Choice>
        <mc:Fallback>
          <p:sp>
            <p:nvSpPr>
              <p:cNvPr id="2" name="TextBox 1">
                <a:extLst>
                  <a:ext uri="{FF2B5EF4-FFF2-40B4-BE49-F238E27FC236}">
                    <a16:creationId xmlns:a16="http://schemas.microsoft.com/office/drawing/2014/main" id="{72D75861-10CC-77A8-1366-0D3F8CFC3074}"/>
                  </a:ext>
                </a:extLst>
              </p:cNvPr>
              <p:cNvSpPr txBox="1">
                <a:spLocks noRot="1" noChangeAspect="1" noMove="1" noResize="1" noEditPoints="1" noAdjustHandles="1" noChangeArrowheads="1" noChangeShapeType="1" noTextEdit="1"/>
              </p:cNvSpPr>
              <p:nvPr/>
            </p:nvSpPr>
            <p:spPr>
              <a:xfrm>
                <a:off x="-1" y="0"/>
                <a:ext cx="12192001" cy="2369880"/>
              </a:xfrm>
              <a:prstGeom prst="rect">
                <a:avLst/>
              </a:prstGeom>
              <a:blipFill>
                <a:blip r:embed="rId2"/>
                <a:stretch>
                  <a:fillRect l="-1350" t="-3599" r="-1900"/>
                </a:stretch>
              </a:blipFill>
            </p:spPr>
            <p:txBody>
              <a:bodyPr/>
              <a:lstStyle/>
              <a:p>
                <a:r>
                  <a:rPr lang="en-US">
                    <a:noFill/>
                  </a:rPr>
                  <a:t> </a:t>
                </a:r>
              </a:p>
            </p:txBody>
          </p:sp>
        </mc:Fallback>
      </mc:AlternateContent>
      <p:grpSp>
        <p:nvGrpSpPr>
          <p:cNvPr id="16" name="Group 15">
            <a:extLst>
              <a:ext uri="{FF2B5EF4-FFF2-40B4-BE49-F238E27FC236}">
                <a16:creationId xmlns:a16="http://schemas.microsoft.com/office/drawing/2014/main" id="{DB3C9FFA-E8DD-8CF2-EB76-6C3E9BA49A46}"/>
              </a:ext>
            </a:extLst>
          </p:cNvPr>
          <p:cNvGrpSpPr/>
          <p:nvPr/>
        </p:nvGrpSpPr>
        <p:grpSpPr>
          <a:xfrm>
            <a:off x="8852358" y="1662137"/>
            <a:ext cx="2025720" cy="705600"/>
            <a:chOff x="8852358" y="1662137"/>
            <a:chExt cx="2025720" cy="705600"/>
          </a:xfrm>
        </p:grpSpPr>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959B870E-8F6E-D154-E0FF-6A28C5298B2E}"/>
                    </a:ext>
                  </a:extLst>
                </p14:cNvPr>
                <p14:cNvContentPartPr/>
                <p14:nvPr/>
              </p14:nvContentPartPr>
              <p14:xfrm>
                <a:off x="8852358" y="1752137"/>
                <a:ext cx="139680" cy="615600"/>
              </p14:xfrm>
            </p:contentPart>
          </mc:Choice>
          <mc:Fallback>
            <p:pic>
              <p:nvPicPr>
                <p:cNvPr id="3" name="Ink 2">
                  <a:extLst>
                    <a:ext uri="{FF2B5EF4-FFF2-40B4-BE49-F238E27FC236}">
                      <a16:creationId xmlns:a16="http://schemas.microsoft.com/office/drawing/2014/main" id="{959B870E-8F6E-D154-E0FF-6A28C5298B2E}"/>
                    </a:ext>
                  </a:extLst>
                </p:cNvPr>
                <p:cNvPicPr/>
                <p:nvPr/>
              </p:nvPicPr>
              <p:blipFill>
                <a:blip r:embed="rId4"/>
                <a:stretch>
                  <a:fillRect/>
                </a:stretch>
              </p:blipFill>
              <p:spPr>
                <a:xfrm>
                  <a:off x="8834358" y="1734137"/>
                  <a:ext cx="175320" cy="651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D3B83008-BE0B-5821-FEC4-FEDB31F1ECBF}"/>
                    </a:ext>
                  </a:extLst>
                </p14:cNvPr>
                <p14:cNvContentPartPr/>
                <p14:nvPr/>
              </p14:nvContentPartPr>
              <p14:xfrm>
                <a:off x="9014718" y="1662137"/>
                <a:ext cx="22320" cy="226080"/>
              </p14:xfrm>
            </p:contentPart>
          </mc:Choice>
          <mc:Fallback>
            <p:pic>
              <p:nvPicPr>
                <p:cNvPr id="4" name="Ink 3">
                  <a:extLst>
                    <a:ext uri="{FF2B5EF4-FFF2-40B4-BE49-F238E27FC236}">
                      <a16:creationId xmlns:a16="http://schemas.microsoft.com/office/drawing/2014/main" id="{D3B83008-BE0B-5821-FEC4-FEDB31F1ECBF}"/>
                    </a:ext>
                  </a:extLst>
                </p:cNvPr>
                <p:cNvPicPr/>
                <p:nvPr/>
              </p:nvPicPr>
              <p:blipFill>
                <a:blip r:embed="rId6"/>
                <a:stretch>
                  <a:fillRect/>
                </a:stretch>
              </p:blipFill>
              <p:spPr>
                <a:xfrm>
                  <a:off x="8997078" y="1644497"/>
                  <a:ext cx="5796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Ink 4">
                  <a:extLst>
                    <a:ext uri="{FF2B5EF4-FFF2-40B4-BE49-F238E27FC236}">
                      <a16:creationId xmlns:a16="http://schemas.microsoft.com/office/drawing/2014/main" id="{D13453A0-1C4A-E266-76DF-916F9A499A32}"/>
                    </a:ext>
                  </a:extLst>
                </p14:cNvPr>
                <p14:cNvContentPartPr/>
                <p14:nvPr/>
              </p14:nvContentPartPr>
              <p14:xfrm>
                <a:off x="9111198" y="1775897"/>
                <a:ext cx="48600" cy="399960"/>
              </p14:xfrm>
            </p:contentPart>
          </mc:Choice>
          <mc:Fallback>
            <p:pic>
              <p:nvPicPr>
                <p:cNvPr id="5" name="Ink 4">
                  <a:extLst>
                    <a:ext uri="{FF2B5EF4-FFF2-40B4-BE49-F238E27FC236}">
                      <a16:creationId xmlns:a16="http://schemas.microsoft.com/office/drawing/2014/main" id="{D13453A0-1C4A-E266-76DF-916F9A499A32}"/>
                    </a:ext>
                  </a:extLst>
                </p:cNvPr>
                <p:cNvPicPr/>
                <p:nvPr/>
              </p:nvPicPr>
              <p:blipFill>
                <a:blip r:embed="rId8"/>
                <a:stretch>
                  <a:fillRect/>
                </a:stretch>
              </p:blipFill>
              <p:spPr>
                <a:xfrm>
                  <a:off x="9093558" y="1757897"/>
                  <a:ext cx="84240" cy="435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Ink 5">
                  <a:extLst>
                    <a:ext uri="{FF2B5EF4-FFF2-40B4-BE49-F238E27FC236}">
                      <a16:creationId xmlns:a16="http://schemas.microsoft.com/office/drawing/2014/main" id="{85FCAF91-85CE-370C-91CD-A71FE25775C4}"/>
                    </a:ext>
                  </a:extLst>
                </p14:cNvPr>
                <p14:cNvContentPartPr/>
                <p14:nvPr/>
              </p14:nvContentPartPr>
              <p14:xfrm>
                <a:off x="9216318" y="1854017"/>
                <a:ext cx="85680" cy="297360"/>
              </p14:xfrm>
            </p:contentPart>
          </mc:Choice>
          <mc:Fallback>
            <p:pic>
              <p:nvPicPr>
                <p:cNvPr id="6" name="Ink 5">
                  <a:extLst>
                    <a:ext uri="{FF2B5EF4-FFF2-40B4-BE49-F238E27FC236}">
                      <a16:creationId xmlns:a16="http://schemas.microsoft.com/office/drawing/2014/main" id="{85FCAF91-85CE-370C-91CD-A71FE25775C4}"/>
                    </a:ext>
                  </a:extLst>
                </p:cNvPr>
                <p:cNvPicPr/>
                <p:nvPr/>
              </p:nvPicPr>
              <p:blipFill>
                <a:blip r:embed="rId10"/>
                <a:stretch>
                  <a:fillRect/>
                </a:stretch>
              </p:blipFill>
              <p:spPr>
                <a:xfrm>
                  <a:off x="9198318" y="1836377"/>
                  <a:ext cx="121320" cy="333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Ink 6">
                  <a:extLst>
                    <a:ext uri="{FF2B5EF4-FFF2-40B4-BE49-F238E27FC236}">
                      <a16:creationId xmlns:a16="http://schemas.microsoft.com/office/drawing/2014/main" id="{0F7E0FCC-C481-F3D0-65D7-63388D863F27}"/>
                    </a:ext>
                  </a:extLst>
                </p14:cNvPr>
                <p14:cNvContentPartPr/>
                <p14:nvPr/>
              </p14:nvContentPartPr>
              <p14:xfrm>
                <a:off x="9187518" y="1905857"/>
                <a:ext cx="173160" cy="245160"/>
              </p14:xfrm>
            </p:contentPart>
          </mc:Choice>
          <mc:Fallback>
            <p:pic>
              <p:nvPicPr>
                <p:cNvPr id="7" name="Ink 6">
                  <a:extLst>
                    <a:ext uri="{FF2B5EF4-FFF2-40B4-BE49-F238E27FC236}">
                      <a16:creationId xmlns:a16="http://schemas.microsoft.com/office/drawing/2014/main" id="{0F7E0FCC-C481-F3D0-65D7-63388D863F27}"/>
                    </a:ext>
                  </a:extLst>
                </p:cNvPr>
                <p:cNvPicPr/>
                <p:nvPr/>
              </p:nvPicPr>
              <p:blipFill>
                <a:blip r:embed="rId12"/>
                <a:stretch>
                  <a:fillRect/>
                </a:stretch>
              </p:blipFill>
              <p:spPr>
                <a:xfrm>
                  <a:off x="9169878" y="1888217"/>
                  <a:ext cx="20880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Ink 7">
                  <a:extLst>
                    <a:ext uri="{FF2B5EF4-FFF2-40B4-BE49-F238E27FC236}">
                      <a16:creationId xmlns:a16="http://schemas.microsoft.com/office/drawing/2014/main" id="{7C5ED8E2-F1E7-2E54-E21B-F4A6EEE893DD}"/>
                    </a:ext>
                  </a:extLst>
                </p14:cNvPr>
                <p14:cNvContentPartPr/>
                <p14:nvPr/>
              </p14:nvContentPartPr>
              <p14:xfrm>
                <a:off x="9377238" y="1795337"/>
                <a:ext cx="131400" cy="417960"/>
              </p14:xfrm>
            </p:contentPart>
          </mc:Choice>
          <mc:Fallback>
            <p:pic>
              <p:nvPicPr>
                <p:cNvPr id="8" name="Ink 7">
                  <a:extLst>
                    <a:ext uri="{FF2B5EF4-FFF2-40B4-BE49-F238E27FC236}">
                      <a16:creationId xmlns:a16="http://schemas.microsoft.com/office/drawing/2014/main" id="{7C5ED8E2-F1E7-2E54-E21B-F4A6EEE893DD}"/>
                    </a:ext>
                  </a:extLst>
                </p:cNvPr>
                <p:cNvPicPr/>
                <p:nvPr/>
              </p:nvPicPr>
              <p:blipFill>
                <a:blip r:embed="rId14"/>
                <a:stretch>
                  <a:fillRect/>
                </a:stretch>
              </p:blipFill>
              <p:spPr>
                <a:xfrm>
                  <a:off x="9359238" y="1777697"/>
                  <a:ext cx="167040" cy="453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Ink 8">
                  <a:extLst>
                    <a:ext uri="{FF2B5EF4-FFF2-40B4-BE49-F238E27FC236}">
                      <a16:creationId xmlns:a16="http://schemas.microsoft.com/office/drawing/2014/main" id="{12690454-BF71-F1BB-D131-DC3794FC27C1}"/>
                    </a:ext>
                  </a:extLst>
                </p14:cNvPr>
                <p14:cNvContentPartPr/>
                <p14:nvPr/>
              </p14:nvContentPartPr>
              <p14:xfrm>
                <a:off x="9597918" y="1966337"/>
                <a:ext cx="87120" cy="9360"/>
              </p14:xfrm>
            </p:contentPart>
          </mc:Choice>
          <mc:Fallback>
            <p:pic>
              <p:nvPicPr>
                <p:cNvPr id="9" name="Ink 8">
                  <a:extLst>
                    <a:ext uri="{FF2B5EF4-FFF2-40B4-BE49-F238E27FC236}">
                      <a16:creationId xmlns:a16="http://schemas.microsoft.com/office/drawing/2014/main" id="{12690454-BF71-F1BB-D131-DC3794FC27C1}"/>
                    </a:ext>
                  </a:extLst>
                </p:cNvPr>
                <p:cNvPicPr/>
                <p:nvPr/>
              </p:nvPicPr>
              <p:blipFill>
                <a:blip r:embed="rId16"/>
                <a:stretch>
                  <a:fillRect/>
                </a:stretch>
              </p:blipFill>
              <p:spPr>
                <a:xfrm>
                  <a:off x="9580278" y="1948697"/>
                  <a:ext cx="1227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Ink 9">
                  <a:extLst>
                    <a:ext uri="{FF2B5EF4-FFF2-40B4-BE49-F238E27FC236}">
                      <a16:creationId xmlns:a16="http://schemas.microsoft.com/office/drawing/2014/main" id="{72F836C4-6617-0E10-5A17-1682A4D7FA3C}"/>
                    </a:ext>
                  </a:extLst>
                </p14:cNvPr>
                <p14:cNvContentPartPr/>
                <p14:nvPr/>
              </p14:nvContentPartPr>
              <p14:xfrm>
                <a:off x="9592878" y="2072537"/>
                <a:ext cx="97200" cy="9360"/>
              </p14:xfrm>
            </p:contentPart>
          </mc:Choice>
          <mc:Fallback>
            <p:pic>
              <p:nvPicPr>
                <p:cNvPr id="10" name="Ink 9">
                  <a:extLst>
                    <a:ext uri="{FF2B5EF4-FFF2-40B4-BE49-F238E27FC236}">
                      <a16:creationId xmlns:a16="http://schemas.microsoft.com/office/drawing/2014/main" id="{72F836C4-6617-0E10-5A17-1682A4D7FA3C}"/>
                    </a:ext>
                  </a:extLst>
                </p:cNvPr>
                <p:cNvPicPr/>
                <p:nvPr/>
              </p:nvPicPr>
              <p:blipFill>
                <a:blip r:embed="rId18"/>
                <a:stretch>
                  <a:fillRect/>
                </a:stretch>
              </p:blipFill>
              <p:spPr>
                <a:xfrm>
                  <a:off x="9575238" y="2054897"/>
                  <a:ext cx="1328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Ink 10">
                  <a:extLst>
                    <a:ext uri="{FF2B5EF4-FFF2-40B4-BE49-F238E27FC236}">
                      <a16:creationId xmlns:a16="http://schemas.microsoft.com/office/drawing/2014/main" id="{7913DA70-E47B-BDED-C37A-A52BFC3A2DBB}"/>
                    </a:ext>
                  </a:extLst>
                </p14:cNvPr>
                <p14:cNvContentPartPr/>
                <p14:nvPr/>
              </p14:nvContentPartPr>
              <p14:xfrm>
                <a:off x="9827238" y="1778057"/>
                <a:ext cx="203400" cy="374760"/>
              </p14:xfrm>
            </p:contentPart>
          </mc:Choice>
          <mc:Fallback>
            <p:pic>
              <p:nvPicPr>
                <p:cNvPr id="11" name="Ink 10">
                  <a:extLst>
                    <a:ext uri="{FF2B5EF4-FFF2-40B4-BE49-F238E27FC236}">
                      <a16:creationId xmlns:a16="http://schemas.microsoft.com/office/drawing/2014/main" id="{7913DA70-E47B-BDED-C37A-A52BFC3A2DBB}"/>
                    </a:ext>
                  </a:extLst>
                </p:cNvPr>
                <p:cNvPicPr/>
                <p:nvPr/>
              </p:nvPicPr>
              <p:blipFill>
                <a:blip r:embed="rId20"/>
                <a:stretch>
                  <a:fillRect/>
                </a:stretch>
              </p:blipFill>
              <p:spPr>
                <a:xfrm>
                  <a:off x="9809238" y="1760057"/>
                  <a:ext cx="239040" cy="410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Ink 11">
                  <a:extLst>
                    <a:ext uri="{FF2B5EF4-FFF2-40B4-BE49-F238E27FC236}">
                      <a16:creationId xmlns:a16="http://schemas.microsoft.com/office/drawing/2014/main" id="{3FD923EC-7E85-975C-61C9-F86AAED16495}"/>
                    </a:ext>
                  </a:extLst>
                </p14:cNvPr>
                <p14:cNvContentPartPr/>
                <p14:nvPr/>
              </p14:nvContentPartPr>
              <p14:xfrm>
                <a:off x="10119558" y="1891097"/>
                <a:ext cx="131760" cy="231120"/>
              </p14:xfrm>
            </p:contentPart>
          </mc:Choice>
          <mc:Fallback>
            <p:pic>
              <p:nvPicPr>
                <p:cNvPr id="12" name="Ink 11">
                  <a:extLst>
                    <a:ext uri="{FF2B5EF4-FFF2-40B4-BE49-F238E27FC236}">
                      <a16:creationId xmlns:a16="http://schemas.microsoft.com/office/drawing/2014/main" id="{3FD923EC-7E85-975C-61C9-F86AAED16495}"/>
                    </a:ext>
                  </a:extLst>
                </p:cNvPr>
                <p:cNvPicPr/>
                <p:nvPr/>
              </p:nvPicPr>
              <p:blipFill>
                <a:blip r:embed="rId22"/>
                <a:stretch>
                  <a:fillRect/>
                </a:stretch>
              </p:blipFill>
              <p:spPr>
                <a:xfrm>
                  <a:off x="10101558" y="1873097"/>
                  <a:ext cx="16740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Ink 12">
                  <a:extLst>
                    <a:ext uri="{FF2B5EF4-FFF2-40B4-BE49-F238E27FC236}">
                      <a16:creationId xmlns:a16="http://schemas.microsoft.com/office/drawing/2014/main" id="{2BE07FD4-F2A1-A748-0057-7D83D9DB56B8}"/>
                    </a:ext>
                  </a:extLst>
                </p14:cNvPr>
                <p14:cNvContentPartPr/>
                <p14:nvPr/>
              </p14:nvContentPartPr>
              <p14:xfrm>
                <a:off x="10061598" y="1922057"/>
                <a:ext cx="181080" cy="186480"/>
              </p14:xfrm>
            </p:contentPart>
          </mc:Choice>
          <mc:Fallback>
            <p:pic>
              <p:nvPicPr>
                <p:cNvPr id="13" name="Ink 12">
                  <a:extLst>
                    <a:ext uri="{FF2B5EF4-FFF2-40B4-BE49-F238E27FC236}">
                      <a16:creationId xmlns:a16="http://schemas.microsoft.com/office/drawing/2014/main" id="{2BE07FD4-F2A1-A748-0057-7D83D9DB56B8}"/>
                    </a:ext>
                  </a:extLst>
                </p:cNvPr>
                <p:cNvPicPr/>
                <p:nvPr/>
              </p:nvPicPr>
              <p:blipFill>
                <a:blip r:embed="rId24"/>
                <a:stretch>
                  <a:fillRect/>
                </a:stretch>
              </p:blipFill>
              <p:spPr>
                <a:xfrm>
                  <a:off x="10043958" y="1904417"/>
                  <a:ext cx="21672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Ink 13">
                  <a:extLst>
                    <a:ext uri="{FF2B5EF4-FFF2-40B4-BE49-F238E27FC236}">
                      <a16:creationId xmlns:a16="http://schemas.microsoft.com/office/drawing/2014/main" id="{251CCF05-B4EA-F5FD-CAC9-9584C31926DE}"/>
                    </a:ext>
                  </a:extLst>
                </p14:cNvPr>
                <p14:cNvContentPartPr/>
                <p14:nvPr/>
              </p14:nvContentPartPr>
              <p14:xfrm>
                <a:off x="10277598" y="2014937"/>
                <a:ext cx="200880" cy="9360"/>
              </p14:xfrm>
            </p:contentPart>
          </mc:Choice>
          <mc:Fallback>
            <p:pic>
              <p:nvPicPr>
                <p:cNvPr id="14" name="Ink 13">
                  <a:extLst>
                    <a:ext uri="{FF2B5EF4-FFF2-40B4-BE49-F238E27FC236}">
                      <a16:creationId xmlns:a16="http://schemas.microsoft.com/office/drawing/2014/main" id="{251CCF05-B4EA-F5FD-CAC9-9584C31926DE}"/>
                    </a:ext>
                  </a:extLst>
                </p:cNvPr>
                <p:cNvPicPr/>
                <p:nvPr/>
              </p:nvPicPr>
              <p:blipFill>
                <a:blip r:embed="rId26"/>
                <a:stretch>
                  <a:fillRect/>
                </a:stretch>
              </p:blipFill>
              <p:spPr>
                <a:xfrm>
                  <a:off x="10259958" y="1997297"/>
                  <a:ext cx="2365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5" name="Ink 14">
                  <a:extLst>
                    <a:ext uri="{FF2B5EF4-FFF2-40B4-BE49-F238E27FC236}">
                      <a16:creationId xmlns:a16="http://schemas.microsoft.com/office/drawing/2014/main" id="{201693A1-C76E-0CEB-F4F7-F777C263EF0C}"/>
                    </a:ext>
                  </a:extLst>
                </p14:cNvPr>
                <p14:cNvContentPartPr/>
                <p14:nvPr/>
              </p14:nvContentPartPr>
              <p14:xfrm>
                <a:off x="10538238" y="1731617"/>
                <a:ext cx="339840" cy="407880"/>
              </p14:xfrm>
            </p:contentPart>
          </mc:Choice>
          <mc:Fallback>
            <p:pic>
              <p:nvPicPr>
                <p:cNvPr id="15" name="Ink 14">
                  <a:extLst>
                    <a:ext uri="{FF2B5EF4-FFF2-40B4-BE49-F238E27FC236}">
                      <a16:creationId xmlns:a16="http://schemas.microsoft.com/office/drawing/2014/main" id="{201693A1-C76E-0CEB-F4F7-F777C263EF0C}"/>
                    </a:ext>
                  </a:extLst>
                </p:cNvPr>
                <p:cNvPicPr/>
                <p:nvPr/>
              </p:nvPicPr>
              <p:blipFill>
                <a:blip r:embed="rId28"/>
                <a:stretch>
                  <a:fillRect/>
                </a:stretch>
              </p:blipFill>
              <p:spPr>
                <a:xfrm>
                  <a:off x="10520238" y="1713617"/>
                  <a:ext cx="375480" cy="443520"/>
                </a:xfrm>
                <a:prstGeom prst="rect">
                  <a:avLst/>
                </a:prstGeom>
              </p:spPr>
            </p:pic>
          </mc:Fallback>
        </mc:AlternateContent>
      </p:grpSp>
      <p:grpSp>
        <p:nvGrpSpPr>
          <p:cNvPr id="25" name="Group 24">
            <a:extLst>
              <a:ext uri="{FF2B5EF4-FFF2-40B4-BE49-F238E27FC236}">
                <a16:creationId xmlns:a16="http://schemas.microsoft.com/office/drawing/2014/main" id="{FC5098D3-82B7-A9DB-BDBA-8BB4202D1C7F}"/>
              </a:ext>
            </a:extLst>
          </p:cNvPr>
          <p:cNvGrpSpPr/>
          <p:nvPr/>
        </p:nvGrpSpPr>
        <p:grpSpPr>
          <a:xfrm>
            <a:off x="9574518" y="2412377"/>
            <a:ext cx="1333800" cy="279360"/>
            <a:chOff x="9574518" y="2412377"/>
            <a:chExt cx="1333800" cy="279360"/>
          </a:xfrm>
        </p:grpSpPr>
        <mc:AlternateContent xmlns:mc="http://schemas.openxmlformats.org/markup-compatibility/2006">
          <mc:Choice xmlns:p14="http://schemas.microsoft.com/office/powerpoint/2010/main" Requires="p14">
            <p:contentPart p14:bwMode="auto" r:id="rId29">
              <p14:nvContentPartPr>
                <p14:cNvPr id="17" name="Ink 16">
                  <a:extLst>
                    <a:ext uri="{FF2B5EF4-FFF2-40B4-BE49-F238E27FC236}">
                      <a16:creationId xmlns:a16="http://schemas.microsoft.com/office/drawing/2014/main" id="{DE562152-DD63-B456-B029-687D8012BE1C}"/>
                    </a:ext>
                  </a:extLst>
                </p14:cNvPr>
                <p14:cNvContentPartPr/>
                <p14:nvPr/>
              </p14:nvContentPartPr>
              <p14:xfrm>
                <a:off x="9574518" y="2450537"/>
                <a:ext cx="115560" cy="241200"/>
              </p14:xfrm>
            </p:contentPart>
          </mc:Choice>
          <mc:Fallback>
            <p:pic>
              <p:nvPicPr>
                <p:cNvPr id="17" name="Ink 16">
                  <a:extLst>
                    <a:ext uri="{FF2B5EF4-FFF2-40B4-BE49-F238E27FC236}">
                      <a16:creationId xmlns:a16="http://schemas.microsoft.com/office/drawing/2014/main" id="{DE562152-DD63-B456-B029-687D8012BE1C}"/>
                    </a:ext>
                  </a:extLst>
                </p:cNvPr>
                <p:cNvPicPr/>
                <p:nvPr/>
              </p:nvPicPr>
              <p:blipFill>
                <a:blip r:embed="rId30"/>
                <a:stretch>
                  <a:fillRect/>
                </a:stretch>
              </p:blipFill>
              <p:spPr>
                <a:xfrm>
                  <a:off x="9556518" y="2432537"/>
                  <a:ext cx="15120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Ink 17">
                  <a:extLst>
                    <a:ext uri="{FF2B5EF4-FFF2-40B4-BE49-F238E27FC236}">
                      <a16:creationId xmlns:a16="http://schemas.microsoft.com/office/drawing/2014/main" id="{802E5248-583D-0DF0-6052-E9B670A63665}"/>
                    </a:ext>
                  </a:extLst>
                </p14:cNvPr>
                <p14:cNvContentPartPr/>
                <p14:nvPr/>
              </p14:nvContentPartPr>
              <p14:xfrm>
                <a:off x="9805998" y="2543777"/>
                <a:ext cx="51840" cy="134640"/>
              </p14:xfrm>
            </p:contentPart>
          </mc:Choice>
          <mc:Fallback>
            <p:pic>
              <p:nvPicPr>
                <p:cNvPr id="18" name="Ink 17">
                  <a:extLst>
                    <a:ext uri="{FF2B5EF4-FFF2-40B4-BE49-F238E27FC236}">
                      <a16:creationId xmlns:a16="http://schemas.microsoft.com/office/drawing/2014/main" id="{802E5248-583D-0DF0-6052-E9B670A63665}"/>
                    </a:ext>
                  </a:extLst>
                </p:cNvPr>
                <p:cNvPicPr/>
                <p:nvPr/>
              </p:nvPicPr>
              <p:blipFill>
                <a:blip r:embed="rId32"/>
                <a:stretch>
                  <a:fillRect/>
                </a:stretch>
              </p:blipFill>
              <p:spPr>
                <a:xfrm>
                  <a:off x="9787998" y="2526137"/>
                  <a:ext cx="874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 name="Ink 18">
                  <a:extLst>
                    <a:ext uri="{FF2B5EF4-FFF2-40B4-BE49-F238E27FC236}">
                      <a16:creationId xmlns:a16="http://schemas.microsoft.com/office/drawing/2014/main" id="{D43EFFA5-E8D6-64FC-B3AA-2878FE67457B}"/>
                    </a:ext>
                  </a:extLst>
                </p14:cNvPr>
                <p14:cNvContentPartPr/>
                <p14:nvPr/>
              </p14:nvContentPartPr>
              <p14:xfrm>
                <a:off x="9772518" y="2508497"/>
                <a:ext cx="164880" cy="116640"/>
              </p14:xfrm>
            </p:contentPart>
          </mc:Choice>
          <mc:Fallback>
            <p:pic>
              <p:nvPicPr>
                <p:cNvPr id="19" name="Ink 18">
                  <a:extLst>
                    <a:ext uri="{FF2B5EF4-FFF2-40B4-BE49-F238E27FC236}">
                      <a16:creationId xmlns:a16="http://schemas.microsoft.com/office/drawing/2014/main" id="{D43EFFA5-E8D6-64FC-B3AA-2878FE67457B}"/>
                    </a:ext>
                  </a:extLst>
                </p:cNvPr>
                <p:cNvPicPr/>
                <p:nvPr/>
              </p:nvPicPr>
              <p:blipFill>
                <a:blip r:embed="rId34"/>
                <a:stretch>
                  <a:fillRect/>
                </a:stretch>
              </p:blipFill>
              <p:spPr>
                <a:xfrm>
                  <a:off x="9754518" y="2490857"/>
                  <a:ext cx="2005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0" name="Ink 19">
                  <a:extLst>
                    <a:ext uri="{FF2B5EF4-FFF2-40B4-BE49-F238E27FC236}">
                      <a16:creationId xmlns:a16="http://schemas.microsoft.com/office/drawing/2014/main" id="{6618F467-87D9-FCF4-A271-AA3A4FAF3690}"/>
                    </a:ext>
                  </a:extLst>
                </p14:cNvPr>
                <p14:cNvContentPartPr/>
                <p14:nvPr/>
              </p14:nvContentPartPr>
              <p14:xfrm>
                <a:off x="9955038" y="2558537"/>
                <a:ext cx="141840" cy="33480"/>
              </p14:xfrm>
            </p:contentPart>
          </mc:Choice>
          <mc:Fallback>
            <p:pic>
              <p:nvPicPr>
                <p:cNvPr id="20" name="Ink 19">
                  <a:extLst>
                    <a:ext uri="{FF2B5EF4-FFF2-40B4-BE49-F238E27FC236}">
                      <a16:creationId xmlns:a16="http://schemas.microsoft.com/office/drawing/2014/main" id="{6618F467-87D9-FCF4-A271-AA3A4FAF3690}"/>
                    </a:ext>
                  </a:extLst>
                </p:cNvPr>
                <p:cNvPicPr/>
                <p:nvPr/>
              </p:nvPicPr>
              <p:blipFill>
                <a:blip r:embed="rId36"/>
                <a:stretch>
                  <a:fillRect/>
                </a:stretch>
              </p:blipFill>
              <p:spPr>
                <a:xfrm>
                  <a:off x="9937398" y="2540537"/>
                  <a:ext cx="1774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1" name="Ink 20">
                  <a:extLst>
                    <a:ext uri="{FF2B5EF4-FFF2-40B4-BE49-F238E27FC236}">
                      <a16:creationId xmlns:a16="http://schemas.microsoft.com/office/drawing/2014/main" id="{656D838F-7AD3-353B-098F-EEFEAF3EA8FE}"/>
                    </a:ext>
                  </a:extLst>
                </p14:cNvPr>
                <p14:cNvContentPartPr/>
                <p14:nvPr/>
              </p14:nvContentPartPr>
              <p14:xfrm>
                <a:off x="10167438" y="2412377"/>
                <a:ext cx="202320" cy="275400"/>
              </p14:xfrm>
            </p:contentPart>
          </mc:Choice>
          <mc:Fallback>
            <p:pic>
              <p:nvPicPr>
                <p:cNvPr id="21" name="Ink 20">
                  <a:extLst>
                    <a:ext uri="{FF2B5EF4-FFF2-40B4-BE49-F238E27FC236}">
                      <a16:creationId xmlns:a16="http://schemas.microsoft.com/office/drawing/2014/main" id="{656D838F-7AD3-353B-098F-EEFEAF3EA8FE}"/>
                    </a:ext>
                  </a:extLst>
                </p:cNvPr>
                <p:cNvPicPr/>
                <p:nvPr/>
              </p:nvPicPr>
              <p:blipFill>
                <a:blip r:embed="rId38"/>
                <a:stretch>
                  <a:fillRect/>
                </a:stretch>
              </p:blipFill>
              <p:spPr>
                <a:xfrm>
                  <a:off x="10149798" y="2394377"/>
                  <a:ext cx="23796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2" name="Ink 21">
                  <a:extLst>
                    <a:ext uri="{FF2B5EF4-FFF2-40B4-BE49-F238E27FC236}">
                      <a16:creationId xmlns:a16="http://schemas.microsoft.com/office/drawing/2014/main" id="{8FE1033F-F9FB-25C0-4BC8-71182129158D}"/>
                    </a:ext>
                  </a:extLst>
                </p14:cNvPr>
                <p14:cNvContentPartPr/>
                <p14:nvPr/>
              </p14:nvContentPartPr>
              <p14:xfrm>
                <a:off x="10466598" y="2500937"/>
                <a:ext cx="121680" cy="9360"/>
              </p14:xfrm>
            </p:contentPart>
          </mc:Choice>
          <mc:Fallback>
            <p:pic>
              <p:nvPicPr>
                <p:cNvPr id="22" name="Ink 21">
                  <a:extLst>
                    <a:ext uri="{FF2B5EF4-FFF2-40B4-BE49-F238E27FC236}">
                      <a16:creationId xmlns:a16="http://schemas.microsoft.com/office/drawing/2014/main" id="{8FE1033F-F9FB-25C0-4BC8-71182129158D}"/>
                    </a:ext>
                  </a:extLst>
                </p:cNvPr>
                <p:cNvPicPr/>
                <p:nvPr/>
              </p:nvPicPr>
              <p:blipFill>
                <a:blip r:embed="rId40"/>
                <a:stretch>
                  <a:fillRect/>
                </a:stretch>
              </p:blipFill>
              <p:spPr>
                <a:xfrm>
                  <a:off x="10448958" y="2482937"/>
                  <a:ext cx="1573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3" name="Ink 22">
                  <a:extLst>
                    <a:ext uri="{FF2B5EF4-FFF2-40B4-BE49-F238E27FC236}">
                      <a16:creationId xmlns:a16="http://schemas.microsoft.com/office/drawing/2014/main" id="{D6F7DE5C-5C97-40FC-544D-DF5D1E80AB36}"/>
                    </a:ext>
                  </a:extLst>
                </p14:cNvPr>
                <p14:cNvContentPartPr/>
                <p14:nvPr/>
              </p14:nvContentPartPr>
              <p14:xfrm>
                <a:off x="10486758" y="2579057"/>
                <a:ext cx="169560" cy="59760"/>
              </p14:xfrm>
            </p:contentPart>
          </mc:Choice>
          <mc:Fallback>
            <p:pic>
              <p:nvPicPr>
                <p:cNvPr id="23" name="Ink 22">
                  <a:extLst>
                    <a:ext uri="{FF2B5EF4-FFF2-40B4-BE49-F238E27FC236}">
                      <a16:creationId xmlns:a16="http://schemas.microsoft.com/office/drawing/2014/main" id="{D6F7DE5C-5C97-40FC-544D-DF5D1E80AB36}"/>
                    </a:ext>
                  </a:extLst>
                </p:cNvPr>
                <p:cNvPicPr/>
                <p:nvPr/>
              </p:nvPicPr>
              <p:blipFill>
                <a:blip r:embed="rId42"/>
                <a:stretch>
                  <a:fillRect/>
                </a:stretch>
              </p:blipFill>
              <p:spPr>
                <a:xfrm>
                  <a:off x="10469118" y="2561057"/>
                  <a:ext cx="2052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4" name="Ink 23">
                  <a:extLst>
                    <a:ext uri="{FF2B5EF4-FFF2-40B4-BE49-F238E27FC236}">
                      <a16:creationId xmlns:a16="http://schemas.microsoft.com/office/drawing/2014/main" id="{84C16DE6-0EDB-6F45-F84E-B2232375973C}"/>
                    </a:ext>
                  </a:extLst>
                </p14:cNvPr>
                <p14:cNvContentPartPr/>
                <p14:nvPr/>
              </p14:nvContentPartPr>
              <p14:xfrm>
                <a:off x="10664598" y="2441537"/>
                <a:ext cx="243720" cy="205200"/>
              </p14:xfrm>
            </p:contentPart>
          </mc:Choice>
          <mc:Fallback>
            <p:pic>
              <p:nvPicPr>
                <p:cNvPr id="24" name="Ink 23">
                  <a:extLst>
                    <a:ext uri="{FF2B5EF4-FFF2-40B4-BE49-F238E27FC236}">
                      <a16:creationId xmlns:a16="http://schemas.microsoft.com/office/drawing/2014/main" id="{84C16DE6-0EDB-6F45-F84E-B2232375973C}"/>
                    </a:ext>
                  </a:extLst>
                </p:cNvPr>
                <p:cNvPicPr/>
                <p:nvPr/>
              </p:nvPicPr>
              <p:blipFill>
                <a:blip r:embed="rId44"/>
                <a:stretch>
                  <a:fillRect/>
                </a:stretch>
              </p:blipFill>
              <p:spPr>
                <a:xfrm>
                  <a:off x="10646598" y="2423537"/>
                  <a:ext cx="279360" cy="240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5">
            <p14:nvContentPartPr>
              <p14:cNvPr id="151" name="Ink 150">
                <a:extLst>
                  <a:ext uri="{FF2B5EF4-FFF2-40B4-BE49-F238E27FC236}">
                    <a16:creationId xmlns:a16="http://schemas.microsoft.com/office/drawing/2014/main" id="{4DDC32AF-BE30-D5BC-D95A-9EB159D455A5}"/>
                  </a:ext>
                </a:extLst>
              </p14:cNvPr>
              <p14:cNvContentPartPr/>
              <p14:nvPr/>
            </p14:nvContentPartPr>
            <p14:xfrm>
              <a:off x="2618958" y="2201057"/>
              <a:ext cx="176760" cy="460800"/>
            </p14:xfrm>
          </p:contentPart>
        </mc:Choice>
        <mc:Fallback>
          <p:pic>
            <p:nvPicPr>
              <p:cNvPr id="151" name="Ink 150">
                <a:extLst>
                  <a:ext uri="{FF2B5EF4-FFF2-40B4-BE49-F238E27FC236}">
                    <a16:creationId xmlns:a16="http://schemas.microsoft.com/office/drawing/2014/main" id="{4DDC32AF-BE30-D5BC-D95A-9EB159D455A5}"/>
                  </a:ext>
                </a:extLst>
              </p:cNvPr>
              <p:cNvPicPr/>
              <p:nvPr/>
            </p:nvPicPr>
            <p:blipFill>
              <a:blip r:embed="rId46"/>
              <a:stretch>
                <a:fillRect/>
              </a:stretch>
            </p:blipFill>
            <p:spPr>
              <a:xfrm>
                <a:off x="2601318" y="2183417"/>
                <a:ext cx="212400" cy="496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53" name="Ink 152">
                <a:extLst>
                  <a:ext uri="{FF2B5EF4-FFF2-40B4-BE49-F238E27FC236}">
                    <a16:creationId xmlns:a16="http://schemas.microsoft.com/office/drawing/2014/main" id="{DF5C8D4C-8244-455F-6AB4-42EF14F81942}"/>
                  </a:ext>
                </a:extLst>
              </p14:cNvPr>
              <p14:cNvContentPartPr/>
              <p14:nvPr/>
            </p14:nvContentPartPr>
            <p14:xfrm>
              <a:off x="2825598" y="4146497"/>
              <a:ext cx="344160" cy="358920"/>
            </p14:xfrm>
          </p:contentPart>
        </mc:Choice>
        <mc:Fallback>
          <p:pic>
            <p:nvPicPr>
              <p:cNvPr id="153" name="Ink 152">
                <a:extLst>
                  <a:ext uri="{FF2B5EF4-FFF2-40B4-BE49-F238E27FC236}">
                    <a16:creationId xmlns:a16="http://schemas.microsoft.com/office/drawing/2014/main" id="{DF5C8D4C-8244-455F-6AB4-42EF14F81942}"/>
                  </a:ext>
                </a:extLst>
              </p:cNvPr>
              <p:cNvPicPr/>
              <p:nvPr/>
            </p:nvPicPr>
            <p:blipFill>
              <a:blip r:embed="rId48"/>
              <a:stretch>
                <a:fillRect/>
              </a:stretch>
            </p:blipFill>
            <p:spPr>
              <a:xfrm>
                <a:off x="2807958" y="4128857"/>
                <a:ext cx="379800" cy="394560"/>
              </a:xfrm>
              <a:prstGeom prst="rect">
                <a:avLst/>
              </a:prstGeom>
            </p:spPr>
          </p:pic>
        </mc:Fallback>
      </mc:AlternateContent>
      <p:grpSp>
        <p:nvGrpSpPr>
          <p:cNvPr id="159" name="Group 158">
            <a:extLst>
              <a:ext uri="{FF2B5EF4-FFF2-40B4-BE49-F238E27FC236}">
                <a16:creationId xmlns:a16="http://schemas.microsoft.com/office/drawing/2014/main" id="{90709739-14CC-F0AD-B413-8CBE2991431A}"/>
              </a:ext>
            </a:extLst>
          </p:cNvPr>
          <p:cNvGrpSpPr/>
          <p:nvPr/>
        </p:nvGrpSpPr>
        <p:grpSpPr>
          <a:xfrm>
            <a:off x="51438" y="2108897"/>
            <a:ext cx="7673040" cy="4187160"/>
            <a:chOff x="51438" y="2108897"/>
            <a:chExt cx="7673040" cy="4187160"/>
          </a:xfrm>
        </p:grpSpPr>
        <mc:AlternateContent xmlns:mc="http://schemas.openxmlformats.org/markup-compatibility/2006">
          <mc:Choice xmlns:p14="http://schemas.microsoft.com/office/powerpoint/2010/main" Requires="p14">
            <p:contentPart p14:bwMode="auto" r:id="rId49">
              <p14:nvContentPartPr>
                <p14:cNvPr id="47" name="Ink 46">
                  <a:extLst>
                    <a:ext uri="{FF2B5EF4-FFF2-40B4-BE49-F238E27FC236}">
                      <a16:creationId xmlns:a16="http://schemas.microsoft.com/office/drawing/2014/main" id="{44C842C6-E2C4-7A59-342A-12036DA875B0}"/>
                    </a:ext>
                  </a:extLst>
                </p14:cNvPr>
                <p14:cNvContentPartPr/>
                <p14:nvPr/>
              </p14:nvContentPartPr>
              <p14:xfrm>
                <a:off x="121278" y="2530457"/>
                <a:ext cx="174600" cy="19800"/>
              </p14:xfrm>
            </p:contentPart>
          </mc:Choice>
          <mc:Fallback>
            <p:pic>
              <p:nvPicPr>
                <p:cNvPr id="47" name="Ink 46">
                  <a:extLst>
                    <a:ext uri="{FF2B5EF4-FFF2-40B4-BE49-F238E27FC236}">
                      <a16:creationId xmlns:a16="http://schemas.microsoft.com/office/drawing/2014/main" id="{44C842C6-E2C4-7A59-342A-12036DA875B0}"/>
                    </a:ext>
                  </a:extLst>
                </p:cNvPr>
                <p:cNvPicPr/>
                <p:nvPr/>
              </p:nvPicPr>
              <p:blipFill>
                <a:blip r:embed="rId50"/>
                <a:stretch>
                  <a:fillRect/>
                </a:stretch>
              </p:blipFill>
              <p:spPr>
                <a:xfrm>
                  <a:off x="103278" y="2512457"/>
                  <a:ext cx="2102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8" name="Ink 47">
                  <a:extLst>
                    <a:ext uri="{FF2B5EF4-FFF2-40B4-BE49-F238E27FC236}">
                      <a16:creationId xmlns:a16="http://schemas.microsoft.com/office/drawing/2014/main" id="{0840ADED-31B9-D305-4C4D-EBAAFECA211B}"/>
                    </a:ext>
                  </a:extLst>
                </p14:cNvPr>
                <p14:cNvContentPartPr/>
                <p14:nvPr/>
              </p14:nvContentPartPr>
              <p14:xfrm>
                <a:off x="197238" y="2559977"/>
                <a:ext cx="17280" cy="164160"/>
              </p14:xfrm>
            </p:contentPart>
          </mc:Choice>
          <mc:Fallback>
            <p:pic>
              <p:nvPicPr>
                <p:cNvPr id="48" name="Ink 47">
                  <a:extLst>
                    <a:ext uri="{FF2B5EF4-FFF2-40B4-BE49-F238E27FC236}">
                      <a16:creationId xmlns:a16="http://schemas.microsoft.com/office/drawing/2014/main" id="{0840ADED-31B9-D305-4C4D-EBAAFECA211B}"/>
                    </a:ext>
                  </a:extLst>
                </p:cNvPr>
                <p:cNvPicPr/>
                <p:nvPr/>
              </p:nvPicPr>
              <p:blipFill>
                <a:blip r:embed="rId52"/>
                <a:stretch>
                  <a:fillRect/>
                </a:stretch>
              </p:blipFill>
              <p:spPr>
                <a:xfrm>
                  <a:off x="179598" y="2541977"/>
                  <a:ext cx="529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9" name="Ink 48">
                  <a:extLst>
                    <a:ext uri="{FF2B5EF4-FFF2-40B4-BE49-F238E27FC236}">
                      <a16:creationId xmlns:a16="http://schemas.microsoft.com/office/drawing/2014/main" id="{AC615C57-9275-F0FC-D82D-C9568EF37D16}"/>
                    </a:ext>
                  </a:extLst>
                </p14:cNvPr>
                <p14:cNvContentPartPr/>
                <p14:nvPr/>
              </p14:nvContentPartPr>
              <p14:xfrm>
                <a:off x="149358" y="2735297"/>
                <a:ext cx="174600" cy="14040"/>
              </p14:xfrm>
            </p:contentPart>
          </mc:Choice>
          <mc:Fallback>
            <p:pic>
              <p:nvPicPr>
                <p:cNvPr id="49" name="Ink 48">
                  <a:extLst>
                    <a:ext uri="{FF2B5EF4-FFF2-40B4-BE49-F238E27FC236}">
                      <a16:creationId xmlns:a16="http://schemas.microsoft.com/office/drawing/2014/main" id="{AC615C57-9275-F0FC-D82D-C9568EF37D16}"/>
                    </a:ext>
                  </a:extLst>
                </p:cNvPr>
                <p:cNvPicPr/>
                <p:nvPr/>
              </p:nvPicPr>
              <p:blipFill>
                <a:blip r:embed="rId54"/>
                <a:stretch>
                  <a:fillRect/>
                </a:stretch>
              </p:blipFill>
              <p:spPr>
                <a:xfrm>
                  <a:off x="131358" y="2717297"/>
                  <a:ext cx="2102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0" name="Ink 49">
                  <a:extLst>
                    <a:ext uri="{FF2B5EF4-FFF2-40B4-BE49-F238E27FC236}">
                      <a16:creationId xmlns:a16="http://schemas.microsoft.com/office/drawing/2014/main" id="{D9D44CFA-EFE8-9D21-728C-202BDF9E4E97}"/>
                    </a:ext>
                  </a:extLst>
                </p14:cNvPr>
                <p14:cNvContentPartPr/>
                <p14:nvPr/>
              </p14:nvContentPartPr>
              <p14:xfrm>
                <a:off x="357078" y="2669057"/>
                <a:ext cx="100080" cy="74880"/>
              </p14:xfrm>
            </p:contentPart>
          </mc:Choice>
          <mc:Fallback>
            <p:pic>
              <p:nvPicPr>
                <p:cNvPr id="50" name="Ink 49">
                  <a:extLst>
                    <a:ext uri="{FF2B5EF4-FFF2-40B4-BE49-F238E27FC236}">
                      <a16:creationId xmlns:a16="http://schemas.microsoft.com/office/drawing/2014/main" id="{D9D44CFA-EFE8-9D21-728C-202BDF9E4E97}"/>
                    </a:ext>
                  </a:extLst>
                </p:cNvPr>
                <p:cNvPicPr/>
                <p:nvPr/>
              </p:nvPicPr>
              <p:blipFill>
                <a:blip r:embed="rId56"/>
                <a:stretch>
                  <a:fillRect/>
                </a:stretch>
              </p:blipFill>
              <p:spPr>
                <a:xfrm>
                  <a:off x="339078" y="2651057"/>
                  <a:ext cx="1357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1" name="Ink 50">
                  <a:extLst>
                    <a:ext uri="{FF2B5EF4-FFF2-40B4-BE49-F238E27FC236}">
                      <a16:creationId xmlns:a16="http://schemas.microsoft.com/office/drawing/2014/main" id="{2BC44FED-DE11-479C-4FDD-1AC527CDB91B}"/>
                    </a:ext>
                  </a:extLst>
                </p14:cNvPr>
                <p14:cNvContentPartPr/>
                <p14:nvPr/>
              </p14:nvContentPartPr>
              <p14:xfrm>
                <a:off x="486318" y="2480057"/>
                <a:ext cx="71640" cy="250920"/>
              </p14:xfrm>
            </p:contentPart>
          </mc:Choice>
          <mc:Fallback>
            <p:pic>
              <p:nvPicPr>
                <p:cNvPr id="51" name="Ink 50">
                  <a:extLst>
                    <a:ext uri="{FF2B5EF4-FFF2-40B4-BE49-F238E27FC236}">
                      <a16:creationId xmlns:a16="http://schemas.microsoft.com/office/drawing/2014/main" id="{2BC44FED-DE11-479C-4FDD-1AC527CDB91B}"/>
                    </a:ext>
                  </a:extLst>
                </p:cNvPr>
                <p:cNvPicPr/>
                <p:nvPr/>
              </p:nvPicPr>
              <p:blipFill>
                <a:blip r:embed="rId58"/>
                <a:stretch>
                  <a:fillRect/>
                </a:stretch>
              </p:blipFill>
              <p:spPr>
                <a:xfrm>
                  <a:off x="468678" y="2462417"/>
                  <a:ext cx="10728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2" name="Ink 51">
                  <a:extLst>
                    <a:ext uri="{FF2B5EF4-FFF2-40B4-BE49-F238E27FC236}">
                      <a16:creationId xmlns:a16="http://schemas.microsoft.com/office/drawing/2014/main" id="{B3D74D5F-C579-7B18-0018-7F478E623504}"/>
                    </a:ext>
                  </a:extLst>
                </p14:cNvPr>
                <p14:cNvContentPartPr/>
                <p14:nvPr/>
              </p14:nvContentPartPr>
              <p14:xfrm>
                <a:off x="436998" y="2594177"/>
                <a:ext cx="134640" cy="29880"/>
              </p14:xfrm>
            </p:contentPart>
          </mc:Choice>
          <mc:Fallback>
            <p:pic>
              <p:nvPicPr>
                <p:cNvPr id="52" name="Ink 51">
                  <a:extLst>
                    <a:ext uri="{FF2B5EF4-FFF2-40B4-BE49-F238E27FC236}">
                      <a16:creationId xmlns:a16="http://schemas.microsoft.com/office/drawing/2014/main" id="{B3D74D5F-C579-7B18-0018-7F478E623504}"/>
                    </a:ext>
                  </a:extLst>
                </p:cNvPr>
                <p:cNvPicPr/>
                <p:nvPr/>
              </p:nvPicPr>
              <p:blipFill>
                <a:blip r:embed="rId60"/>
                <a:stretch>
                  <a:fillRect/>
                </a:stretch>
              </p:blipFill>
              <p:spPr>
                <a:xfrm>
                  <a:off x="419358" y="2576177"/>
                  <a:ext cx="1702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3" name="Ink 52">
                  <a:extLst>
                    <a:ext uri="{FF2B5EF4-FFF2-40B4-BE49-F238E27FC236}">
                      <a16:creationId xmlns:a16="http://schemas.microsoft.com/office/drawing/2014/main" id="{F68DF485-6A5B-076B-0353-6D4E666F0B65}"/>
                    </a:ext>
                  </a:extLst>
                </p14:cNvPr>
                <p14:cNvContentPartPr/>
                <p14:nvPr/>
              </p14:nvContentPartPr>
              <p14:xfrm>
                <a:off x="614118" y="2592017"/>
                <a:ext cx="120240" cy="118080"/>
              </p14:xfrm>
            </p:contentPart>
          </mc:Choice>
          <mc:Fallback>
            <p:pic>
              <p:nvPicPr>
                <p:cNvPr id="53" name="Ink 52">
                  <a:extLst>
                    <a:ext uri="{FF2B5EF4-FFF2-40B4-BE49-F238E27FC236}">
                      <a16:creationId xmlns:a16="http://schemas.microsoft.com/office/drawing/2014/main" id="{F68DF485-6A5B-076B-0353-6D4E666F0B65}"/>
                    </a:ext>
                  </a:extLst>
                </p:cNvPr>
                <p:cNvPicPr/>
                <p:nvPr/>
              </p:nvPicPr>
              <p:blipFill>
                <a:blip r:embed="rId62"/>
                <a:stretch>
                  <a:fillRect/>
                </a:stretch>
              </p:blipFill>
              <p:spPr>
                <a:xfrm>
                  <a:off x="596478" y="2574377"/>
                  <a:ext cx="1558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4" name="Ink 53">
                  <a:extLst>
                    <a:ext uri="{FF2B5EF4-FFF2-40B4-BE49-F238E27FC236}">
                      <a16:creationId xmlns:a16="http://schemas.microsoft.com/office/drawing/2014/main" id="{02BF95A8-F6C4-9A4C-9E58-3AD3849AF8FB}"/>
                    </a:ext>
                  </a:extLst>
                </p14:cNvPr>
                <p14:cNvContentPartPr/>
                <p14:nvPr/>
              </p14:nvContentPartPr>
              <p14:xfrm>
                <a:off x="777558" y="2583377"/>
                <a:ext cx="46800" cy="105480"/>
              </p14:xfrm>
            </p:contentPart>
          </mc:Choice>
          <mc:Fallback>
            <p:pic>
              <p:nvPicPr>
                <p:cNvPr id="54" name="Ink 53">
                  <a:extLst>
                    <a:ext uri="{FF2B5EF4-FFF2-40B4-BE49-F238E27FC236}">
                      <a16:creationId xmlns:a16="http://schemas.microsoft.com/office/drawing/2014/main" id="{02BF95A8-F6C4-9A4C-9E58-3AD3849AF8FB}"/>
                    </a:ext>
                  </a:extLst>
                </p:cNvPr>
                <p:cNvPicPr/>
                <p:nvPr/>
              </p:nvPicPr>
              <p:blipFill>
                <a:blip r:embed="rId64"/>
                <a:stretch>
                  <a:fillRect/>
                </a:stretch>
              </p:blipFill>
              <p:spPr>
                <a:xfrm>
                  <a:off x="759918" y="2565737"/>
                  <a:ext cx="824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5" name="Ink 54">
                  <a:extLst>
                    <a:ext uri="{FF2B5EF4-FFF2-40B4-BE49-F238E27FC236}">
                      <a16:creationId xmlns:a16="http://schemas.microsoft.com/office/drawing/2014/main" id="{5155710F-95FE-8CDC-DD89-51139EEC210D}"/>
                    </a:ext>
                  </a:extLst>
                </p14:cNvPr>
                <p14:cNvContentPartPr/>
                <p14:nvPr/>
              </p14:nvContentPartPr>
              <p14:xfrm>
                <a:off x="866838" y="2561777"/>
                <a:ext cx="103320" cy="112320"/>
              </p14:xfrm>
            </p:contentPart>
          </mc:Choice>
          <mc:Fallback>
            <p:pic>
              <p:nvPicPr>
                <p:cNvPr id="55" name="Ink 54">
                  <a:extLst>
                    <a:ext uri="{FF2B5EF4-FFF2-40B4-BE49-F238E27FC236}">
                      <a16:creationId xmlns:a16="http://schemas.microsoft.com/office/drawing/2014/main" id="{5155710F-95FE-8CDC-DD89-51139EEC210D}"/>
                    </a:ext>
                  </a:extLst>
                </p:cNvPr>
                <p:cNvPicPr/>
                <p:nvPr/>
              </p:nvPicPr>
              <p:blipFill>
                <a:blip r:embed="rId66"/>
                <a:stretch>
                  <a:fillRect/>
                </a:stretch>
              </p:blipFill>
              <p:spPr>
                <a:xfrm>
                  <a:off x="848838" y="2544137"/>
                  <a:ext cx="1389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6" name="Ink 55">
                  <a:extLst>
                    <a:ext uri="{FF2B5EF4-FFF2-40B4-BE49-F238E27FC236}">
                      <a16:creationId xmlns:a16="http://schemas.microsoft.com/office/drawing/2014/main" id="{B978DEB8-21EA-B92B-2F7C-7389244EDD28}"/>
                    </a:ext>
                  </a:extLst>
                </p14:cNvPr>
                <p14:cNvContentPartPr/>
                <p14:nvPr/>
              </p14:nvContentPartPr>
              <p14:xfrm>
                <a:off x="1045758" y="2546297"/>
                <a:ext cx="112320" cy="106200"/>
              </p14:xfrm>
            </p:contentPart>
          </mc:Choice>
          <mc:Fallback>
            <p:pic>
              <p:nvPicPr>
                <p:cNvPr id="56" name="Ink 55">
                  <a:extLst>
                    <a:ext uri="{FF2B5EF4-FFF2-40B4-BE49-F238E27FC236}">
                      <a16:creationId xmlns:a16="http://schemas.microsoft.com/office/drawing/2014/main" id="{B978DEB8-21EA-B92B-2F7C-7389244EDD28}"/>
                    </a:ext>
                  </a:extLst>
                </p:cNvPr>
                <p:cNvPicPr/>
                <p:nvPr/>
              </p:nvPicPr>
              <p:blipFill>
                <a:blip r:embed="rId68"/>
                <a:stretch>
                  <a:fillRect/>
                </a:stretch>
              </p:blipFill>
              <p:spPr>
                <a:xfrm>
                  <a:off x="1027758" y="2528657"/>
                  <a:ext cx="1479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7" name="Ink 56">
                  <a:extLst>
                    <a:ext uri="{FF2B5EF4-FFF2-40B4-BE49-F238E27FC236}">
                      <a16:creationId xmlns:a16="http://schemas.microsoft.com/office/drawing/2014/main" id="{E8E4C37E-9281-616E-A707-5618835ECCEF}"/>
                    </a:ext>
                  </a:extLst>
                </p14:cNvPr>
                <p14:cNvContentPartPr/>
                <p14:nvPr/>
              </p14:nvContentPartPr>
              <p14:xfrm>
                <a:off x="1089318" y="2366657"/>
                <a:ext cx="148320" cy="368280"/>
              </p14:xfrm>
            </p:contentPart>
          </mc:Choice>
          <mc:Fallback>
            <p:pic>
              <p:nvPicPr>
                <p:cNvPr id="57" name="Ink 56">
                  <a:extLst>
                    <a:ext uri="{FF2B5EF4-FFF2-40B4-BE49-F238E27FC236}">
                      <a16:creationId xmlns:a16="http://schemas.microsoft.com/office/drawing/2014/main" id="{E8E4C37E-9281-616E-A707-5618835ECCEF}"/>
                    </a:ext>
                  </a:extLst>
                </p:cNvPr>
                <p:cNvPicPr/>
                <p:nvPr/>
              </p:nvPicPr>
              <p:blipFill>
                <a:blip r:embed="rId70"/>
                <a:stretch>
                  <a:fillRect/>
                </a:stretch>
              </p:blipFill>
              <p:spPr>
                <a:xfrm>
                  <a:off x="1071678" y="2348657"/>
                  <a:ext cx="183960" cy="4039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8" name="Ink 57">
                  <a:extLst>
                    <a:ext uri="{FF2B5EF4-FFF2-40B4-BE49-F238E27FC236}">
                      <a16:creationId xmlns:a16="http://schemas.microsoft.com/office/drawing/2014/main" id="{667CED0E-D17E-1B8C-657D-223FC39EEAE7}"/>
                    </a:ext>
                  </a:extLst>
                </p14:cNvPr>
                <p14:cNvContentPartPr/>
                <p14:nvPr/>
              </p14:nvContentPartPr>
              <p14:xfrm>
                <a:off x="51438" y="2753297"/>
                <a:ext cx="4255200" cy="138240"/>
              </p14:xfrm>
            </p:contentPart>
          </mc:Choice>
          <mc:Fallback>
            <p:pic>
              <p:nvPicPr>
                <p:cNvPr id="58" name="Ink 57">
                  <a:extLst>
                    <a:ext uri="{FF2B5EF4-FFF2-40B4-BE49-F238E27FC236}">
                      <a16:creationId xmlns:a16="http://schemas.microsoft.com/office/drawing/2014/main" id="{667CED0E-D17E-1B8C-657D-223FC39EEAE7}"/>
                    </a:ext>
                  </a:extLst>
                </p:cNvPr>
                <p:cNvPicPr/>
                <p:nvPr/>
              </p:nvPicPr>
              <p:blipFill>
                <a:blip r:embed="rId72"/>
                <a:stretch>
                  <a:fillRect/>
                </a:stretch>
              </p:blipFill>
              <p:spPr>
                <a:xfrm>
                  <a:off x="33438" y="2735657"/>
                  <a:ext cx="42908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0" name="Ink 59">
                  <a:extLst>
                    <a:ext uri="{FF2B5EF4-FFF2-40B4-BE49-F238E27FC236}">
                      <a16:creationId xmlns:a16="http://schemas.microsoft.com/office/drawing/2014/main" id="{D547AC62-E361-D5F8-C5E2-16858BF58D75}"/>
                    </a:ext>
                  </a:extLst>
                </p14:cNvPr>
                <p14:cNvContentPartPr/>
                <p14:nvPr/>
              </p14:nvContentPartPr>
              <p14:xfrm>
                <a:off x="1255278" y="2331737"/>
                <a:ext cx="253080" cy="3964320"/>
              </p14:xfrm>
            </p:contentPart>
          </mc:Choice>
          <mc:Fallback>
            <p:pic>
              <p:nvPicPr>
                <p:cNvPr id="60" name="Ink 59">
                  <a:extLst>
                    <a:ext uri="{FF2B5EF4-FFF2-40B4-BE49-F238E27FC236}">
                      <a16:creationId xmlns:a16="http://schemas.microsoft.com/office/drawing/2014/main" id="{D547AC62-E361-D5F8-C5E2-16858BF58D75}"/>
                    </a:ext>
                  </a:extLst>
                </p:cNvPr>
                <p:cNvPicPr/>
                <p:nvPr/>
              </p:nvPicPr>
              <p:blipFill>
                <a:blip r:embed="rId74"/>
                <a:stretch>
                  <a:fillRect/>
                </a:stretch>
              </p:blipFill>
              <p:spPr>
                <a:xfrm>
                  <a:off x="1237638" y="2314097"/>
                  <a:ext cx="288720" cy="39999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2" name="Ink 61">
                  <a:extLst>
                    <a:ext uri="{FF2B5EF4-FFF2-40B4-BE49-F238E27FC236}">
                      <a16:creationId xmlns:a16="http://schemas.microsoft.com/office/drawing/2014/main" id="{07A6E494-7075-755C-9E1B-FF1A4F4EDDA4}"/>
                    </a:ext>
                  </a:extLst>
                </p14:cNvPr>
                <p14:cNvContentPartPr/>
                <p14:nvPr/>
              </p14:nvContentPartPr>
              <p14:xfrm>
                <a:off x="160518" y="3093857"/>
                <a:ext cx="149760" cy="399960"/>
              </p14:xfrm>
            </p:contentPart>
          </mc:Choice>
          <mc:Fallback>
            <p:pic>
              <p:nvPicPr>
                <p:cNvPr id="62" name="Ink 61">
                  <a:extLst>
                    <a:ext uri="{FF2B5EF4-FFF2-40B4-BE49-F238E27FC236}">
                      <a16:creationId xmlns:a16="http://schemas.microsoft.com/office/drawing/2014/main" id="{07A6E494-7075-755C-9E1B-FF1A4F4EDDA4}"/>
                    </a:ext>
                  </a:extLst>
                </p:cNvPr>
                <p:cNvPicPr/>
                <p:nvPr/>
              </p:nvPicPr>
              <p:blipFill>
                <a:blip r:embed="rId76"/>
                <a:stretch>
                  <a:fillRect/>
                </a:stretch>
              </p:blipFill>
              <p:spPr>
                <a:xfrm>
                  <a:off x="142878" y="3076217"/>
                  <a:ext cx="185400" cy="4356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3" name="Ink 62">
                  <a:extLst>
                    <a:ext uri="{FF2B5EF4-FFF2-40B4-BE49-F238E27FC236}">
                      <a16:creationId xmlns:a16="http://schemas.microsoft.com/office/drawing/2014/main" id="{8F649B54-84ED-9BF8-B0D8-62FBCB3F53A1}"/>
                    </a:ext>
                  </a:extLst>
                </p14:cNvPr>
                <p14:cNvContentPartPr/>
                <p14:nvPr/>
              </p14:nvContentPartPr>
              <p14:xfrm>
                <a:off x="287238" y="3338297"/>
                <a:ext cx="88200" cy="18360"/>
              </p14:xfrm>
            </p:contentPart>
          </mc:Choice>
          <mc:Fallback>
            <p:pic>
              <p:nvPicPr>
                <p:cNvPr id="63" name="Ink 62">
                  <a:extLst>
                    <a:ext uri="{FF2B5EF4-FFF2-40B4-BE49-F238E27FC236}">
                      <a16:creationId xmlns:a16="http://schemas.microsoft.com/office/drawing/2014/main" id="{8F649B54-84ED-9BF8-B0D8-62FBCB3F53A1}"/>
                    </a:ext>
                  </a:extLst>
                </p:cNvPr>
                <p:cNvPicPr/>
                <p:nvPr/>
              </p:nvPicPr>
              <p:blipFill>
                <a:blip r:embed="rId78"/>
                <a:stretch>
                  <a:fillRect/>
                </a:stretch>
              </p:blipFill>
              <p:spPr>
                <a:xfrm>
                  <a:off x="269598" y="3320297"/>
                  <a:ext cx="1238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4" name="Ink 63">
                  <a:extLst>
                    <a:ext uri="{FF2B5EF4-FFF2-40B4-BE49-F238E27FC236}">
                      <a16:creationId xmlns:a16="http://schemas.microsoft.com/office/drawing/2014/main" id="{4A827EEC-9AC8-83A1-E44D-46E1C5B6ADF7}"/>
                    </a:ext>
                  </a:extLst>
                </p14:cNvPr>
                <p14:cNvContentPartPr/>
                <p14:nvPr/>
              </p14:nvContentPartPr>
              <p14:xfrm>
                <a:off x="408558" y="3191777"/>
                <a:ext cx="154800" cy="223560"/>
              </p14:xfrm>
            </p:contentPart>
          </mc:Choice>
          <mc:Fallback>
            <p:pic>
              <p:nvPicPr>
                <p:cNvPr id="64" name="Ink 63">
                  <a:extLst>
                    <a:ext uri="{FF2B5EF4-FFF2-40B4-BE49-F238E27FC236}">
                      <a16:creationId xmlns:a16="http://schemas.microsoft.com/office/drawing/2014/main" id="{4A827EEC-9AC8-83A1-E44D-46E1C5B6ADF7}"/>
                    </a:ext>
                  </a:extLst>
                </p:cNvPr>
                <p:cNvPicPr/>
                <p:nvPr/>
              </p:nvPicPr>
              <p:blipFill>
                <a:blip r:embed="rId80"/>
                <a:stretch>
                  <a:fillRect/>
                </a:stretch>
              </p:blipFill>
              <p:spPr>
                <a:xfrm>
                  <a:off x="390918" y="3173777"/>
                  <a:ext cx="19044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5" name="Ink 64">
                  <a:extLst>
                    <a:ext uri="{FF2B5EF4-FFF2-40B4-BE49-F238E27FC236}">
                      <a16:creationId xmlns:a16="http://schemas.microsoft.com/office/drawing/2014/main" id="{41E59CB9-7695-BFCF-44BC-28E6F60B1F6C}"/>
                    </a:ext>
                  </a:extLst>
                </p14:cNvPr>
                <p14:cNvContentPartPr/>
                <p14:nvPr/>
              </p14:nvContentPartPr>
              <p14:xfrm>
                <a:off x="568758" y="3184937"/>
                <a:ext cx="84240" cy="194760"/>
              </p14:xfrm>
            </p:contentPart>
          </mc:Choice>
          <mc:Fallback>
            <p:pic>
              <p:nvPicPr>
                <p:cNvPr id="65" name="Ink 64">
                  <a:extLst>
                    <a:ext uri="{FF2B5EF4-FFF2-40B4-BE49-F238E27FC236}">
                      <a16:creationId xmlns:a16="http://schemas.microsoft.com/office/drawing/2014/main" id="{41E59CB9-7695-BFCF-44BC-28E6F60B1F6C}"/>
                    </a:ext>
                  </a:extLst>
                </p:cNvPr>
                <p:cNvPicPr/>
                <p:nvPr/>
              </p:nvPicPr>
              <p:blipFill>
                <a:blip r:embed="rId82"/>
                <a:stretch>
                  <a:fillRect/>
                </a:stretch>
              </p:blipFill>
              <p:spPr>
                <a:xfrm>
                  <a:off x="551118" y="3167297"/>
                  <a:ext cx="11988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6" name="Ink 65">
                  <a:extLst>
                    <a:ext uri="{FF2B5EF4-FFF2-40B4-BE49-F238E27FC236}">
                      <a16:creationId xmlns:a16="http://schemas.microsoft.com/office/drawing/2014/main" id="{12BFF0D8-A62C-0741-0756-41EDB4058786}"/>
                    </a:ext>
                  </a:extLst>
                </p14:cNvPr>
                <p14:cNvContentPartPr/>
                <p14:nvPr/>
              </p14:nvContentPartPr>
              <p14:xfrm>
                <a:off x="762438" y="3308417"/>
                <a:ext cx="28800" cy="167040"/>
              </p14:xfrm>
            </p:contentPart>
          </mc:Choice>
          <mc:Fallback>
            <p:pic>
              <p:nvPicPr>
                <p:cNvPr id="66" name="Ink 65">
                  <a:extLst>
                    <a:ext uri="{FF2B5EF4-FFF2-40B4-BE49-F238E27FC236}">
                      <a16:creationId xmlns:a16="http://schemas.microsoft.com/office/drawing/2014/main" id="{12BFF0D8-A62C-0741-0756-41EDB4058786}"/>
                    </a:ext>
                  </a:extLst>
                </p:cNvPr>
                <p:cNvPicPr/>
                <p:nvPr/>
              </p:nvPicPr>
              <p:blipFill>
                <a:blip r:embed="rId84"/>
                <a:stretch>
                  <a:fillRect/>
                </a:stretch>
              </p:blipFill>
              <p:spPr>
                <a:xfrm>
                  <a:off x="744798" y="3290777"/>
                  <a:ext cx="644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8" name="Ink 67">
                  <a:extLst>
                    <a:ext uri="{FF2B5EF4-FFF2-40B4-BE49-F238E27FC236}">
                      <a16:creationId xmlns:a16="http://schemas.microsoft.com/office/drawing/2014/main" id="{E68D35C7-035B-1354-2248-5914B1AB6273}"/>
                    </a:ext>
                  </a:extLst>
                </p14:cNvPr>
                <p14:cNvContentPartPr/>
                <p14:nvPr/>
              </p14:nvContentPartPr>
              <p14:xfrm>
                <a:off x="827238" y="3128417"/>
                <a:ext cx="217800" cy="234000"/>
              </p14:xfrm>
            </p:contentPart>
          </mc:Choice>
          <mc:Fallback>
            <p:pic>
              <p:nvPicPr>
                <p:cNvPr id="68" name="Ink 67">
                  <a:extLst>
                    <a:ext uri="{FF2B5EF4-FFF2-40B4-BE49-F238E27FC236}">
                      <a16:creationId xmlns:a16="http://schemas.microsoft.com/office/drawing/2014/main" id="{E68D35C7-035B-1354-2248-5914B1AB6273}"/>
                    </a:ext>
                  </a:extLst>
                </p:cNvPr>
                <p:cNvPicPr/>
                <p:nvPr/>
              </p:nvPicPr>
              <p:blipFill>
                <a:blip r:embed="rId86"/>
                <a:stretch>
                  <a:fillRect/>
                </a:stretch>
              </p:blipFill>
              <p:spPr>
                <a:xfrm>
                  <a:off x="809598" y="3110777"/>
                  <a:ext cx="25344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9" name="Ink 68">
                  <a:extLst>
                    <a:ext uri="{FF2B5EF4-FFF2-40B4-BE49-F238E27FC236}">
                      <a16:creationId xmlns:a16="http://schemas.microsoft.com/office/drawing/2014/main" id="{70177619-8614-E1C9-7393-4A072990FB90}"/>
                    </a:ext>
                  </a:extLst>
                </p14:cNvPr>
                <p14:cNvContentPartPr/>
                <p14:nvPr/>
              </p14:nvContentPartPr>
              <p14:xfrm>
                <a:off x="1013358" y="3019697"/>
                <a:ext cx="145800" cy="422280"/>
              </p14:xfrm>
            </p:contentPart>
          </mc:Choice>
          <mc:Fallback>
            <p:pic>
              <p:nvPicPr>
                <p:cNvPr id="69" name="Ink 68">
                  <a:extLst>
                    <a:ext uri="{FF2B5EF4-FFF2-40B4-BE49-F238E27FC236}">
                      <a16:creationId xmlns:a16="http://schemas.microsoft.com/office/drawing/2014/main" id="{70177619-8614-E1C9-7393-4A072990FB90}"/>
                    </a:ext>
                  </a:extLst>
                </p:cNvPr>
                <p:cNvPicPr/>
                <p:nvPr/>
              </p:nvPicPr>
              <p:blipFill>
                <a:blip r:embed="rId88"/>
                <a:stretch>
                  <a:fillRect/>
                </a:stretch>
              </p:blipFill>
              <p:spPr>
                <a:xfrm>
                  <a:off x="995718" y="3001697"/>
                  <a:ext cx="181440" cy="4579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72" name="Ink 71">
                  <a:extLst>
                    <a:ext uri="{FF2B5EF4-FFF2-40B4-BE49-F238E27FC236}">
                      <a16:creationId xmlns:a16="http://schemas.microsoft.com/office/drawing/2014/main" id="{22A90D36-B0F8-8692-104C-C1B03DCC54E6}"/>
                    </a:ext>
                  </a:extLst>
                </p14:cNvPr>
                <p14:cNvContentPartPr/>
                <p14:nvPr/>
              </p14:nvContentPartPr>
              <p14:xfrm>
                <a:off x="362478" y="4337657"/>
                <a:ext cx="90720" cy="293760"/>
              </p14:xfrm>
            </p:contentPart>
          </mc:Choice>
          <mc:Fallback>
            <p:pic>
              <p:nvPicPr>
                <p:cNvPr id="72" name="Ink 71">
                  <a:extLst>
                    <a:ext uri="{FF2B5EF4-FFF2-40B4-BE49-F238E27FC236}">
                      <a16:creationId xmlns:a16="http://schemas.microsoft.com/office/drawing/2014/main" id="{22A90D36-B0F8-8692-104C-C1B03DCC54E6}"/>
                    </a:ext>
                  </a:extLst>
                </p:cNvPr>
                <p:cNvPicPr/>
                <p:nvPr/>
              </p:nvPicPr>
              <p:blipFill>
                <a:blip r:embed="rId90"/>
                <a:stretch>
                  <a:fillRect/>
                </a:stretch>
              </p:blipFill>
              <p:spPr>
                <a:xfrm>
                  <a:off x="344478" y="4320017"/>
                  <a:ext cx="126360" cy="3294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73" name="Ink 72">
                  <a:extLst>
                    <a:ext uri="{FF2B5EF4-FFF2-40B4-BE49-F238E27FC236}">
                      <a16:creationId xmlns:a16="http://schemas.microsoft.com/office/drawing/2014/main" id="{15240F09-2423-4646-E38E-1FC55CB70523}"/>
                    </a:ext>
                  </a:extLst>
                </p14:cNvPr>
                <p14:cNvContentPartPr/>
                <p14:nvPr/>
              </p14:nvContentPartPr>
              <p14:xfrm>
                <a:off x="338718" y="4363577"/>
                <a:ext cx="226080" cy="249120"/>
              </p14:xfrm>
            </p:contentPart>
          </mc:Choice>
          <mc:Fallback>
            <p:pic>
              <p:nvPicPr>
                <p:cNvPr id="73" name="Ink 72">
                  <a:extLst>
                    <a:ext uri="{FF2B5EF4-FFF2-40B4-BE49-F238E27FC236}">
                      <a16:creationId xmlns:a16="http://schemas.microsoft.com/office/drawing/2014/main" id="{15240F09-2423-4646-E38E-1FC55CB70523}"/>
                    </a:ext>
                  </a:extLst>
                </p:cNvPr>
                <p:cNvPicPr/>
                <p:nvPr/>
              </p:nvPicPr>
              <p:blipFill>
                <a:blip r:embed="rId92"/>
                <a:stretch>
                  <a:fillRect/>
                </a:stretch>
              </p:blipFill>
              <p:spPr>
                <a:xfrm>
                  <a:off x="320718" y="4345577"/>
                  <a:ext cx="26172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4" name="Ink 73">
                  <a:extLst>
                    <a:ext uri="{FF2B5EF4-FFF2-40B4-BE49-F238E27FC236}">
                      <a16:creationId xmlns:a16="http://schemas.microsoft.com/office/drawing/2014/main" id="{799B1EC3-1CCD-8AEC-B888-D34DF82D0CBD}"/>
                    </a:ext>
                  </a:extLst>
                </p14:cNvPr>
                <p14:cNvContentPartPr/>
                <p14:nvPr/>
              </p14:nvContentPartPr>
              <p14:xfrm>
                <a:off x="574518" y="4398497"/>
                <a:ext cx="119880" cy="46080"/>
              </p14:xfrm>
            </p:contentPart>
          </mc:Choice>
          <mc:Fallback>
            <p:pic>
              <p:nvPicPr>
                <p:cNvPr id="74" name="Ink 73">
                  <a:extLst>
                    <a:ext uri="{FF2B5EF4-FFF2-40B4-BE49-F238E27FC236}">
                      <a16:creationId xmlns:a16="http://schemas.microsoft.com/office/drawing/2014/main" id="{799B1EC3-1CCD-8AEC-B888-D34DF82D0CBD}"/>
                    </a:ext>
                  </a:extLst>
                </p:cNvPr>
                <p:cNvPicPr/>
                <p:nvPr/>
              </p:nvPicPr>
              <p:blipFill>
                <a:blip r:embed="rId94"/>
                <a:stretch>
                  <a:fillRect/>
                </a:stretch>
              </p:blipFill>
              <p:spPr>
                <a:xfrm>
                  <a:off x="556878" y="4380857"/>
                  <a:ext cx="1555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5" name="Ink 74">
                  <a:extLst>
                    <a:ext uri="{FF2B5EF4-FFF2-40B4-BE49-F238E27FC236}">
                      <a16:creationId xmlns:a16="http://schemas.microsoft.com/office/drawing/2014/main" id="{E358DA63-35DE-A5B9-9D05-B7236671ED57}"/>
                    </a:ext>
                  </a:extLst>
                </p14:cNvPr>
                <p14:cNvContentPartPr/>
                <p14:nvPr/>
              </p14:nvContentPartPr>
              <p14:xfrm>
                <a:off x="609078" y="4485617"/>
                <a:ext cx="146880" cy="22320"/>
              </p14:xfrm>
            </p:contentPart>
          </mc:Choice>
          <mc:Fallback>
            <p:pic>
              <p:nvPicPr>
                <p:cNvPr id="75" name="Ink 74">
                  <a:extLst>
                    <a:ext uri="{FF2B5EF4-FFF2-40B4-BE49-F238E27FC236}">
                      <a16:creationId xmlns:a16="http://schemas.microsoft.com/office/drawing/2014/main" id="{E358DA63-35DE-A5B9-9D05-B7236671ED57}"/>
                    </a:ext>
                  </a:extLst>
                </p:cNvPr>
                <p:cNvPicPr/>
                <p:nvPr/>
              </p:nvPicPr>
              <p:blipFill>
                <a:blip r:embed="rId96"/>
                <a:stretch>
                  <a:fillRect/>
                </a:stretch>
              </p:blipFill>
              <p:spPr>
                <a:xfrm>
                  <a:off x="591438" y="4467977"/>
                  <a:ext cx="1825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6" name="Ink 75">
                  <a:extLst>
                    <a:ext uri="{FF2B5EF4-FFF2-40B4-BE49-F238E27FC236}">
                      <a16:creationId xmlns:a16="http://schemas.microsoft.com/office/drawing/2014/main" id="{CF4A8F6F-DF32-2396-AB40-A85BCE354A5B}"/>
                    </a:ext>
                  </a:extLst>
                </p14:cNvPr>
                <p14:cNvContentPartPr/>
                <p14:nvPr/>
              </p14:nvContentPartPr>
              <p14:xfrm>
                <a:off x="739038" y="4263137"/>
                <a:ext cx="260280" cy="276120"/>
              </p14:xfrm>
            </p:contentPart>
          </mc:Choice>
          <mc:Fallback>
            <p:pic>
              <p:nvPicPr>
                <p:cNvPr id="76" name="Ink 75">
                  <a:extLst>
                    <a:ext uri="{FF2B5EF4-FFF2-40B4-BE49-F238E27FC236}">
                      <a16:creationId xmlns:a16="http://schemas.microsoft.com/office/drawing/2014/main" id="{CF4A8F6F-DF32-2396-AB40-A85BCE354A5B}"/>
                    </a:ext>
                  </a:extLst>
                </p:cNvPr>
                <p:cNvPicPr/>
                <p:nvPr/>
              </p:nvPicPr>
              <p:blipFill>
                <a:blip r:embed="rId98"/>
                <a:stretch>
                  <a:fillRect/>
                </a:stretch>
              </p:blipFill>
              <p:spPr>
                <a:xfrm>
                  <a:off x="721038" y="4245137"/>
                  <a:ext cx="29592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7" name="Ink 76">
                  <a:extLst>
                    <a:ext uri="{FF2B5EF4-FFF2-40B4-BE49-F238E27FC236}">
                      <a16:creationId xmlns:a16="http://schemas.microsoft.com/office/drawing/2014/main" id="{1025701A-CF16-F070-F7BB-55AF8838C20B}"/>
                    </a:ext>
                  </a:extLst>
                </p14:cNvPr>
                <p14:cNvContentPartPr/>
                <p14:nvPr/>
              </p14:nvContentPartPr>
              <p14:xfrm>
                <a:off x="99318" y="4763177"/>
                <a:ext cx="4618440" cy="212760"/>
              </p14:xfrm>
            </p:contentPart>
          </mc:Choice>
          <mc:Fallback>
            <p:pic>
              <p:nvPicPr>
                <p:cNvPr id="77" name="Ink 76">
                  <a:extLst>
                    <a:ext uri="{FF2B5EF4-FFF2-40B4-BE49-F238E27FC236}">
                      <a16:creationId xmlns:a16="http://schemas.microsoft.com/office/drawing/2014/main" id="{1025701A-CF16-F070-F7BB-55AF8838C20B}"/>
                    </a:ext>
                  </a:extLst>
                </p:cNvPr>
                <p:cNvPicPr/>
                <p:nvPr/>
              </p:nvPicPr>
              <p:blipFill>
                <a:blip r:embed="rId100"/>
                <a:stretch>
                  <a:fillRect/>
                </a:stretch>
              </p:blipFill>
              <p:spPr>
                <a:xfrm>
                  <a:off x="81678" y="4745177"/>
                  <a:ext cx="465408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9" name="Ink 78">
                  <a:extLst>
                    <a:ext uri="{FF2B5EF4-FFF2-40B4-BE49-F238E27FC236}">
                      <a16:creationId xmlns:a16="http://schemas.microsoft.com/office/drawing/2014/main" id="{ACA4B58E-C140-4873-0A32-2789C7375CF9}"/>
                    </a:ext>
                  </a:extLst>
                </p14:cNvPr>
                <p14:cNvContentPartPr/>
                <p14:nvPr/>
              </p14:nvContentPartPr>
              <p14:xfrm>
                <a:off x="280758" y="5391017"/>
                <a:ext cx="298440" cy="309960"/>
              </p14:xfrm>
            </p:contentPart>
          </mc:Choice>
          <mc:Fallback>
            <p:pic>
              <p:nvPicPr>
                <p:cNvPr id="79" name="Ink 78">
                  <a:extLst>
                    <a:ext uri="{FF2B5EF4-FFF2-40B4-BE49-F238E27FC236}">
                      <a16:creationId xmlns:a16="http://schemas.microsoft.com/office/drawing/2014/main" id="{ACA4B58E-C140-4873-0A32-2789C7375CF9}"/>
                    </a:ext>
                  </a:extLst>
                </p:cNvPr>
                <p:cNvPicPr/>
                <p:nvPr/>
              </p:nvPicPr>
              <p:blipFill>
                <a:blip r:embed="rId102"/>
                <a:stretch>
                  <a:fillRect/>
                </a:stretch>
              </p:blipFill>
              <p:spPr>
                <a:xfrm>
                  <a:off x="263118" y="5373017"/>
                  <a:ext cx="33408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0" name="Ink 79">
                  <a:extLst>
                    <a:ext uri="{FF2B5EF4-FFF2-40B4-BE49-F238E27FC236}">
                      <a16:creationId xmlns:a16="http://schemas.microsoft.com/office/drawing/2014/main" id="{6F5E7BC9-64F7-FA67-82E8-D34D467932E0}"/>
                    </a:ext>
                  </a:extLst>
                </p14:cNvPr>
                <p14:cNvContentPartPr/>
                <p14:nvPr/>
              </p14:nvContentPartPr>
              <p14:xfrm>
                <a:off x="183198" y="5266097"/>
                <a:ext cx="313560" cy="551520"/>
              </p14:xfrm>
            </p:contentPart>
          </mc:Choice>
          <mc:Fallback>
            <p:pic>
              <p:nvPicPr>
                <p:cNvPr id="80" name="Ink 79">
                  <a:extLst>
                    <a:ext uri="{FF2B5EF4-FFF2-40B4-BE49-F238E27FC236}">
                      <a16:creationId xmlns:a16="http://schemas.microsoft.com/office/drawing/2014/main" id="{6F5E7BC9-64F7-FA67-82E8-D34D467932E0}"/>
                    </a:ext>
                  </a:extLst>
                </p:cNvPr>
                <p:cNvPicPr/>
                <p:nvPr/>
              </p:nvPicPr>
              <p:blipFill>
                <a:blip r:embed="rId104"/>
                <a:stretch>
                  <a:fillRect/>
                </a:stretch>
              </p:blipFill>
              <p:spPr>
                <a:xfrm>
                  <a:off x="165198" y="5248457"/>
                  <a:ext cx="349200" cy="5871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1" name="Ink 80">
                  <a:extLst>
                    <a:ext uri="{FF2B5EF4-FFF2-40B4-BE49-F238E27FC236}">
                      <a16:creationId xmlns:a16="http://schemas.microsoft.com/office/drawing/2014/main" id="{F7E6057E-2C68-2DEF-4E24-ACA4D5E7957E}"/>
                    </a:ext>
                  </a:extLst>
                </p14:cNvPr>
                <p14:cNvContentPartPr/>
                <p14:nvPr/>
              </p14:nvContentPartPr>
              <p14:xfrm>
                <a:off x="700878" y="5604857"/>
                <a:ext cx="43560" cy="164160"/>
              </p14:xfrm>
            </p:contentPart>
          </mc:Choice>
          <mc:Fallback>
            <p:pic>
              <p:nvPicPr>
                <p:cNvPr id="81" name="Ink 80">
                  <a:extLst>
                    <a:ext uri="{FF2B5EF4-FFF2-40B4-BE49-F238E27FC236}">
                      <a16:creationId xmlns:a16="http://schemas.microsoft.com/office/drawing/2014/main" id="{F7E6057E-2C68-2DEF-4E24-ACA4D5E7957E}"/>
                    </a:ext>
                  </a:extLst>
                </p:cNvPr>
                <p:cNvPicPr/>
                <p:nvPr/>
              </p:nvPicPr>
              <p:blipFill>
                <a:blip r:embed="rId106"/>
                <a:stretch>
                  <a:fillRect/>
                </a:stretch>
              </p:blipFill>
              <p:spPr>
                <a:xfrm>
                  <a:off x="683238" y="5587217"/>
                  <a:ext cx="792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2" name="Ink 81">
                  <a:extLst>
                    <a:ext uri="{FF2B5EF4-FFF2-40B4-BE49-F238E27FC236}">
                      <a16:creationId xmlns:a16="http://schemas.microsoft.com/office/drawing/2014/main" id="{36B873F4-AF98-5E97-7BEC-F1C34429CA5D}"/>
                    </a:ext>
                  </a:extLst>
                </p14:cNvPr>
                <p14:cNvContentPartPr/>
                <p14:nvPr/>
              </p14:nvContentPartPr>
              <p14:xfrm>
                <a:off x="746598" y="5342777"/>
                <a:ext cx="209160" cy="223200"/>
              </p14:xfrm>
            </p:contentPart>
          </mc:Choice>
          <mc:Fallback>
            <p:pic>
              <p:nvPicPr>
                <p:cNvPr id="82" name="Ink 81">
                  <a:extLst>
                    <a:ext uri="{FF2B5EF4-FFF2-40B4-BE49-F238E27FC236}">
                      <a16:creationId xmlns:a16="http://schemas.microsoft.com/office/drawing/2014/main" id="{36B873F4-AF98-5E97-7BEC-F1C34429CA5D}"/>
                    </a:ext>
                  </a:extLst>
                </p:cNvPr>
                <p:cNvPicPr/>
                <p:nvPr/>
              </p:nvPicPr>
              <p:blipFill>
                <a:blip r:embed="rId108"/>
                <a:stretch>
                  <a:fillRect/>
                </a:stretch>
              </p:blipFill>
              <p:spPr>
                <a:xfrm>
                  <a:off x="728958" y="5325137"/>
                  <a:ext cx="24480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3" name="Ink 82">
                  <a:extLst>
                    <a:ext uri="{FF2B5EF4-FFF2-40B4-BE49-F238E27FC236}">
                      <a16:creationId xmlns:a16="http://schemas.microsoft.com/office/drawing/2014/main" id="{852FD765-9F63-1064-5091-EE47D4525EEE}"/>
                    </a:ext>
                  </a:extLst>
                </p14:cNvPr>
                <p14:cNvContentPartPr/>
                <p14:nvPr/>
              </p14:nvContentPartPr>
              <p14:xfrm>
                <a:off x="921918" y="5281937"/>
                <a:ext cx="173880" cy="212040"/>
              </p14:xfrm>
            </p:contentPart>
          </mc:Choice>
          <mc:Fallback>
            <p:pic>
              <p:nvPicPr>
                <p:cNvPr id="83" name="Ink 82">
                  <a:extLst>
                    <a:ext uri="{FF2B5EF4-FFF2-40B4-BE49-F238E27FC236}">
                      <a16:creationId xmlns:a16="http://schemas.microsoft.com/office/drawing/2014/main" id="{852FD765-9F63-1064-5091-EE47D4525EEE}"/>
                    </a:ext>
                  </a:extLst>
                </p:cNvPr>
                <p:cNvPicPr/>
                <p:nvPr/>
              </p:nvPicPr>
              <p:blipFill>
                <a:blip r:embed="rId110"/>
                <a:stretch>
                  <a:fillRect/>
                </a:stretch>
              </p:blipFill>
              <p:spPr>
                <a:xfrm>
                  <a:off x="903918" y="5263937"/>
                  <a:ext cx="20952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4" name="Ink 83">
                  <a:extLst>
                    <a:ext uri="{FF2B5EF4-FFF2-40B4-BE49-F238E27FC236}">
                      <a16:creationId xmlns:a16="http://schemas.microsoft.com/office/drawing/2014/main" id="{13E47B5E-7D38-FA28-A55C-BD9DE222EAA2}"/>
                    </a:ext>
                  </a:extLst>
                </p14:cNvPr>
                <p14:cNvContentPartPr/>
                <p14:nvPr/>
              </p14:nvContentPartPr>
              <p14:xfrm>
                <a:off x="974838" y="5103017"/>
                <a:ext cx="252720" cy="551880"/>
              </p14:xfrm>
            </p:contentPart>
          </mc:Choice>
          <mc:Fallback>
            <p:pic>
              <p:nvPicPr>
                <p:cNvPr id="84" name="Ink 83">
                  <a:extLst>
                    <a:ext uri="{FF2B5EF4-FFF2-40B4-BE49-F238E27FC236}">
                      <a16:creationId xmlns:a16="http://schemas.microsoft.com/office/drawing/2014/main" id="{13E47B5E-7D38-FA28-A55C-BD9DE222EAA2}"/>
                    </a:ext>
                  </a:extLst>
                </p:cNvPr>
                <p:cNvPicPr/>
                <p:nvPr/>
              </p:nvPicPr>
              <p:blipFill>
                <a:blip r:embed="rId112"/>
                <a:stretch>
                  <a:fillRect/>
                </a:stretch>
              </p:blipFill>
              <p:spPr>
                <a:xfrm>
                  <a:off x="956838" y="5085017"/>
                  <a:ext cx="288360" cy="5875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6" name="Ink 85">
                  <a:extLst>
                    <a:ext uri="{FF2B5EF4-FFF2-40B4-BE49-F238E27FC236}">
                      <a16:creationId xmlns:a16="http://schemas.microsoft.com/office/drawing/2014/main" id="{D058DCC5-9387-80B9-2037-DBF6BE281A0F}"/>
                    </a:ext>
                  </a:extLst>
                </p14:cNvPr>
                <p14:cNvContentPartPr/>
                <p14:nvPr/>
              </p14:nvContentPartPr>
              <p14:xfrm>
                <a:off x="1395318" y="2455577"/>
                <a:ext cx="207360" cy="34200"/>
              </p14:xfrm>
            </p:contentPart>
          </mc:Choice>
          <mc:Fallback>
            <p:pic>
              <p:nvPicPr>
                <p:cNvPr id="86" name="Ink 85">
                  <a:extLst>
                    <a:ext uri="{FF2B5EF4-FFF2-40B4-BE49-F238E27FC236}">
                      <a16:creationId xmlns:a16="http://schemas.microsoft.com/office/drawing/2014/main" id="{D058DCC5-9387-80B9-2037-DBF6BE281A0F}"/>
                    </a:ext>
                  </a:extLst>
                </p:cNvPr>
                <p:cNvPicPr/>
                <p:nvPr/>
              </p:nvPicPr>
              <p:blipFill>
                <a:blip r:embed="rId114"/>
                <a:stretch>
                  <a:fillRect/>
                </a:stretch>
              </p:blipFill>
              <p:spPr>
                <a:xfrm>
                  <a:off x="1377318" y="2437577"/>
                  <a:ext cx="2430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7" name="Ink 86">
                  <a:extLst>
                    <a:ext uri="{FF2B5EF4-FFF2-40B4-BE49-F238E27FC236}">
                      <a16:creationId xmlns:a16="http://schemas.microsoft.com/office/drawing/2014/main" id="{08679543-13EA-5359-2ECB-81C193658BA2}"/>
                    </a:ext>
                  </a:extLst>
                </p14:cNvPr>
                <p14:cNvContentPartPr/>
                <p14:nvPr/>
              </p14:nvContentPartPr>
              <p14:xfrm>
                <a:off x="1487478" y="2493377"/>
                <a:ext cx="51120" cy="193680"/>
              </p14:xfrm>
            </p:contentPart>
          </mc:Choice>
          <mc:Fallback>
            <p:pic>
              <p:nvPicPr>
                <p:cNvPr id="87" name="Ink 86">
                  <a:extLst>
                    <a:ext uri="{FF2B5EF4-FFF2-40B4-BE49-F238E27FC236}">
                      <a16:creationId xmlns:a16="http://schemas.microsoft.com/office/drawing/2014/main" id="{08679543-13EA-5359-2ECB-81C193658BA2}"/>
                    </a:ext>
                  </a:extLst>
                </p:cNvPr>
                <p:cNvPicPr/>
                <p:nvPr/>
              </p:nvPicPr>
              <p:blipFill>
                <a:blip r:embed="rId116"/>
                <a:stretch>
                  <a:fillRect/>
                </a:stretch>
              </p:blipFill>
              <p:spPr>
                <a:xfrm>
                  <a:off x="1469838" y="2475737"/>
                  <a:ext cx="8676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8" name="Ink 87">
                  <a:extLst>
                    <a:ext uri="{FF2B5EF4-FFF2-40B4-BE49-F238E27FC236}">
                      <a16:creationId xmlns:a16="http://schemas.microsoft.com/office/drawing/2014/main" id="{DA74D3B8-DDE3-3BC8-5897-4BF96A8868F7}"/>
                    </a:ext>
                  </a:extLst>
                </p14:cNvPr>
                <p14:cNvContentPartPr/>
                <p14:nvPr/>
              </p14:nvContentPartPr>
              <p14:xfrm>
                <a:off x="1659558" y="2417057"/>
                <a:ext cx="91440" cy="220680"/>
              </p14:xfrm>
            </p:contentPart>
          </mc:Choice>
          <mc:Fallback>
            <p:pic>
              <p:nvPicPr>
                <p:cNvPr id="88" name="Ink 87">
                  <a:extLst>
                    <a:ext uri="{FF2B5EF4-FFF2-40B4-BE49-F238E27FC236}">
                      <a16:creationId xmlns:a16="http://schemas.microsoft.com/office/drawing/2014/main" id="{DA74D3B8-DDE3-3BC8-5897-4BF96A8868F7}"/>
                    </a:ext>
                  </a:extLst>
                </p:cNvPr>
                <p:cNvPicPr/>
                <p:nvPr/>
              </p:nvPicPr>
              <p:blipFill>
                <a:blip r:embed="rId118"/>
                <a:stretch>
                  <a:fillRect/>
                </a:stretch>
              </p:blipFill>
              <p:spPr>
                <a:xfrm>
                  <a:off x="1641918" y="2399057"/>
                  <a:ext cx="12708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90" name="Ink 89">
                  <a:extLst>
                    <a:ext uri="{FF2B5EF4-FFF2-40B4-BE49-F238E27FC236}">
                      <a16:creationId xmlns:a16="http://schemas.microsoft.com/office/drawing/2014/main" id="{44F90911-A0B8-6BE3-2EDC-7B0FDB026BEE}"/>
                    </a:ext>
                  </a:extLst>
                </p14:cNvPr>
                <p14:cNvContentPartPr/>
                <p14:nvPr/>
              </p14:nvContentPartPr>
              <p14:xfrm>
                <a:off x="1641198" y="3141737"/>
                <a:ext cx="173160" cy="251640"/>
              </p14:xfrm>
            </p:contentPart>
          </mc:Choice>
          <mc:Fallback>
            <p:pic>
              <p:nvPicPr>
                <p:cNvPr id="90" name="Ink 89">
                  <a:extLst>
                    <a:ext uri="{FF2B5EF4-FFF2-40B4-BE49-F238E27FC236}">
                      <a16:creationId xmlns:a16="http://schemas.microsoft.com/office/drawing/2014/main" id="{44F90911-A0B8-6BE3-2EDC-7B0FDB026BEE}"/>
                    </a:ext>
                  </a:extLst>
                </p:cNvPr>
                <p:cNvPicPr/>
                <p:nvPr/>
              </p:nvPicPr>
              <p:blipFill>
                <a:blip r:embed="rId120"/>
                <a:stretch>
                  <a:fillRect/>
                </a:stretch>
              </p:blipFill>
              <p:spPr>
                <a:xfrm>
                  <a:off x="1623558" y="3123737"/>
                  <a:ext cx="20880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91" name="Ink 90">
                  <a:extLst>
                    <a:ext uri="{FF2B5EF4-FFF2-40B4-BE49-F238E27FC236}">
                      <a16:creationId xmlns:a16="http://schemas.microsoft.com/office/drawing/2014/main" id="{BED52CC4-DDA5-3852-A636-3AFF3AD0A67F}"/>
                    </a:ext>
                  </a:extLst>
                </p14:cNvPr>
                <p14:cNvContentPartPr/>
                <p14:nvPr/>
              </p14:nvContentPartPr>
              <p14:xfrm>
                <a:off x="2069238" y="2226257"/>
                <a:ext cx="259920" cy="3907080"/>
              </p14:xfrm>
            </p:contentPart>
          </mc:Choice>
          <mc:Fallback>
            <p:pic>
              <p:nvPicPr>
                <p:cNvPr id="91" name="Ink 90">
                  <a:extLst>
                    <a:ext uri="{FF2B5EF4-FFF2-40B4-BE49-F238E27FC236}">
                      <a16:creationId xmlns:a16="http://schemas.microsoft.com/office/drawing/2014/main" id="{BED52CC4-DDA5-3852-A636-3AFF3AD0A67F}"/>
                    </a:ext>
                  </a:extLst>
                </p:cNvPr>
                <p:cNvPicPr/>
                <p:nvPr/>
              </p:nvPicPr>
              <p:blipFill>
                <a:blip r:embed="rId122"/>
                <a:stretch>
                  <a:fillRect/>
                </a:stretch>
              </p:blipFill>
              <p:spPr>
                <a:xfrm>
                  <a:off x="2051598" y="2208617"/>
                  <a:ext cx="295560" cy="39427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2" name="Ink 91">
                  <a:extLst>
                    <a:ext uri="{FF2B5EF4-FFF2-40B4-BE49-F238E27FC236}">
                      <a16:creationId xmlns:a16="http://schemas.microsoft.com/office/drawing/2014/main" id="{B9905BB0-3BE2-DC27-D9F7-C43049FDB20A}"/>
                    </a:ext>
                  </a:extLst>
                </p14:cNvPr>
                <p14:cNvContentPartPr/>
                <p14:nvPr/>
              </p14:nvContentPartPr>
              <p14:xfrm>
                <a:off x="1747758" y="4178537"/>
                <a:ext cx="99360" cy="423720"/>
              </p14:xfrm>
            </p:contentPart>
          </mc:Choice>
          <mc:Fallback>
            <p:pic>
              <p:nvPicPr>
                <p:cNvPr id="92" name="Ink 91">
                  <a:extLst>
                    <a:ext uri="{FF2B5EF4-FFF2-40B4-BE49-F238E27FC236}">
                      <a16:creationId xmlns:a16="http://schemas.microsoft.com/office/drawing/2014/main" id="{B9905BB0-3BE2-DC27-D9F7-C43049FDB20A}"/>
                    </a:ext>
                  </a:extLst>
                </p:cNvPr>
                <p:cNvPicPr/>
                <p:nvPr/>
              </p:nvPicPr>
              <p:blipFill>
                <a:blip r:embed="rId124"/>
                <a:stretch>
                  <a:fillRect/>
                </a:stretch>
              </p:blipFill>
              <p:spPr>
                <a:xfrm>
                  <a:off x="1730118" y="4160897"/>
                  <a:ext cx="135000" cy="4593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93" name="Ink 92">
                  <a:extLst>
                    <a:ext uri="{FF2B5EF4-FFF2-40B4-BE49-F238E27FC236}">
                      <a16:creationId xmlns:a16="http://schemas.microsoft.com/office/drawing/2014/main" id="{820E3BE7-B413-D3E5-E344-C6718A8DFAD5}"/>
                    </a:ext>
                  </a:extLst>
                </p14:cNvPr>
                <p14:cNvContentPartPr/>
                <p14:nvPr/>
              </p14:nvContentPartPr>
              <p14:xfrm>
                <a:off x="1675398" y="4256657"/>
                <a:ext cx="260280" cy="365400"/>
              </p14:xfrm>
            </p:contentPart>
          </mc:Choice>
          <mc:Fallback>
            <p:pic>
              <p:nvPicPr>
                <p:cNvPr id="93" name="Ink 92">
                  <a:extLst>
                    <a:ext uri="{FF2B5EF4-FFF2-40B4-BE49-F238E27FC236}">
                      <a16:creationId xmlns:a16="http://schemas.microsoft.com/office/drawing/2014/main" id="{820E3BE7-B413-D3E5-E344-C6718A8DFAD5}"/>
                    </a:ext>
                  </a:extLst>
                </p:cNvPr>
                <p:cNvPicPr/>
                <p:nvPr/>
              </p:nvPicPr>
              <p:blipFill>
                <a:blip r:embed="rId126"/>
                <a:stretch>
                  <a:fillRect/>
                </a:stretch>
              </p:blipFill>
              <p:spPr>
                <a:xfrm>
                  <a:off x="1657758" y="4238657"/>
                  <a:ext cx="295920" cy="4010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5" name="Ink 94">
                  <a:extLst>
                    <a:ext uri="{FF2B5EF4-FFF2-40B4-BE49-F238E27FC236}">
                      <a16:creationId xmlns:a16="http://schemas.microsoft.com/office/drawing/2014/main" id="{DC9D0D20-BA09-3B0B-4DCE-C9CCA3CC6C93}"/>
                    </a:ext>
                  </a:extLst>
                </p14:cNvPr>
                <p14:cNvContentPartPr/>
                <p14:nvPr/>
              </p14:nvContentPartPr>
              <p14:xfrm>
                <a:off x="1695918" y="5170697"/>
                <a:ext cx="173160" cy="225720"/>
              </p14:xfrm>
            </p:contentPart>
          </mc:Choice>
          <mc:Fallback>
            <p:pic>
              <p:nvPicPr>
                <p:cNvPr id="95" name="Ink 94">
                  <a:extLst>
                    <a:ext uri="{FF2B5EF4-FFF2-40B4-BE49-F238E27FC236}">
                      <a16:creationId xmlns:a16="http://schemas.microsoft.com/office/drawing/2014/main" id="{DC9D0D20-BA09-3B0B-4DCE-C9CCA3CC6C93}"/>
                    </a:ext>
                  </a:extLst>
                </p:cNvPr>
                <p:cNvPicPr/>
                <p:nvPr/>
              </p:nvPicPr>
              <p:blipFill>
                <a:blip r:embed="rId128"/>
                <a:stretch>
                  <a:fillRect/>
                </a:stretch>
              </p:blipFill>
              <p:spPr>
                <a:xfrm>
                  <a:off x="1678278" y="5152697"/>
                  <a:ext cx="20880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6" name="Ink 95">
                  <a:extLst>
                    <a:ext uri="{FF2B5EF4-FFF2-40B4-BE49-F238E27FC236}">
                      <a16:creationId xmlns:a16="http://schemas.microsoft.com/office/drawing/2014/main" id="{71CE0493-948E-E558-C6DF-A451A12E5983}"/>
                    </a:ext>
                  </a:extLst>
                </p14:cNvPr>
                <p14:cNvContentPartPr/>
                <p14:nvPr/>
              </p14:nvContentPartPr>
              <p14:xfrm>
                <a:off x="1841718" y="5169977"/>
                <a:ext cx="107280" cy="439920"/>
              </p14:xfrm>
            </p:contentPart>
          </mc:Choice>
          <mc:Fallback>
            <p:pic>
              <p:nvPicPr>
                <p:cNvPr id="96" name="Ink 95">
                  <a:extLst>
                    <a:ext uri="{FF2B5EF4-FFF2-40B4-BE49-F238E27FC236}">
                      <a16:creationId xmlns:a16="http://schemas.microsoft.com/office/drawing/2014/main" id="{71CE0493-948E-E558-C6DF-A451A12E5983}"/>
                    </a:ext>
                  </a:extLst>
                </p:cNvPr>
                <p:cNvPicPr/>
                <p:nvPr/>
              </p:nvPicPr>
              <p:blipFill>
                <a:blip r:embed="rId130"/>
                <a:stretch>
                  <a:fillRect/>
                </a:stretch>
              </p:blipFill>
              <p:spPr>
                <a:xfrm>
                  <a:off x="1824078" y="5151977"/>
                  <a:ext cx="142920" cy="4755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13" name="Ink 112">
                  <a:extLst>
                    <a:ext uri="{FF2B5EF4-FFF2-40B4-BE49-F238E27FC236}">
                      <a16:creationId xmlns:a16="http://schemas.microsoft.com/office/drawing/2014/main" id="{D1B974EE-F244-460C-8F82-B5E88FB392B3}"/>
                    </a:ext>
                  </a:extLst>
                </p14:cNvPr>
                <p14:cNvContentPartPr/>
                <p14:nvPr/>
              </p14:nvContentPartPr>
              <p14:xfrm>
                <a:off x="3601038" y="2158577"/>
                <a:ext cx="339840" cy="4051800"/>
              </p14:xfrm>
            </p:contentPart>
          </mc:Choice>
          <mc:Fallback>
            <p:pic>
              <p:nvPicPr>
                <p:cNvPr id="113" name="Ink 112">
                  <a:extLst>
                    <a:ext uri="{FF2B5EF4-FFF2-40B4-BE49-F238E27FC236}">
                      <a16:creationId xmlns:a16="http://schemas.microsoft.com/office/drawing/2014/main" id="{D1B974EE-F244-460C-8F82-B5E88FB392B3}"/>
                    </a:ext>
                  </a:extLst>
                </p:cNvPr>
                <p:cNvPicPr/>
                <p:nvPr/>
              </p:nvPicPr>
              <p:blipFill>
                <a:blip r:embed="rId132"/>
                <a:stretch>
                  <a:fillRect/>
                </a:stretch>
              </p:blipFill>
              <p:spPr>
                <a:xfrm>
                  <a:off x="3583038" y="2140937"/>
                  <a:ext cx="375480" cy="40874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15" name="Ink 114">
                  <a:extLst>
                    <a:ext uri="{FF2B5EF4-FFF2-40B4-BE49-F238E27FC236}">
                      <a16:creationId xmlns:a16="http://schemas.microsoft.com/office/drawing/2014/main" id="{98249159-4D1D-3047-2DBF-F4EE0800AC13}"/>
                    </a:ext>
                  </a:extLst>
                </p14:cNvPr>
                <p14:cNvContentPartPr/>
                <p14:nvPr/>
              </p14:nvContentPartPr>
              <p14:xfrm>
                <a:off x="4290798" y="2748977"/>
                <a:ext cx="1972080" cy="36000"/>
              </p14:xfrm>
            </p:contentPart>
          </mc:Choice>
          <mc:Fallback>
            <p:pic>
              <p:nvPicPr>
                <p:cNvPr id="115" name="Ink 114">
                  <a:extLst>
                    <a:ext uri="{FF2B5EF4-FFF2-40B4-BE49-F238E27FC236}">
                      <a16:creationId xmlns:a16="http://schemas.microsoft.com/office/drawing/2014/main" id="{98249159-4D1D-3047-2DBF-F4EE0800AC13}"/>
                    </a:ext>
                  </a:extLst>
                </p:cNvPr>
                <p:cNvPicPr/>
                <p:nvPr/>
              </p:nvPicPr>
              <p:blipFill>
                <a:blip r:embed="rId134"/>
                <a:stretch>
                  <a:fillRect/>
                </a:stretch>
              </p:blipFill>
              <p:spPr>
                <a:xfrm>
                  <a:off x="4273158" y="2731337"/>
                  <a:ext cx="20077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17" name="Ink 116">
                  <a:extLst>
                    <a:ext uri="{FF2B5EF4-FFF2-40B4-BE49-F238E27FC236}">
                      <a16:creationId xmlns:a16="http://schemas.microsoft.com/office/drawing/2014/main" id="{C1343D2C-A81A-FFDC-10B6-63F2A0944031}"/>
                    </a:ext>
                  </a:extLst>
                </p14:cNvPr>
                <p14:cNvContentPartPr/>
                <p14:nvPr/>
              </p14:nvContentPartPr>
              <p14:xfrm>
                <a:off x="4675998" y="4771817"/>
                <a:ext cx="1865520" cy="118080"/>
              </p14:xfrm>
            </p:contentPart>
          </mc:Choice>
          <mc:Fallback>
            <p:pic>
              <p:nvPicPr>
                <p:cNvPr id="117" name="Ink 116">
                  <a:extLst>
                    <a:ext uri="{FF2B5EF4-FFF2-40B4-BE49-F238E27FC236}">
                      <a16:creationId xmlns:a16="http://schemas.microsoft.com/office/drawing/2014/main" id="{C1343D2C-A81A-FFDC-10B6-63F2A0944031}"/>
                    </a:ext>
                  </a:extLst>
                </p:cNvPr>
                <p:cNvPicPr/>
                <p:nvPr/>
              </p:nvPicPr>
              <p:blipFill>
                <a:blip r:embed="rId136"/>
                <a:stretch>
                  <a:fillRect/>
                </a:stretch>
              </p:blipFill>
              <p:spPr>
                <a:xfrm>
                  <a:off x="4657998" y="4754177"/>
                  <a:ext cx="19011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30" name="Ink 129">
                  <a:extLst>
                    <a:ext uri="{FF2B5EF4-FFF2-40B4-BE49-F238E27FC236}">
                      <a16:creationId xmlns:a16="http://schemas.microsoft.com/office/drawing/2014/main" id="{1C664184-7220-45CE-386C-4AAF65B315E5}"/>
                    </a:ext>
                  </a:extLst>
                </p14:cNvPr>
                <p14:cNvContentPartPr/>
                <p14:nvPr/>
              </p14:nvContentPartPr>
              <p14:xfrm>
                <a:off x="6521718" y="4751297"/>
                <a:ext cx="903600" cy="63720"/>
              </p14:xfrm>
            </p:contentPart>
          </mc:Choice>
          <mc:Fallback>
            <p:pic>
              <p:nvPicPr>
                <p:cNvPr id="130" name="Ink 129">
                  <a:extLst>
                    <a:ext uri="{FF2B5EF4-FFF2-40B4-BE49-F238E27FC236}">
                      <a16:creationId xmlns:a16="http://schemas.microsoft.com/office/drawing/2014/main" id="{1C664184-7220-45CE-386C-4AAF65B315E5}"/>
                    </a:ext>
                  </a:extLst>
                </p:cNvPr>
                <p:cNvPicPr/>
                <p:nvPr/>
              </p:nvPicPr>
              <p:blipFill>
                <a:blip r:embed="rId138"/>
                <a:stretch>
                  <a:fillRect/>
                </a:stretch>
              </p:blipFill>
              <p:spPr>
                <a:xfrm>
                  <a:off x="6504078" y="4733297"/>
                  <a:ext cx="9392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31" name="Ink 130">
                  <a:extLst>
                    <a:ext uri="{FF2B5EF4-FFF2-40B4-BE49-F238E27FC236}">
                      <a16:creationId xmlns:a16="http://schemas.microsoft.com/office/drawing/2014/main" id="{6183C02A-E15B-47DC-9672-E7536ACE696D}"/>
                    </a:ext>
                  </a:extLst>
                </p14:cNvPr>
                <p14:cNvContentPartPr/>
                <p14:nvPr/>
              </p14:nvContentPartPr>
              <p14:xfrm>
                <a:off x="6616398" y="3984857"/>
                <a:ext cx="830880" cy="71280"/>
              </p14:xfrm>
            </p:contentPart>
          </mc:Choice>
          <mc:Fallback>
            <p:pic>
              <p:nvPicPr>
                <p:cNvPr id="131" name="Ink 130">
                  <a:extLst>
                    <a:ext uri="{FF2B5EF4-FFF2-40B4-BE49-F238E27FC236}">
                      <a16:creationId xmlns:a16="http://schemas.microsoft.com/office/drawing/2014/main" id="{6183C02A-E15B-47DC-9672-E7536ACE696D}"/>
                    </a:ext>
                  </a:extLst>
                </p:cNvPr>
                <p:cNvPicPr/>
                <p:nvPr/>
              </p:nvPicPr>
              <p:blipFill>
                <a:blip r:embed="rId140"/>
                <a:stretch>
                  <a:fillRect/>
                </a:stretch>
              </p:blipFill>
              <p:spPr>
                <a:xfrm>
                  <a:off x="6598398" y="3967217"/>
                  <a:ext cx="8665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32" name="Ink 131">
                  <a:extLst>
                    <a:ext uri="{FF2B5EF4-FFF2-40B4-BE49-F238E27FC236}">
                      <a16:creationId xmlns:a16="http://schemas.microsoft.com/office/drawing/2014/main" id="{D066E548-BE71-39D2-DEBE-DFFB861EB5B4}"/>
                    </a:ext>
                  </a:extLst>
                </p14:cNvPr>
                <p14:cNvContentPartPr/>
                <p14:nvPr/>
              </p14:nvContentPartPr>
              <p14:xfrm>
                <a:off x="6226518" y="2754377"/>
                <a:ext cx="654120" cy="41040"/>
              </p14:xfrm>
            </p:contentPart>
          </mc:Choice>
          <mc:Fallback>
            <p:pic>
              <p:nvPicPr>
                <p:cNvPr id="132" name="Ink 131">
                  <a:extLst>
                    <a:ext uri="{FF2B5EF4-FFF2-40B4-BE49-F238E27FC236}">
                      <a16:creationId xmlns:a16="http://schemas.microsoft.com/office/drawing/2014/main" id="{D066E548-BE71-39D2-DEBE-DFFB861EB5B4}"/>
                    </a:ext>
                  </a:extLst>
                </p:cNvPr>
                <p:cNvPicPr/>
                <p:nvPr/>
              </p:nvPicPr>
              <p:blipFill>
                <a:blip r:embed="rId142"/>
                <a:stretch>
                  <a:fillRect/>
                </a:stretch>
              </p:blipFill>
              <p:spPr>
                <a:xfrm>
                  <a:off x="6208518" y="2736737"/>
                  <a:ext cx="6897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35" name="Ink 134">
                  <a:extLst>
                    <a:ext uri="{FF2B5EF4-FFF2-40B4-BE49-F238E27FC236}">
                      <a16:creationId xmlns:a16="http://schemas.microsoft.com/office/drawing/2014/main" id="{568806F9-81B4-68F5-B509-9732A00E6894}"/>
                    </a:ext>
                  </a:extLst>
                </p14:cNvPr>
                <p14:cNvContentPartPr/>
                <p14:nvPr/>
              </p14:nvContentPartPr>
              <p14:xfrm>
                <a:off x="3911718" y="3339737"/>
                <a:ext cx="126720" cy="10440"/>
              </p14:xfrm>
            </p:contentPart>
          </mc:Choice>
          <mc:Fallback>
            <p:pic>
              <p:nvPicPr>
                <p:cNvPr id="135" name="Ink 134">
                  <a:extLst>
                    <a:ext uri="{FF2B5EF4-FFF2-40B4-BE49-F238E27FC236}">
                      <a16:creationId xmlns:a16="http://schemas.microsoft.com/office/drawing/2014/main" id="{568806F9-81B4-68F5-B509-9732A00E6894}"/>
                    </a:ext>
                  </a:extLst>
                </p:cNvPr>
                <p:cNvPicPr/>
                <p:nvPr/>
              </p:nvPicPr>
              <p:blipFill>
                <a:blip r:embed="rId144"/>
                <a:stretch>
                  <a:fillRect/>
                </a:stretch>
              </p:blipFill>
              <p:spPr>
                <a:xfrm>
                  <a:off x="3894078" y="3322097"/>
                  <a:ext cx="1623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36" name="Ink 135">
                  <a:extLst>
                    <a:ext uri="{FF2B5EF4-FFF2-40B4-BE49-F238E27FC236}">
                      <a16:creationId xmlns:a16="http://schemas.microsoft.com/office/drawing/2014/main" id="{FE619931-9FF4-42EC-B064-9FCE2040F531}"/>
                    </a:ext>
                  </a:extLst>
                </p14:cNvPr>
                <p14:cNvContentPartPr/>
                <p14:nvPr/>
              </p14:nvContentPartPr>
              <p14:xfrm>
                <a:off x="4102518" y="3110417"/>
                <a:ext cx="196200" cy="360720"/>
              </p14:xfrm>
            </p:contentPart>
          </mc:Choice>
          <mc:Fallback>
            <p:pic>
              <p:nvPicPr>
                <p:cNvPr id="136" name="Ink 135">
                  <a:extLst>
                    <a:ext uri="{FF2B5EF4-FFF2-40B4-BE49-F238E27FC236}">
                      <a16:creationId xmlns:a16="http://schemas.microsoft.com/office/drawing/2014/main" id="{FE619931-9FF4-42EC-B064-9FCE2040F531}"/>
                    </a:ext>
                  </a:extLst>
                </p:cNvPr>
                <p:cNvPicPr/>
                <p:nvPr/>
              </p:nvPicPr>
              <p:blipFill>
                <a:blip r:embed="rId146"/>
                <a:stretch>
                  <a:fillRect/>
                </a:stretch>
              </p:blipFill>
              <p:spPr>
                <a:xfrm>
                  <a:off x="4084518" y="3092777"/>
                  <a:ext cx="231840" cy="3963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38" name="Ink 137">
                  <a:extLst>
                    <a:ext uri="{FF2B5EF4-FFF2-40B4-BE49-F238E27FC236}">
                      <a16:creationId xmlns:a16="http://schemas.microsoft.com/office/drawing/2014/main" id="{2460696A-101F-F661-5A48-3204C03CBD2A}"/>
                    </a:ext>
                  </a:extLst>
                </p14:cNvPr>
                <p14:cNvContentPartPr/>
                <p14:nvPr/>
              </p14:nvContentPartPr>
              <p14:xfrm>
                <a:off x="3882198" y="3705497"/>
                <a:ext cx="131040" cy="27360"/>
              </p14:xfrm>
            </p:contentPart>
          </mc:Choice>
          <mc:Fallback>
            <p:pic>
              <p:nvPicPr>
                <p:cNvPr id="138" name="Ink 137">
                  <a:extLst>
                    <a:ext uri="{FF2B5EF4-FFF2-40B4-BE49-F238E27FC236}">
                      <a16:creationId xmlns:a16="http://schemas.microsoft.com/office/drawing/2014/main" id="{2460696A-101F-F661-5A48-3204C03CBD2A}"/>
                    </a:ext>
                  </a:extLst>
                </p:cNvPr>
                <p:cNvPicPr/>
                <p:nvPr/>
              </p:nvPicPr>
              <p:blipFill>
                <a:blip r:embed="rId148"/>
                <a:stretch>
                  <a:fillRect/>
                </a:stretch>
              </p:blipFill>
              <p:spPr>
                <a:xfrm>
                  <a:off x="3864198" y="3687497"/>
                  <a:ext cx="1666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39" name="Ink 138">
                  <a:extLst>
                    <a:ext uri="{FF2B5EF4-FFF2-40B4-BE49-F238E27FC236}">
                      <a16:creationId xmlns:a16="http://schemas.microsoft.com/office/drawing/2014/main" id="{FB261420-7BB5-31B3-1902-435EC293B751}"/>
                    </a:ext>
                  </a:extLst>
                </p14:cNvPr>
                <p14:cNvContentPartPr/>
                <p14:nvPr/>
              </p14:nvContentPartPr>
              <p14:xfrm>
                <a:off x="4134198" y="3615857"/>
                <a:ext cx="124920" cy="203760"/>
              </p14:xfrm>
            </p:contentPart>
          </mc:Choice>
          <mc:Fallback>
            <p:pic>
              <p:nvPicPr>
                <p:cNvPr id="139" name="Ink 138">
                  <a:extLst>
                    <a:ext uri="{FF2B5EF4-FFF2-40B4-BE49-F238E27FC236}">
                      <a16:creationId xmlns:a16="http://schemas.microsoft.com/office/drawing/2014/main" id="{FB261420-7BB5-31B3-1902-435EC293B751}"/>
                    </a:ext>
                  </a:extLst>
                </p:cNvPr>
                <p:cNvPicPr/>
                <p:nvPr/>
              </p:nvPicPr>
              <p:blipFill>
                <a:blip r:embed="rId150"/>
                <a:stretch>
                  <a:fillRect/>
                </a:stretch>
              </p:blipFill>
              <p:spPr>
                <a:xfrm>
                  <a:off x="4116558" y="3598217"/>
                  <a:ext cx="16056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40" name="Ink 139">
                  <a:extLst>
                    <a:ext uri="{FF2B5EF4-FFF2-40B4-BE49-F238E27FC236}">
                      <a16:creationId xmlns:a16="http://schemas.microsoft.com/office/drawing/2014/main" id="{24EBBEF8-152B-D76B-13FD-988EF1943CE5}"/>
                    </a:ext>
                  </a:extLst>
                </p14:cNvPr>
                <p14:cNvContentPartPr/>
                <p14:nvPr/>
              </p14:nvContentPartPr>
              <p14:xfrm>
                <a:off x="4264158" y="3621977"/>
                <a:ext cx="152640" cy="207360"/>
              </p14:xfrm>
            </p:contentPart>
          </mc:Choice>
          <mc:Fallback>
            <p:pic>
              <p:nvPicPr>
                <p:cNvPr id="140" name="Ink 139">
                  <a:extLst>
                    <a:ext uri="{FF2B5EF4-FFF2-40B4-BE49-F238E27FC236}">
                      <a16:creationId xmlns:a16="http://schemas.microsoft.com/office/drawing/2014/main" id="{24EBBEF8-152B-D76B-13FD-988EF1943CE5}"/>
                    </a:ext>
                  </a:extLst>
                </p:cNvPr>
                <p:cNvPicPr/>
                <p:nvPr/>
              </p:nvPicPr>
              <p:blipFill>
                <a:blip r:embed="rId152"/>
                <a:stretch>
                  <a:fillRect/>
                </a:stretch>
              </p:blipFill>
              <p:spPr>
                <a:xfrm>
                  <a:off x="4246518" y="3603977"/>
                  <a:ext cx="18828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42" name="Ink 141">
                  <a:extLst>
                    <a:ext uri="{FF2B5EF4-FFF2-40B4-BE49-F238E27FC236}">
                      <a16:creationId xmlns:a16="http://schemas.microsoft.com/office/drawing/2014/main" id="{C84627BB-5FE8-BFCA-FA28-ABF227849347}"/>
                    </a:ext>
                  </a:extLst>
                </p14:cNvPr>
                <p14:cNvContentPartPr/>
                <p14:nvPr/>
              </p14:nvContentPartPr>
              <p14:xfrm>
                <a:off x="4461798" y="2249297"/>
                <a:ext cx="433440" cy="3965760"/>
              </p14:xfrm>
            </p:contentPart>
          </mc:Choice>
          <mc:Fallback>
            <p:pic>
              <p:nvPicPr>
                <p:cNvPr id="142" name="Ink 141">
                  <a:extLst>
                    <a:ext uri="{FF2B5EF4-FFF2-40B4-BE49-F238E27FC236}">
                      <a16:creationId xmlns:a16="http://schemas.microsoft.com/office/drawing/2014/main" id="{C84627BB-5FE8-BFCA-FA28-ABF227849347}"/>
                    </a:ext>
                  </a:extLst>
                </p:cNvPr>
                <p:cNvPicPr/>
                <p:nvPr/>
              </p:nvPicPr>
              <p:blipFill>
                <a:blip r:embed="rId154"/>
                <a:stretch>
                  <a:fillRect/>
                </a:stretch>
              </p:blipFill>
              <p:spPr>
                <a:xfrm>
                  <a:off x="4444158" y="2231297"/>
                  <a:ext cx="469080" cy="40014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44" name="Ink 143">
                  <a:extLst>
                    <a:ext uri="{FF2B5EF4-FFF2-40B4-BE49-F238E27FC236}">
                      <a16:creationId xmlns:a16="http://schemas.microsoft.com/office/drawing/2014/main" id="{4AE73A51-3B1B-9275-D34D-F3FC367A41E3}"/>
                    </a:ext>
                  </a:extLst>
                </p14:cNvPr>
                <p14:cNvContentPartPr/>
                <p14:nvPr/>
              </p14:nvContentPartPr>
              <p14:xfrm>
                <a:off x="3745758" y="2252537"/>
                <a:ext cx="207720" cy="415440"/>
              </p14:xfrm>
            </p:contentPart>
          </mc:Choice>
          <mc:Fallback>
            <p:pic>
              <p:nvPicPr>
                <p:cNvPr id="144" name="Ink 143">
                  <a:extLst>
                    <a:ext uri="{FF2B5EF4-FFF2-40B4-BE49-F238E27FC236}">
                      <a16:creationId xmlns:a16="http://schemas.microsoft.com/office/drawing/2014/main" id="{4AE73A51-3B1B-9275-D34D-F3FC367A41E3}"/>
                    </a:ext>
                  </a:extLst>
                </p:cNvPr>
                <p:cNvPicPr/>
                <p:nvPr/>
              </p:nvPicPr>
              <p:blipFill>
                <a:blip r:embed="rId156"/>
                <a:stretch>
                  <a:fillRect/>
                </a:stretch>
              </p:blipFill>
              <p:spPr>
                <a:xfrm>
                  <a:off x="3728118" y="2234897"/>
                  <a:ext cx="243360" cy="4510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45" name="Ink 144">
                  <a:extLst>
                    <a:ext uri="{FF2B5EF4-FFF2-40B4-BE49-F238E27FC236}">
                      <a16:creationId xmlns:a16="http://schemas.microsoft.com/office/drawing/2014/main" id="{868AC766-7E2B-CF63-3C75-A4A95EA53866}"/>
                    </a:ext>
                  </a:extLst>
                </p14:cNvPr>
                <p14:cNvContentPartPr/>
                <p14:nvPr/>
              </p14:nvContentPartPr>
              <p14:xfrm>
                <a:off x="3915318" y="2253977"/>
                <a:ext cx="29880" cy="131040"/>
              </p14:xfrm>
            </p:contentPart>
          </mc:Choice>
          <mc:Fallback>
            <p:pic>
              <p:nvPicPr>
                <p:cNvPr id="145" name="Ink 144">
                  <a:extLst>
                    <a:ext uri="{FF2B5EF4-FFF2-40B4-BE49-F238E27FC236}">
                      <a16:creationId xmlns:a16="http://schemas.microsoft.com/office/drawing/2014/main" id="{868AC766-7E2B-CF63-3C75-A4A95EA53866}"/>
                    </a:ext>
                  </a:extLst>
                </p:cNvPr>
                <p:cNvPicPr/>
                <p:nvPr/>
              </p:nvPicPr>
              <p:blipFill>
                <a:blip r:embed="rId158"/>
                <a:stretch>
                  <a:fillRect/>
                </a:stretch>
              </p:blipFill>
              <p:spPr>
                <a:xfrm>
                  <a:off x="3897318" y="2235977"/>
                  <a:ext cx="655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46" name="Ink 145">
                  <a:extLst>
                    <a:ext uri="{FF2B5EF4-FFF2-40B4-BE49-F238E27FC236}">
                      <a16:creationId xmlns:a16="http://schemas.microsoft.com/office/drawing/2014/main" id="{31C391F4-E9E1-BCAC-2192-DCD28314DEB3}"/>
                    </a:ext>
                  </a:extLst>
                </p14:cNvPr>
                <p14:cNvContentPartPr/>
                <p14:nvPr/>
              </p14:nvContentPartPr>
              <p14:xfrm>
                <a:off x="3976518" y="2290697"/>
                <a:ext cx="129960" cy="263520"/>
              </p14:xfrm>
            </p:contentPart>
          </mc:Choice>
          <mc:Fallback>
            <p:pic>
              <p:nvPicPr>
                <p:cNvPr id="146" name="Ink 145">
                  <a:extLst>
                    <a:ext uri="{FF2B5EF4-FFF2-40B4-BE49-F238E27FC236}">
                      <a16:creationId xmlns:a16="http://schemas.microsoft.com/office/drawing/2014/main" id="{31C391F4-E9E1-BCAC-2192-DCD28314DEB3}"/>
                    </a:ext>
                  </a:extLst>
                </p:cNvPr>
                <p:cNvPicPr/>
                <p:nvPr/>
              </p:nvPicPr>
              <p:blipFill>
                <a:blip r:embed="rId160"/>
                <a:stretch>
                  <a:fillRect/>
                </a:stretch>
              </p:blipFill>
              <p:spPr>
                <a:xfrm>
                  <a:off x="3958878" y="2273057"/>
                  <a:ext cx="16560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47" name="Ink 146">
                  <a:extLst>
                    <a:ext uri="{FF2B5EF4-FFF2-40B4-BE49-F238E27FC236}">
                      <a16:creationId xmlns:a16="http://schemas.microsoft.com/office/drawing/2014/main" id="{F45A4F9B-2830-FD9E-F03E-530AE6B8DBDD}"/>
                    </a:ext>
                  </a:extLst>
                </p14:cNvPr>
                <p14:cNvContentPartPr/>
                <p14:nvPr/>
              </p14:nvContentPartPr>
              <p14:xfrm>
                <a:off x="4115118" y="2329577"/>
                <a:ext cx="29160" cy="224640"/>
              </p14:xfrm>
            </p:contentPart>
          </mc:Choice>
          <mc:Fallback>
            <p:pic>
              <p:nvPicPr>
                <p:cNvPr id="147" name="Ink 146">
                  <a:extLst>
                    <a:ext uri="{FF2B5EF4-FFF2-40B4-BE49-F238E27FC236}">
                      <a16:creationId xmlns:a16="http://schemas.microsoft.com/office/drawing/2014/main" id="{F45A4F9B-2830-FD9E-F03E-530AE6B8DBDD}"/>
                    </a:ext>
                  </a:extLst>
                </p:cNvPr>
                <p:cNvPicPr/>
                <p:nvPr/>
              </p:nvPicPr>
              <p:blipFill>
                <a:blip r:embed="rId162"/>
                <a:stretch>
                  <a:fillRect/>
                </a:stretch>
              </p:blipFill>
              <p:spPr>
                <a:xfrm>
                  <a:off x="4097118" y="2311577"/>
                  <a:ext cx="6480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48" name="Ink 147">
                  <a:extLst>
                    <a:ext uri="{FF2B5EF4-FFF2-40B4-BE49-F238E27FC236}">
                      <a16:creationId xmlns:a16="http://schemas.microsoft.com/office/drawing/2014/main" id="{89AD1CB2-36DD-E498-1123-C6F416B73542}"/>
                    </a:ext>
                  </a:extLst>
                </p14:cNvPr>
                <p14:cNvContentPartPr/>
                <p14:nvPr/>
              </p14:nvContentPartPr>
              <p14:xfrm>
                <a:off x="4044918" y="2394737"/>
                <a:ext cx="158040" cy="139320"/>
              </p14:xfrm>
            </p:contentPart>
          </mc:Choice>
          <mc:Fallback>
            <p:pic>
              <p:nvPicPr>
                <p:cNvPr id="148" name="Ink 147">
                  <a:extLst>
                    <a:ext uri="{FF2B5EF4-FFF2-40B4-BE49-F238E27FC236}">
                      <a16:creationId xmlns:a16="http://schemas.microsoft.com/office/drawing/2014/main" id="{89AD1CB2-36DD-E498-1123-C6F416B73542}"/>
                    </a:ext>
                  </a:extLst>
                </p:cNvPr>
                <p:cNvPicPr/>
                <p:nvPr/>
              </p:nvPicPr>
              <p:blipFill>
                <a:blip r:embed="rId164"/>
                <a:stretch>
                  <a:fillRect/>
                </a:stretch>
              </p:blipFill>
              <p:spPr>
                <a:xfrm>
                  <a:off x="4026918" y="2376737"/>
                  <a:ext cx="1936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49" name="Ink 148">
                  <a:extLst>
                    <a:ext uri="{FF2B5EF4-FFF2-40B4-BE49-F238E27FC236}">
                      <a16:creationId xmlns:a16="http://schemas.microsoft.com/office/drawing/2014/main" id="{0CDAF5EE-447A-96FB-F46B-B91615EF6BC4}"/>
                    </a:ext>
                  </a:extLst>
                </p14:cNvPr>
                <p14:cNvContentPartPr/>
                <p14:nvPr/>
              </p14:nvContentPartPr>
              <p14:xfrm>
                <a:off x="4154358" y="2308337"/>
                <a:ext cx="119160" cy="254880"/>
              </p14:xfrm>
            </p:contentPart>
          </mc:Choice>
          <mc:Fallback>
            <p:pic>
              <p:nvPicPr>
                <p:cNvPr id="149" name="Ink 148">
                  <a:extLst>
                    <a:ext uri="{FF2B5EF4-FFF2-40B4-BE49-F238E27FC236}">
                      <a16:creationId xmlns:a16="http://schemas.microsoft.com/office/drawing/2014/main" id="{0CDAF5EE-447A-96FB-F46B-B91615EF6BC4}"/>
                    </a:ext>
                  </a:extLst>
                </p:cNvPr>
                <p:cNvPicPr/>
                <p:nvPr/>
              </p:nvPicPr>
              <p:blipFill>
                <a:blip r:embed="rId166"/>
                <a:stretch>
                  <a:fillRect/>
                </a:stretch>
              </p:blipFill>
              <p:spPr>
                <a:xfrm>
                  <a:off x="4136718" y="2290697"/>
                  <a:ext cx="15480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7" name="Ink 96">
                  <a:extLst>
                    <a:ext uri="{FF2B5EF4-FFF2-40B4-BE49-F238E27FC236}">
                      <a16:creationId xmlns:a16="http://schemas.microsoft.com/office/drawing/2014/main" id="{C2F05B62-D461-6A46-F8CF-1954966CB968}"/>
                    </a:ext>
                  </a:extLst>
                </p14:cNvPr>
                <p14:cNvContentPartPr/>
                <p14:nvPr/>
              </p14:nvContentPartPr>
              <p14:xfrm>
                <a:off x="2353998" y="2255057"/>
                <a:ext cx="244080" cy="412920"/>
              </p14:xfrm>
            </p:contentPart>
          </mc:Choice>
          <mc:Fallback>
            <p:pic>
              <p:nvPicPr>
                <p:cNvPr id="97" name="Ink 96">
                  <a:extLst>
                    <a:ext uri="{FF2B5EF4-FFF2-40B4-BE49-F238E27FC236}">
                      <a16:creationId xmlns:a16="http://schemas.microsoft.com/office/drawing/2014/main" id="{C2F05B62-D461-6A46-F8CF-1954966CB968}"/>
                    </a:ext>
                  </a:extLst>
                </p:cNvPr>
                <p:cNvPicPr/>
                <p:nvPr/>
              </p:nvPicPr>
              <p:blipFill>
                <a:blip r:embed="rId168"/>
                <a:stretch>
                  <a:fillRect/>
                </a:stretch>
              </p:blipFill>
              <p:spPr>
                <a:xfrm>
                  <a:off x="2336358" y="2237417"/>
                  <a:ext cx="279720" cy="4485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0" name="Ink 99">
                  <a:extLst>
                    <a:ext uri="{FF2B5EF4-FFF2-40B4-BE49-F238E27FC236}">
                      <a16:creationId xmlns:a16="http://schemas.microsoft.com/office/drawing/2014/main" id="{CCB7D188-7BD7-1971-5533-E85D69B28395}"/>
                    </a:ext>
                  </a:extLst>
                </p14:cNvPr>
                <p14:cNvContentPartPr/>
                <p14:nvPr/>
              </p14:nvContentPartPr>
              <p14:xfrm>
                <a:off x="2817318" y="2265137"/>
                <a:ext cx="23400" cy="230400"/>
              </p14:xfrm>
            </p:contentPart>
          </mc:Choice>
          <mc:Fallback>
            <p:pic>
              <p:nvPicPr>
                <p:cNvPr id="100" name="Ink 99">
                  <a:extLst>
                    <a:ext uri="{FF2B5EF4-FFF2-40B4-BE49-F238E27FC236}">
                      <a16:creationId xmlns:a16="http://schemas.microsoft.com/office/drawing/2014/main" id="{CCB7D188-7BD7-1971-5533-E85D69B28395}"/>
                    </a:ext>
                  </a:extLst>
                </p:cNvPr>
                <p:cNvPicPr/>
                <p:nvPr/>
              </p:nvPicPr>
              <p:blipFill>
                <a:blip r:embed="rId170"/>
                <a:stretch>
                  <a:fillRect/>
                </a:stretch>
              </p:blipFill>
              <p:spPr>
                <a:xfrm>
                  <a:off x="2799318" y="2247137"/>
                  <a:ext cx="5904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1" name="Ink 100">
                  <a:extLst>
                    <a:ext uri="{FF2B5EF4-FFF2-40B4-BE49-F238E27FC236}">
                      <a16:creationId xmlns:a16="http://schemas.microsoft.com/office/drawing/2014/main" id="{DB5BDE80-722A-0830-BF55-3CDE307F447E}"/>
                    </a:ext>
                  </a:extLst>
                </p14:cNvPr>
                <p14:cNvContentPartPr/>
                <p14:nvPr/>
              </p14:nvContentPartPr>
              <p14:xfrm>
                <a:off x="2727318" y="2286737"/>
                <a:ext cx="226080" cy="209880"/>
              </p14:xfrm>
            </p:contentPart>
          </mc:Choice>
          <mc:Fallback>
            <p:pic>
              <p:nvPicPr>
                <p:cNvPr id="101" name="Ink 100">
                  <a:extLst>
                    <a:ext uri="{FF2B5EF4-FFF2-40B4-BE49-F238E27FC236}">
                      <a16:creationId xmlns:a16="http://schemas.microsoft.com/office/drawing/2014/main" id="{DB5BDE80-722A-0830-BF55-3CDE307F447E}"/>
                    </a:ext>
                  </a:extLst>
                </p:cNvPr>
                <p:cNvPicPr/>
                <p:nvPr/>
              </p:nvPicPr>
              <p:blipFill>
                <a:blip r:embed="rId172"/>
                <a:stretch>
                  <a:fillRect/>
                </a:stretch>
              </p:blipFill>
              <p:spPr>
                <a:xfrm>
                  <a:off x="2709318" y="2268737"/>
                  <a:ext cx="26172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2" name="Ink 101">
                  <a:extLst>
                    <a:ext uri="{FF2B5EF4-FFF2-40B4-BE49-F238E27FC236}">
                      <a16:creationId xmlns:a16="http://schemas.microsoft.com/office/drawing/2014/main" id="{EE9B7320-7FBD-EA11-2829-C6467C546201}"/>
                    </a:ext>
                  </a:extLst>
                </p14:cNvPr>
                <p14:cNvContentPartPr/>
                <p14:nvPr/>
              </p14:nvContentPartPr>
              <p14:xfrm>
                <a:off x="2900118" y="2108897"/>
                <a:ext cx="206280" cy="482760"/>
              </p14:xfrm>
            </p:contentPart>
          </mc:Choice>
          <mc:Fallback>
            <p:pic>
              <p:nvPicPr>
                <p:cNvPr id="102" name="Ink 101">
                  <a:extLst>
                    <a:ext uri="{FF2B5EF4-FFF2-40B4-BE49-F238E27FC236}">
                      <a16:creationId xmlns:a16="http://schemas.microsoft.com/office/drawing/2014/main" id="{EE9B7320-7FBD-EA11-2829-C6467C546201}"/>
                    </a:ext>
                  </a:extLst>
                </p:cNvPr>
                <p:cNvPicPr/>
                <p:nvPr/>
              </p:nvPicPr>
              <p:blipFill>
                <a:blip r:embed="rId174"/>
                <a:stretch>
                  <a:fillRect/>
                </a:stretch>
              </p:blipFill>
              <p:spPr>
                <a:xfrm>
                  <a:off x="2882118" y="2091257"/>
                  <a:ext cx="241920" cy="5184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58" name="Ink 157">
                  <a:extLst>
                    <a:ext uri="{FF2B5EF4-FFF2-40B4-BE49-F238E27FC236}">
                      <a16:creationId xmlns:a16="http://schemas.microsoft.com/office/drawing/2014/main" id="{605FFB98-1000-3025-A039-60E53E77B7BA}"/>
                    </a:ext>
                  </a:extLst>
                </p14:cNvPr>
                <p14:cNvContentPartPr/>
                <p14:nvPr/>
              </p14:nvContentPartPr>
              <p14:xfrm>
                <a:off x="85998" y="3960377"/>
                <a:ext cx="7638480" cy="178200"/>
              </p14:xfrm>
            </p:contentPart>
          </mc:Choice>
          <mc:Fallback>
            <p:pic>
              <p:nvPicPr>
                <p:cNvPr id="158" name="Ink 157">
                  <a:extLst>
                    <a:ext uri="{FF2B5EF4-FFF2-40B4-BE49-F238E27FC236}">
                      <a16:creationId xmlns:a16="http://schemas.microsoft.com/office/drawing/2014/main" id="{605FFB98-1000-3025-A039-60E53E77B7BA}"/>
                    </a:ext>
                  </a:extLst>
                </p:cNvPr>
                <p:cNvPicPr/>
                <p:nvPr/>
              </p:nvPicPr>
              <p:blipFill>
                <a:blip r:embed="rId176"/>
                <a:stretch>
                  <a:fillRect/>
                </a:stretch>
              </p:blipFill>
              <p:spPr>
                <a:xfrm>
                  <a:off x="68358" y="3942737"/>
                  <a:ext cx="7674120" cy="213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7">
            <p14:nvContentPartPr>
              <p14:cNvPr id="163" name="Ink 162">
                <a:extLst>
                  <a:ext uri="{FF2B5EF4-FFF2-40B4-BE49-F238E27FC236}">
                    <a16:creationId xmlns:a16="http://schemas.microsoft.com/office/drawing/2014/main" id="{E81EF70F-FC7D-5B34-3F83-860CAEDD3251}"/>
                  </a:ext>
                </a:extLst>
              </p14:cNvPr>
              <p14:cNvContentPartPr/>
              <p14:nvPr/>
            </p14:nvContentPartPr>
            <p14:xfrm>
              <a:off x="2831718" y="5113097"/>
              <a:ext cx="3960" cy="34560"/>
            </p14:xfrm>
          </p:contentPart>
        </mc:Choice>
        <mc:Fallback>
          <p:pic>
            <p:nvPicPr>
              <p:cNvPr id="163" name="Ink 162">
                <a:extLst>
                  <a:ext uri="{FF2B5EF4-FFF2-40B4-BE49-F238E27FC236}">
                    <a16:creationId xmlns:a16="http://schemas.microsoft.com/office/drawing/2014/main" id="{E81EF70F-FC7D-5B34-3F83-860CAEDD3251}"/>
                  </a:ext>
                </a:extLst>
              </p:cNvPr>
              <p:cNvPicPr/>
              <p:nvPr/>
            </p:nvPicPr>
            <p:blipFill>
              <a:blip r:embed="rId178"/>
              <a:stretch>
                <a:fillRect/>
              </a:stretch>
            </p:blipFill>
            <p:spPr>
              <a:xfrm>
                <a:off x="2814078" y="5095097"/>
                <a:ext cx="39600" cy="70200"/>
              </a:xfrm>
              <a:prstGeom prst="rect">
                <a:avLst/>
              </a:prstGeom>
            </p:spPr>
          </p:pic>
        </mc:Fallback>
      </mc:AlternateContent>
      <p:grpSp>
        <p:nvGrpSpPr>
          <p:cNvPr id="166" name="Group 165">
            <a:extLst>
              <a:ext uri="{FF2B5EF4-FFF2-40B4-BE49-F238E27FC236}">
                <a16:creationId xmlns:a16="http://schemas.microsoft.com/office/drawing/2014/main" id="{19559087-B41E-3191-E8FA-0D6DB796A6EE}"/>
              </a:ext>
            </a:extLst>
          </p:cNvPr>
          <p:cNvGrpSpPr/>
          <p:nvPr/>
        </p:nvGrpSpPr>
        <p:grpSpPr>
          <a:xfrm>
            <a:off x="2565318" y="3023297"/>
            <a:ext cx="677520" cy="734760"/>
            <a:chOff x="2565318" y="3023297"/>
            <a:chExt cx="677520" cy="734760"/>
          </a:xfrm>
        </p:grpSpPr>
        <mc:AlternateContent xmlns:mc="http://schemas.openxmlformats.org/markup-compatibility/2006">
          <mc:Choice xmlns:p14="http://schemas.microsoft.com/office/powerpoint/2010/main" Requires="p14">
            <p:contentPart p14:bwMode="auto" r:id="rId179">
              <p14:nvContentPartPr>
                <p14:cNvPr id="164" name="Ink 163">
                  <a:extLst>
                    <a:ext uri="{FF2B5EF4-FFF2-40B4-BE49-F238E27FC236}">
                      <a16:creationId xmlns:a16="http://schemas.microsoft.com/office/drawing/2014/main" id="{0DFA2A2D-0991-B0BB-AB61-EC4282CFE126}"/>
                    </a:ext>
                  </a:extLst>
                </p14:cNvPr>
                <p14:cNvContentPartPr/>
                <p14:nvPr/>
              </p14:nvContentPartPr>
              <p14:xfrm>
                <a:off x="2652798" y="3158297"/>
                <a:ext cx="418320" cy="599760"/>
              </p14:xfrm>
            </p:contentPart>
          </mc:Choice>
          <mc:Fallback>
            <p:pic>
              <p:nvPicPr>
                <p:cNvPr id="164" name="Ink 163">
                  <a:extLst>
                    <a:ext uri="{FF2B5EF4-FFF2-40B4-BE49-F238E27FC236}">
                      <a16:creationId xmlns:a16="http://schemas.microsoft.com/office/drawing/2014/main" id="{0DFA2A2D-0991-B0BB-AB61-EC4282CFE126}"/>
                    </a:ext>
                  </a:extLst>
                </p:cNvPr>
                <p:cNvPicPr/>
                <p:nvPr/>
              </p:nvPicPr>
              <p:blipFill>
                <a:blip r:embed="rId180"/>
                <a:stretch>
                  <a:fillRect/>
                </a:stretch>
              </p:blipFill>
              <p:spPr>
                <a:xfrm>
                  <a:off x="2635158" y="3140297"/>
                  <a:ext cx="453960" cy="6354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65" name="Ink 164">
                  <a:extLst>
                    <a:ext uri="{FF2B5EF4-FFF2-40B4-BE49-F238E27FC236}">
                      <a16:creationId xmlns:a16="http://schemas.microsoft.com/office/drawing/2014/main" id="{1BF0B8E4-4FA6-3A6C-4E43-E5B84AAB19B0}"/>
                    </a:ext>
                  </a:extLst>
                </p14:cNvPr>
                <p14:cNvContentPartPr/>
                <p14:nvPr/>
              </p14:nvContentPartPr>
              <p14:xfrm>
                <a:off x="2565318" y="3023297"/>
                <a:ext cx="677520" cy="579600"/>
              </p14:xfrm>
            </p:contentPart>
          </mc:Choice>
          <mc:Fallback>
            <p:pic>
              <p:nvPicPr>
                <p:cNvPr id="165" name="Ink 164">
                  <a:extLst>
                    <a:ext uri="{FF2B5EF4-FFF2-40B4-BE49-F238E27FC236}">
                      <a16:creationId xmlns:a16="http://schemas.microsoft.com/office/drawing/2014/main" id="{1BF0B8E4-4FA6-3A6C-4E43-E5B84AAB19B0}"/>
                    </a:ext>
                  </a:extLst>
                </p:cNvPr>
                <p:cNvPicPr/>
                <p:nvPr/>
              </p:nvPicPr>
              <p:blipFill>
                <a:blip r:embed="rId182"/>
                <a:stretch>
                  <a:fillRect/>
                </a:stretch>
              </p:blipFill>
              <p:spPr>
                <a:xfrm>
                  <a:off x="2547318" y="3005657"/>
                  <a:ext cx="713160" cy="615240"/>
                </a:xfrm>
                <a:prstGeom prst="rect">
                  <a:avLst/>
                </a:prstGeom>
              </p:spPr>
            </p:pic>
          </mc:Fallback>
        </mc:AlternateContent>
      </p:grpSp>
      <p:grpSp>
        <p:nvGrpSpPr>
          <p:cNvPr id="169" name="Group 168">
            <a:extLst>
              <a:ext uri="{FF2B5EF4-FFF2-40B4-BE49-F238E27FC236}">
                <a16:creationId xmlns:a16="http://schemas.microsoft.com/office/drawing/2014/main" id="{9F5A88AC-A4EC-4D96-9D40-F52EE1064C54}"/>
              </a:ext>
            </a:extLst>
          </p:cNvPr>
          <p:cNvGrpSpPr/>
          <p:nvPr/>
        </p:nvGrpSpPr>
        <p:grpSpPr>
          <a:xfrm>
            <a:off x="2737398" y="5069537"/>
            <a:ext cx="731520" cy="619200"/>
            <a:chOff x="2737398" y="5069537"/>
            <a:chExt cx="731520" cy="619200"/>
          </a:xfrm>
        </p:grpSpPr>
        <mc:AlternateContent xmlns:mc="http://schemas.openxmlformats.org/markup-compatibility/2006">
          <mc:Choice xmlns:p14="http://schemas.microsoft.com/office/powerpoint/2010/main" Requires="p14">
            <p:contentPart p14:bwMode="auto" r:id="rId183">
              <p14:nvContentPartPr>
                <p14:cNvPr id="167" name="Ink 166">
                  <a:extLst>
                    <a:ext uri="{FF2B5EF4-FFF2-40B4-BE49-F238E27FC236}">
                      <a16:creationId xmlns:a16="http://schemas.microsoft.com/office/drawing/2014/main" id="{E6808A3B-EEA2-00F5-4DF3-89D0C31D2A43}"/>
                    </a:ext>
                  </a:extLst>
                </p14:cNvPr>
                <p14:cNvContentPartPr/>
                <p14:nvPr/>
              </p14:nvContentPartPr>
              <p14:xfrm>
                <a:off x="2821278" y="5069537"/>
                <a:ext cx="613080" cy="619200"/>
              </p14:xfrm>
            </p:contentPart>
          </mc:Choice>
          <mc:Fallback>
            <p:pic>
              <p:nvPicPr>
                <p:cNvPr id="167" name="Ink 166">
                  <a:extLst>
                    <a:ext uri="{FF2B5EF4-FFF2-40B4-BE49-F238E27FC236}">
                      <a16:creationId xmlns:a16="http://schemas.microsoft.com/office/drawing/2014/main" id="{E6808A3B-EEA2-00F5-4DF3-89D0C31D2A43}"/>
                    </a:ext>
                  </a:extLst>
                </p:cNvPr>
                <p:cNvPicPr/>
                <p:nvPr/>
              </p:nvPicPr>
              <p:blipFill>
                <a:blip r:embed="rId184"/>
                <a:stretch>
                  <a:fillRect/>
                </a:stretch>
              </p:blipFill>
              <p:spPr>
                <a:xfrm>
                  <a:off x="2803278" y="5051897"/>
                  <a:ext cx="648720" cy="6548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68" name="Ink 167">
                  <a:extLst>
                    <a:ext uri="{FF2B5EF4-FFF2-40B4-BE49-F238E27FC236}">
                      <a16:creationId xmlns:a16="http://schemas.microsoft.com/office/drawing/2014/main" id="{EB9C5F98-2B09-BEFE-0BE0-C1C20703D76A}"/>
                    </a:ext>
                  </a:extLst>
                </p14:cNvPr>
                <p14:cNvContentPartPr/>
                <p14:nvPr/>
              </p14:nvContentPartPr>
              <p14:xfrm>
                <a:off x="2737398" y="5092217"/>
                <a:ext cx="731520" cy="569160"/>
              </p14:xfrm>
            </p:contentPart>
          </mc:Choice>
          <mc:Fallback>
            <p:pic>
              <p:nvPicPr>
                <p:cNvPr id="168" name="Ink 167">
                  <a:extLst>
                    <a:ext uri="{FF2B5EF4-FFF2-40B4-BE49-F238E27FC236}">
                      <a16:creationId xmlns:a16="http://schemas.microsoft.com/office/drawing/2014/main" id="{EB9C5F98-2B09-BEFE-0BE0-C1C20703D76A}"/>
                    </a:ext>
                  </a:extLst>
                </p:cNvPr>
                <p:cNvPicPr/>
                <p:nvPr/>
              </p:nvPicPr>
              <p:blipFill>
                <a:blip r:embed="rId186"/>
                <a:stretch>
                  <a:fillRect/>
                </a:stretch>
              </p:blipFill>
              <p:spPr>
                <a:xfrm>
                  <a:off x="2719398" y="5074577"/>
                  <a:ext cx="767160" cy="604800"/>
                </a:xfrm>
                <a:prstGeom prst="rect">
                  <a:avLst/>
                </a:prstGeom>
              </p:spPr>
            </p:pic>
          </mc:Fallback>
        </mc:AlternateContent>
      </p:grpSp>
      <p:grpSp>
        <p:nvGrpSpPr>
          <p:cNvPr id="184" name="Group 183">
            <a:extLst>
              <a:ext uri="{FF2B5EF4-FFF2-40B4-BE49-F238E27FC236}">
                <a16:creationId xmlns:a16="http://schemas.microsoft.com/office/drawing/2014/main" id="{51A938A5-2976-D47A-0BE1-E2E6D65D9208}"/>
              </a:ext>
            </a:extLst>
          </p:cNvPr>
          <p:cNvGrpSpPr/>
          <p:nvPr/>
        </p:nvGrpSpPr>
        <p:grpSpPr>
          <a:xfrm>
            <a:off x="4954278" y="3073697"/>
            <a:ext cx="1925280" cy="549360"/>
            <a:chOff x="4954278" y="3073697"/>
            <a:chExt cx="1925280" cy="549360"/>
          </a:xfrm>
        </p:grpSpPr>
        <mc:AlternateContent xmlns:mc="http://schemas.openxmlformats.org/markup-compatibility/2006">
          <mc:Choice xmlns:p14="http://schemas.microsoft.com/office/powerpoint/2010/main" Requires="p14">
            <p:contentPart p14:bwMode="auto" r:id="rId187">
              <p14:nvContentPartPr>
                <p14:cNvPr id="170" name="Ink 169">
                  <a:extLst>
                    <a:ext uri="{FF2B5EF4-FFF2-40B4-BE49-F238E27FC236}">
                      <a16:creationId xmlns:a16="http://schemas.microsoft.com/office/drawing/2014/main" id="{96677988-CCFE-186D-EF1B-0A952EB0C8B1}"/>
                    </a:ext>
                  </a:extLst>
                </p14:cNvPr>
                <p14:cNvContentPartPr/>
                <p14:nvPr/>
              </p14:nvContentPartPr>
              <p14:xfrm>
                <a:off x="4954278" y="3073697"/>
                <a:ext cx="318240" cy="543960"/>
              </p14:xfrm>
            </p:contentPart>
          </mc:Choice>
          <mc:Fallback>
            <p:pic>
              <p:nvPicPr>
                <p:cNvPr id="170" name="Ink 169">
                  <a:extLst>
                    <a:ext uri="{FF2B5EF4-FFF2-40B4-BE49-F238E27FC236}">
                      <a16:creationId xmlns:a16="http://schemas.microsoft.com/office/drawing/2014/main" id="{96677988-CCFE-186D-EF1B-0A952EB0C8B1}"/>
                    </a:ext>
                  </a:extLst>
                </p:cNvPr>
                <p:cNvPicPr/>
                <p:nvPr/>
              </p:nvPicPr>
              <p:blipFill>
                <a:blip r:embed="rId188"/>
                <a:stretch>
                  <a:fillRect/>
                </a:stretch>
              </p:blipFill>
              <p:spPr>
                <a:xfrm>
                  <a:off x="4936638" y="3055697"/>
                  <a:ext cx="353880" cy="5796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71" name="Ink 170">
                  <a:extLst>
                    <a:ext uri="{FF2B5EF4-FFF2-40B4-BE49-F238E27FC236}">
                      <a16:creationId xmlns:a16="http://schemas.microsoft.com/office/drawing/2014/main" id="{CA2EFD62-1CE7-72BE-DAD9-512B5F2A1010}"/>
                    </a:ext>
                  </a:extLst>
                </p14:cNvPr>
                <p14:cNvContentPartPr/>
                <p14:nvPr/>
              </p14:nvContentPartPr>
              <p14:xfrm>
                <a:off x="5344878" y="3367097"/>
                <a:ext cx="201600" cy="255960"/>
              </p14:xfrm>
            </p:contentPart>
          </mc:Choice>
          <mc:Fallback>
            <p:pic>
              <p:nvPicPr>
                <p:cNvPr id="171" name="Ink 170">
                  <a:extLst>
                    <a:ext uri="{FF2B5EF4-FFF2-40B4-BE49-F238E27FC236}">
                      <a16:creationId xmlns:a16="http://schemas.microsoft.com/office/drawing/2014/main" id="{CA2EFD62-1CE7-72BE-DAD9-512B5F2A1010}"/>
                    </a:ext>
                  </a:extLst>
                </p:cNvPr>
                <p:cNvPicPr/>
                <p:nvPr/>
              </p:nvPicPr>
              <p:blipFill>
                <a:blip r:embed="rId190"/>
                <a:stretch>
                  <a:fillRect/>
                </a:stretch>
              </p:blipFill>
              <p:spPr>
                <a:xfrm>
                  <a:off x="5327238" y="3349457"/>
                  <a:ext cx="23724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72" name="Ink 171">
                  <a:extLst>
                    <a:ext uri="{FF2B5EF4-FFF2-40B4-BE49-F238E27FC236}">
                      <a16:creationId xmlns:a16="http://schemas.microsoft.com/office/drawing/2014/main" id="{01327D70-9F9D-E366-B531-62471D2C05AB}"/>
                    </a:ext>
                  </a:extLst>
                </p14:cNvPr>
                <p14:cNvContentPartPr/>
                <p14:nvPr/>
              </p14:nvContentPartPr>
              <p14:xfrm>
                <a:off x="5581758" y="3371777"/>
                <a:ext cx="217800" cy="239760"/>
              </p14:xfrm>
            </p:contentPart>
          </mc:Choice>
          <mc:Fallback>
            <p:pic>
              <p:nvPicPr>
                <p:cNvPr id="172" name="Ink 171">
                  <a:extLst>
                    <a:ext uri="{FF2B5EF4-FFF2-40B4-BE49-F238E27FC236}">
                      <a16:creationId xmlns:a16="http://schemas.microsoft.com/office/drawing/2014/main" id="{01327D70-9F9D-E366-B531-62471D2C05AB}"/>
                    </a:ext>
                  </a:extLst>
                </p:cNvPr>
                <p:cNvPicPr/>
                <p:nvPr/>
              </p:nvPicPr>
              <p:blipFill>
                <a:blip r:embed="rId192"/>
                <a:stretch>
                  <a:fillRect/>
                </a:stretch>
              </p:blipFill>
              <p:spPr>
                <a:xfrm>
                  <a:off x="5563758" y="3353777"/>
                  <a:ext cx="25344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73" name="Ink 172">
                  <a:extLst>
                    <a:ext uri="{FF2B5EF4-FFF2-40B4-BE49-F238E27FC236}">
                      <a16:creationId xmlns:a16="http://schemas.microsoft.com/office/drawing/2014/main" id="{08CF2D1C-AE81-7506-81B7-79B3F2D22EB1}"/>
                    </a:ext>
                  </a:extLst>
                </p14:cNvPr>
                <p14:cNvContentPartPr/>
                <p14:nvPr/>
              </p14:nvContentPartPr>
              <p14:xfrm>
                <a:off x="5782278" y="3351617"/>
                <a:ext cx="354240" cy="246960"/>
              </p14:xfrm>
            </p:contentPart>
          </mc:Choice>
          <mc:Fallback>
            <p:pic>
              <p:nvPicPr>
                <p:cNvPr id="173" name="Ink 172">
                  <a:extLst>
                    <a:ext uri="{FF2B5EF4-FFF2-40B4-BE49-F238E27FC236}">
                      <a16:creationId xmlns:a16="http://schemas.microsoft.com/office/drawing/2014/main" id="{08CF2D1C-AE81-7506-81B7-79B3F2D22EB1}"/>
                    </a:ext>
                  </a:extLst>
                </p:cNvPr>
                <p:cNvPicPr/>
                <p:nvPr/>
              </p:nvPicPr>
              <p:blipFill>
                <a:blip r:embed="rId194"/>
                <a:stretch>
                  <a:fillRect/>
                </a:stretch>
              </p:blipFill>
              <p:spPr>
                <a:xfrm>
                  <a:off x="5764278" y="3333617"/>
                  <a:ext cx="38988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74" name="Ink 173">
                  <a:extLst>
                    <a:ext uri="{FF2B5EF4-FFF2-40B4-BE49-F238E27FC236}">
                      <a16:creationId xmlns:a16="http://schemas.microsoft.com/office/drawing/2014/main" id="{B9DDAF30-E3C8-ED5A-9265-CFF42571DAAC}"/>
                    </a:ext>
                  </a:extLst>
                </p14:cNvPr>
                <p14:cNvContentPartPr/>
                <p14:nvPr/>
              </p14:nvContentPartPr>
              <p14:xfrm>
                <a:off x="6142278" y="3363497"/>
                <a:ext cx="180360" cy="198720"/>
              </p14:xfrm>
            </p:contentPart>
          </mc:Choice>
          <mc:Fallback>
            <p:pic>
              <p:nvPicPr>
                <p:cNvPr id="174" name="Ink 173">
                  <a:extLst>
                    <a:ext uri="{FF2B5EF4-FFF2-40B4-BE49-F238E27FC236}">
                      <a16:creationId xmlns:a16="http://schemas.microsoft.com/office/drawing/2014/main" id="{B9DDAF30-E3C8-ED5A-9265-CFF42571DAAC}"/>
                    </a:ext>
                  </a:extLst>
                </p:cNvPr>
                <p:cNvPicPr/>
                <p:nvPr/>
              </p:nvPicPr>
              <p:blipFill>
                <a:blip r:embed="rId196"/>
                <a:stretch>
                  <a:fillRect/>
                </a:stretch>
              </p:blipFill>
              <p:spPr>
                <a:xfrm>
                  <a:off x="6124278" y="3345497"/>
                  <a:ext cx="21600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75" name="Ink 174">
                  <a:extLst>
                    <a:ext uri="{FF2B5EF4-FFF2-40B4-BE49-F238E27FC236}">
                      <a16:creationId xmlns:a16="http://schemas.microsoft.com/office/drawing/2014/main" id="{87157821-2F24-F47B-8023-5640880D0ADD}"/>
                    </a:ext>
                  </a:extLst>
                </p14:cNvPr>
                <p14:cNvContentPartPr/>
                <p14:nvPr/>
              </p14:nvContentPartPr>
              <p14:xfrm>
                <a:off x="6297438" y="3267377"/>
                <a:ext cx="114840" cy="288360"/>
              </p14:xfrm>
            </p:contentPart>
          </mc:Choice>
          <mc:Fallback>
            <p:pic>
              <p:nvPicPr>
                <p:cNvPr id="175" name="Ink 174">
                  <a:extLst>
                    <a:ext uri="{FF2B5EF4-FFF2-40B4-BE49-F238E27FC236}">
                      <a16:creationId xmlns:a16="http://schemas.microsoft.com/office/drawing/2014/main" id="{87157821-2F24-F47B-8023-5640880D0ADD}"/>
                    </a:ext>
                  </a:extLst>
                </p:cNvPr>
                <p:cNvPicPr/>
                <p:nvPr/>
              </p:nvPicPr>
              <p:blipFill>
                <a:blip r:embed="rId198"/>
                <a:stretch>
                  <a:fillRect/>
                </a:stretch>
              </p:blipFill>
              <p:spPr>
                <a:xfrm>
                  <a:off x="6279438" y="3249737"/>
                  <a:ext cx="150480" cy="3240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76" name="Ink 175">
                  <a:extLst>
                    <a:ext uri="{FF2B5EF4-FFF2-40B4-BE49-F238E27FC236}">
                      <a16:creationId xmlns:a16="http://schemas.microsoft.com/office/drawing/2014/main" id="{A872992C-4DB0-CBE8-7CA7-6AB253DB6F9D}"/>
                    </a:ext>
                  </a:extLst>
                </p14:cNvPr>
                <p14:cNvContentPartPr/>
                <p14:nvPr/>
              </p14:nvContentPartPr>
              <p14:xfrm>
                <a:off x="6468078" y="3349817"/>
                <a:ext cx="28800" cy="174600"/>
              </p14:xfrm>
            </p:contentPart>
          </mc:Choice>
          <mc:Fallback>
            <p:pic>
              <p:nvPicPr>
                <p:cNvPr id="176" name="Ink 175">
                  <a:extLst>
                    <a:ext uri="{FF2B5EF4-FFF2-40B4-BE49-F238E27FC236}">
                      <a16:creationId xmlns:a16="http://schemas.microsoft.com/office/drawing/2014/main" id="{A872992C-4DB0-CBE8-7CA7-6AB253DB6F9D}"/>
                    </a:ext>
                  </a:extLst>
                </p:cNvPr>
                <p:cNvPicPr/>
                <p:nvPr/>
              </p:nvPicPr>
              <p:blipFill>
                <a:blip r:embed="rId200"/>
                <a:stretch>
                  <a:fillRect/>
                </a:stretch>
              </p:blipFill>
              <p:spPr>
                <a:xfrm>
                  <a:off x="6450438" y="3332177"/>
                  <a:ext cx="644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77" name="Ink 176">
                  <a:extLst>
                    <a:ext uri="{FF2B5EF4-FFF2-40B4-BE49-F238E27FC236}">
                      <a16:creationId xmlns:a16="http://schemas.microsoft.com/office/drawing/2014/main" id="{3A4241E4-1834-9EC5-3BFE-7BA13BD5A4F2}"/>
                    </a:ext>
                  </a:extLst>
                </p14:cNvPr>
                <p14:cNvContentPartPr/>
                <p14:nvPr/>
              </p14:nvContentPartPr>
              <p14:xfrm>
                <a:off x="6451878" y="3234617"/>
                <a:ext cx="427680" cy="381960"/>
              </p14:xfrm>
            </p:contentPart>
          </mc:Choice>
          <mc:Fallback>
            <p:pic>
              <p:nvPicPr>
                <p:cNvPr id="177" name="Ink 176">
                  <a:extLst>
                    <a:ext uri="{FF2B5EF4-FFF2-40B4-BE49-F238E27FC236}">
                      <a16:creationId xmlns:a16="http://schemas.microsoft.com/office/drawing/2014/main" id="{3A4241E4-1834-9EC5-3BFE-7BA13BD5A4F2}"/>
                    </a:ext>
                  </a:extLst>
                </p:cNvPr>
                <p:cNvPicPr/>
                <p:nvPr/>
              </p:nvPicPr>
              <p:blipFill>
                <a:blip r:embed="rId202"/>
                <a:stretch>
                  <a:fillRect/>
                </a:stretch>
              </p:blipFill>
              <p:spPr>
                <a:xfrm>
                  <a:off x="6434238" y="3216977"/>
                  <a:ext cx="463320" cy="417600"/>
                </a:xfrm>
                <a:prstGeom prst="rect">
                  <a:avLst/>
                </a:prstGeom>
              </p:spPr>
            </p:pic>
          </mc:Fallback>
        </mc:AlternateContent>
      </p:grpSp>
      <p:grpSp>
        <p:nvGrpSpPr>
          <p:cNvPr id="183" name="Group 182">
            <a:extLst>
              <a:ext uri="{FF2B5EF4-FFF2-40B4-BE49-F238E27FC236}">
                <a16:creationId xmlns:a16="http://schemas.microsoft.com/office/drawing/2014/main" id="{C2FDA842-98A6-E53B-8FD5-063EBFF82D4F}"/>
              </a:ext>
            </a:extLst>
          </p:cNvPr>
          <p:cNvGrpSpPr/>
          <p:nvPr/>
        </p:nvGrpSpPr>
        <p:grpSpPr>
          <a:xfrm>
            <a:off x="5284038" y="4222457"/>
            <a:ext cx="819360" cy="459720"/>
            <a:chOff x="5284038" y="4222457"/>
            <a:chExt cx="819360" cy="459720"/>
          </a:xfrm>
        </p:grpSpPr>
        <mc:AlternateContent xmlns:mc="http://schemas.openxmlformats.org/markup-compatibility/2006">
          <mc:Choice xmlns:p14="http://schemas.microsoft.com/office/powerpoint/2010/main" Requires="p14">
            <p:contentPart p14:bwMode="auto" r:id="rId203">
              <p14:nvContentPartPr>
                <p14:cNvPr id="178" name="Ink 177">
                  <a:extLst>
                    <a:ext uri="{FF2B5EF4-FFF2-40B4-BE49-F238E27FC236}">
                      <a16:creationId xmlns:a16="http://schemas.microsoft.com/office/drawing/2014/main" id="{42E961CF-D783-3407-EF46-E3D14937CB2F}"/>
                    </a:ext>
                  </a:extLst>
                </p14:cNvPr>
                <p14:cNvContentPartPr/>
                <p14:nvPr/>
              </p14:nvContentPartPr>
              <p14:xfrm>
                <a:off x="5284038" y="4247657"/>
                <a:ext cx="2160" cy="2160"/>
              </p14:xfrm>
            </p:contentPart>
          </mc:Choice>
          <mc:Fallback>
            <p:pic>
              <p:nvPicPr>
                <p:cNvPr id="178" name="Ink 177">
                  <a:extLst>
                    <a:ext uri="{FF2B5EF4-FFF2-40B4-BE49-F238E27FC236}">
                      <a16:creationId xmlns:a16="http://schemas.microsoft.com/office/drawing/2014/main" id="{42E961CF-D783-3407-EF46-E3D14937CB2F}"/>
                    </a:ext>
                  </a:extLst>
                </p:cNvPr>
                <p:cNvPicPr/>
                <p:nvPr/>
              </p:nvPicPr>
              <p:blipFill>
                <a:blip r:embed="rId204"/>
                <a:stretch>
                  <a:fillRect/>
                </a:stretch>
              </p:blipFill>
              <p:spPr>
                <a:xfrm>
                  <a:off x="5266398" y="4229657"/>
                  <a:ext cx="378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79" name="Ink 178">
                  <a:extLst>
                    <a:ext uri="{FF2B5EF4-FFF2-40B4-BE49-F238E27FC236}">
                      <a16:creationId xmlns:a16="http://schemas.microsoft.com/office/drawing/2014/main" id="{C711CC91-35A8-D802-B86D-DCAF1FD6643A}"/>
                    </a:ext>
                  </a:extLst>
                </p14:cNvPr>
                <p14:cNvContentPartPr/>
                <p14:nvPr/>
              </p14:nvContentPartPr>
              <p14:xfrm>
                <a:off x="5285838" y="4253777"/>
                <a:ext cx="86400" cy="393120"/>
              </p14:xfrm>
            </p:contentPart>
          </mc:Choice>
          <mc:Fallback>
            <p:pic>
              <p:nvPicPr>
                <p:cNvPr id="179" name="Ink 178">
                  <a:extLst>
                    <a:ext uri="{FF2B5EF4-FFF2-40B4-BE49-F238E27FC236}">
                      <a16:creationId xmlns:a16="http://schemas.microsoft.com/office/drawing/2014/main" id="{C711CC91-35A8-D802-B86D-DCAF1FD6643A}"/>
                    </a:ext>
                  </a:extLst>
                </p:cNvPr>
                <p:cNvPicPr/>
                <p:nvPr/>
              </p:nvPicPr>
              <p:blipFill>
                <a:blip r:embed="rId206"/>
                <a:stretch>
                  <a:fillRect/>
                </a:stretch>
              </p:blipFill>
              <p:spPr>
                <a:xfrm>
                  <a:off x="5268198" y="4236137"/>
                  <a:ext cx="122040" cy="4287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80" name="Ink 179">
                  <a:extLst>
                    <a:ext uri="{FF2B5EF4-FFF2-40B4-BE49-F238E27FC236}">
                      <a16:creationId xmlns:a16="http://schemas.microsoft.com/office/drawing/2014/main" id="{55AEC6BA-675F-9CA9-3529-998329CDABB6}"/>
                    </a:ext>
                  </a:extLst>
                </p14:cNvPr>
                <p14:cNvContentPartPr/>
                <p14:nvPr/>
              </p14:nvContentPartPr>
              <p14:xfrm>
                <a:off x="5302038" y="4222457"/>
                <a:ext cx="397800" cy="459720"/>
              </p14:xfrm>
            </p:contentPart>
          </mc:Choice>
          <mc:Fallback>
            <p:pic>
              <p:nvPicPr>
                <p:cNvPr id="180" name="Ink 179">
                  <a:extLst>
                    <a:ext uri="{FF2B5EF4-FFF2-40B4-BE49-F238E27FC236}">
                      <a16:creationId xmlns:a16="http://schemas.microsoft.com/office/drawing/2014/main" id="{55AEC6BA-675F-9CA9-3529-998329CDABB6}"/>
                    </a:ext>
                  </a:extLst>
                </p:cNvPr>
                <p:cNvPicPr/>
                <p:nvPr/>
              </p:nvPicPr>
              <p:blipFill>
                <a:blip r:embed="rId208"/>
                <a:stretch>
                  <a:fillRect/>
                </a:stretch>
              </p:blipFill>
              <p:spPr>
                <a:xfrm>
                  <a:off x="5284398" y="4204457"/>
                  <a:ext cx="433440" cy="4953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81" name="Ink 180">
                  <a:extLst>
                    <a:ext uri="{FF2B5EF4-FFF2-40B4-BE49-F238E27FC236}">
                      <a16:creationId xmlns:a16="http://schemas.microsoft.com/office/drawing/2014/main" id="{01DFBAFE-52D1-7B0B-5A46-6B8809AAD736}"/>
                    </a:ext>
                  </a:extLst>
                </p14:cNvPr>
                <p14:cNvContentPartPr/>
                <p14:nvPr/>
              </p14:nvContentPartPr>
              <p14:xfrm>
                <a:off x="5703798" y="4308497"/>
                <a:ext cx="93600" cy="356040"/>
              </p14:xfrm>
            </p:contentPart>
          </mc:Choice>
          <mc:Fallback>
            <p:pic>
              <p:nvPicPr>
                <p:cNvPr id="181" name="Ink 180">
                  <a:extLst>
                    <a:ext uri="{FF2B5EF4-FFF2-40B4-BE49-F238E27FC236}">
                      <a16:creationId xmlns:a16="http://schemas.microsoft.com/office/drawing/2014/main" id="{01DFBAFE-52D1-7B0B-5A46-6B8809AAD736}"/>
                    </a:ext>
                  </a:extLst>
                </p:cNvPr>
                <p:cNvPicPr/>
                <p:nvPr/>
              </p:nvPicPr>
              <p:blipFill>
                <a:blip r:embed="rId210"/>
                <a:stretch>
                  <a:fillRect/>
                </a:stretch>
              </p:blipFill>
              <p:spPr>
                <a:xfrm>
                  <a:off x="5686158" y="4290857"/>
                  <a:ext cx="129240" cy="3916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82" name="Ink 181">
                  <a:extLst>
                    <a:ext uri="{FF2B5EF4-FFF2-40B4-BE49-F238E27FC236}">
                      <a16:creationId xmlns:a16="http://schemas.microsoft.com/office/drawing/2014/main" id="{7DD6D47D-D1AC-D2D3-CA8B-E67E8393CF8E}"/>
                    </a:ext>
                  </a:extLst>
                </p14:cNvPr>
                <p14:cNvContentPartPr/>
                <p14:nvPr/>
              </p14:nvContentPartPr>
              <p14:xfrm>
                <a:off x="5914038" y="4417937"/>
                <a:ext cx="189360" cy="202320"/>
              </p14:xfrm>
            </p:contentPart>
          </mc:Choice>
          <mc:Fallback>
            <p:pic>
              <p:nvPicPr>
                <p:cNvPr id="182" name="Ink 181">
                  <a:extLst>
                    <a:ext uri="{FF2B5EF4-FFF2-40B4-BE49-F238E27FC236}">
                      <a16:creationId xmlns:a16="http://schemas.microsoft.com/office/drawing/2014/main" id="{7DD6D47D-D1AC-D2D3-CA8B-E67E8393CF8E}"/>
                    </a:ext>
                  </a:extLst>
                </p:cNvPr>
                <p:cNvPicPr/>
                <p:nvPr/>
              </p:nvPicPr>
              <p:blipFill>
                <a:blip r:embed="rId212"/>
                <a:stretch>
                  <a:fillRect/>
                </a:stretch>
              </p:blipFill>
              <p:spPr>
                <a:xfrm>
                  <a:off x="5896398" y="4399937"/>
                  <a:ext cx="225000" cy="237960"/>
                </a:xfrm>
                <a:prstGeom prst="rect">
                  <a:avLst/>
                </a:prstGeom>
              </p:spPr>
            </p:pic>
          </mc:Fallback>
        </mc:AlternateContent>
      </p:grpSp>
      <p:grpSp>
        <p:nvGrpSpPr>
          <p:cNvPr id="190" name="Group 189">
            <a:extLst>
              <a:ext uri="{FF2B5EF4-FFF2-40B4-BE49-F238E27FC236}">
                <a16:creationId xmlns:a16="http://schemas.microsoft.com/office/drawing/2014/main" id="{098A9225-C639-8C55-745F-8F2DA5EF4AD1}"/>
              </a:ext>
            </a:extLst>
          </p:cNvPr>
          <p:cNvGrpSpPr/>
          <p:nvPr/>
        </p:nvGrpSpPr>
        <p:grpSpPr>
          <a:xfrm>
            <a:off x="3970038" y="5099417"/>
            <a:ext cx="642240" cy="780120"/>
            <a:chOff x="3970038" y="5099417"/>
            <a:chExt cx="642240" cy="780120"/>
          </a:xfrm>
        </p:grpSpPr>
        <mc:AlternateContent xmlns:mc="http://schemas.openxmlformats.org/markup-compatibility/2006">
          <mc:Choice xmlns:p14="http://schemas.microsoft.com/office/powerpoint/2010/main" Requires="p14">
            <p:contentPart p14:bwMode="auto" r:id="rId213">
              <p14:nvContentPartPr>
                <p14:cNvPr id="185" name="Ink 184">
                  <a:extLst>
                    <a:ext uri="{FF2B5EF4-FFF2-40B4-BE49-F238E27FC236}">
                      <a16:creationId xmlns:a16="http://schemas.microsoft.com/office/drawing/2014/main" id="{790CDC26-AC21-BE94-7F8C-49A9BD7A6EE3}"/>
                    </a:ext>
                  </a:extLst>
                </p14:cNvPr>
                <p14:cNvContentPartPr/>
                <p14:nvPr/>
              </p14:nvContentPartPr>
              <p14:xfrm>
                <a:off x="4048518" y="5099417"/>
                <a:ext cx="237600" cy="259560"/>
              </p14:xfrm>
            </p:contentPart>
          </mc:Choice>
          <mc:Fallback>
            <p:pic>
              <p:nvPicPr>
                <p:cNvPr id="185" name="Ink 184">
                  <a:extLst>
                    <a:ext uri="{FF2B5EF4-FFF2-40B4-BE49-F238E27FC236}">
                      <a16:creationId xmlns:a16="http://schemas.microsoft.com/office/drawing/2014/main" id="{790CDC26-AC21-BE94-7F8C-49A9BD7A6EE3}"/>
                    </a:ext>
                  </a:extLst>
                </p:cNvPr>
                <p:cNvPicPr/>
                <p:nvPr/>
              </p:nvPicPr>
              <p:blipFill>
                <a:blip r:embed="rId214"/>
                <a:stretch>
                  <a:fillRect/>
                </a:stretch>
              </p:blipFill>
              <p:spPr>
                <a:xfrm>
                  <a:off x="4030518" y="5081417"/>
                  <a:ext cx="27324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86" name="Ink 185">
                  <a:extLst>
                    <a:ext uri="{FF2B5EF4-FFF2-40B4-BE49-F238E27FC236}">
                      <a16:creationId xmlns:a16="http://schemas.microsoft.com/office/drawing/2014/main" id="{6D93F21B-C8F0-842A-ADF8-2414745B9333}"/>
                    </a:ext>
                  </a:extLst>
                </p14:cNvPr>
                <p14:cNvContentPartPr/>
                <p14:nvPr/>
              </p14:nvContentPartPr>
              <p14:xfrm>
                <a:off x="4017918" y="5653817"/>
                <a:ext cx="35640" cy="225720"/>
              </p14:xfrm>
            </p:contentPart>
          </mc:Choice>
          <mc:Fallback>
            <p:pic>
              <p:nvPicPr>
                <p:cNvPr id="186" name="Ink 185">
                  <a:extLst>
                    <a:ext uri="{FF2B5EF4-FFF2-40B4-BE49-F238E27FC236}">
                      <a16:creationId xmlns:a16="http://schemas.microsoft.com/office/drawing/2014/main" id="{6D93F21B-C8F0-842A-ADF8-2414745B9333}"/>
                    </a:ext>
                  </a:extLst>
                </p:cNvPr>
                <p:cNvPicPr/>
                <p:nvPr/>
              </p:nvPicPr>
              <p:blipFill>
                <a:blip r:embed="rId216"/>
                <a:stretch>
                  <a:fillRect/>
                </a:stretch>
              </p:blipFill>
              <p:spPr>
                <a:xfrm>
                  <a:off x="4000278" y="5635817"/>
                  <a:ext cx="7128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87" name="Ink 186">
                  <a:extLst>
                    <a:ext uri="{FF2B5EF4-FFF2-40B4-BE49-F238E27FC236}">
                      <a16:creationId xmlns:a16="http://schemas.microsoft.com/office/drawing/2014/main" id="{6F8EAC6B-A2F6-A9DB-D14E-EB8F95B89834}"/>
                    </a:ext>
                  </a:extLst>
                </p14:cNvPr>
                <p14:cNvContentPartPr/>
                <p14:nvPr/>
              </p14:nvContentPartPr>
              <p14:xfrm>
                <a:off x="3970038" y="5770817"/>
                <a:ext cx="201240" cy="19080"/>
              </p14:xfrm>
            </p:contentPart>
          </mc:Choice>
          <mc:Fallback>
            <p:pic>
              <p:nvPicPr>
                <p:cNvPr id="187" name="Ink 186">
                  <a:extLst>
                    <a:ext uri="{FF2B5EF4-FFF2-40B4-BE49-F238E27FC236}">
                      <a16:creationId xmlns:a16="http://schemas.microsoft.com/office/drawing/2014/main" id="{6F8EAC6B-A2F6-A9DB-D14E-EB8F95B89834}"/>
                    </a:ext>
                  </a:extLst>
                </p:cNvPr>
                <p:cNvPicPr/>
                <p:nvPr/>
              </p:nvPicPr>
              <p:blipFill>
                <a:blip r:embed="rId218"/>
                <a:stretch>
                  <a:fillRect/>
                </a:stretch>
              </p:blipFill>
              <p:spPr>
                <a:xfrm>
                  <a:off x="3952038" y="5753177"/>
                  <a:ext cx="2368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88" name="Ink 187">
                  <a:extLst>
                    <a:ext uri="{FF2B5EF4-FFF2-40B4-BE49-F238E27FC236}">
                      <a16:creationId xmlns:a16="http://schemas.microsoft.com/office/drawing/2014/main" id="{27593D7C-986E-1AF2-8D7C-CBD2C8B46237}"/>
                    </a:ext>
                  </a:extLst>
                </p14:cNvPr>
                <p14:cNvContentPartPr/>
                <p14:nvPr/>
              </p14:nvContentPartPr>
              <p14:xfrm>
                <a:off x="4185678" y="5626817"/>
                <a:ext cx="201600" cy="232200"/>
              </p14:xfrm>
            </p:contentPart>
          </mc:Choice>
          <mc:Fallback>
            <p:pic>
              <p:nvPicPr>
                <p:cNvPr id="188" name="Ink 187">
                  <a:extLst>
                    <a:ext uri="{FF2B5EF4-FFF2-40B4-BE49-F238E27FC236}">
                      <a16:creationId xmlns:a16="http://schemas.microsoft.com/office/drawing/2014/main" id="{27593D7C-986E-1AF2-8D7C-CBD2C8B46237}"/>
                    </a:ext>
                  </a:extLst>
                </p:cNvPr>
                <p:cNvPicPr/>
                <p:nvPr/>
              </p:nvPicPr>
              <p:blipFill>
                <a:blip r:embed="rId220"/>
                <a:stretch>
                  <a:fillRect/>
                </a:stretch>
              </p:blipFill>
              <p:spPr>
                <a:xfrm>
                  <a:off x="4168038" y="5608817"/>
                  <a:ext cx="23724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89" name="Ink 188">
                  <a:extLst>
                    <a:ext uri="{FF2B5EF4-FFF2-40B4-BE49-F238E27FC236}">
                      <a16:creationId xmlns:a16="http://schemas.microsoft.com/office/drawing/2014/main" id="{8D50FF7C-0208-0BDA-1E40-E07CD6C07218}"/>
                    </a:ext>
                  </a:extLst>
                </p14:cNvPr>
                <p14:cNvContentPartPr/>
                <p14:nvPr/>
              </p14:nvContentPartPr>
              <p14:xfrm>
                <a:off x="4426518" y="5622137"/>
                <a:ext cx="185760" cy="230040"/>
              </p14:xfrm>
            </p:contentPart>
          </mc:Choice>
          <mc:Fallback>
            <p:pic>
              <p:nvPicPr>
                <p:cNvPr id="189" name="Ink 188">
                  <a:extLst>
                    <a:ext uri="{FF2B5EF4-FFF2-40B4-BE49-F238E27FC236}">
                      <a16:creationId xmlns:a16="http://schemas.microsoft.com/office/drawing/2014/main" id="{8D50FF7C-0208-0BDA-1E40-E07CD6C07218}"/>
                    </a:ext>
                  </a:extLst>
                </p:cNvPr>
                <p:cNvPicPr/>
                <p:nvPr/>
              </p:nvPicPr>
              <p:blipFill>
                <a:blip r:embed="rId222"/>
                <a:stretch>
                  <a:fillRect/>
                </a:stretch>
              </p:blipFill>
              <p:spPr>
                <a:xfrm>
                  <a:off x="4408518" y="5604497"/>
                  <a:ext cx="221400" cy="265680"/>
                </a:xfrm>
                <a:prstGeom prst="rect">
                  <a:avLst/>
                </a:prstGeom>
              </p:spPr>
            </p:pic>
          </mc:Fallback>
        </mc:AlternateContent>
      </p:grpSp>
      <p:grpSp>
        <p:nvGrpSpPr>
          <p:cNvPr id="202" name="Group 201">
            <a:extLst>
              <a:ext uri="{FF2B5EF4-FFF2-40B4-BE49-F238E27FC236}">
                <a16:creationId xmlns:a16="http://schemas.microsoft.com/office/drawing/2014/main" id="{58135AEA-6584-2C60-4ABC-2956FA75D771}"/>
              </a:ext>
            </a:extLst>
          </p:cNvPr>
          <p:cNvGrpSpPr/>
          <p:nvPr/>
        </p:nvGrpSpPr>
        <p:grpSpPr>
          <a:xfrm>
            <a:off x="4915758" y="5246657"/>
            <a:ext cx="2140560" cy="614880"/>
            <a:chOff x="4915758" y="5246657"/>
            <a:chExt cx="2140560" cy="614880"/>
          </a:xfrm>
        </p:grpSpPr>
        <mc:AlternateContent xmlns:mc="http://schemas.openxmlformats.org/markup-compatibility/2006">
          <mc:Choice xmlns:p14="http://schemas.microsoft.com/office/powerpoint/2010/main" Requires="p14">
            <p:contentPart p14:bwMode="auto" r:id="rId223">
              <p14:nvContentPartPr>
                <p14:cNvPr id="191" name="Ink 190">
                  <a:extLst>
                    <a:ext uri="{FF2B5EF4-FFF2-40B4-BE49-F238E27FC236}">
                      <a16:creationId xmlns:a16="http://schemas.microsoft.com/office/drawing/2014/main" id="{A2DE20FB-6E5F-B445-A6F9-9908532341B4}"/>
                    </a:ext>
                  </a:extLst>
                </p14:cNvPr>
                <p14:cNvContentPartPr/>
                <p14:nvPr/>
              </p14:nvContentPartPr>
              <p14:xfrm>
                <a:off x="4915758" y="5359337"/>
                <a:ext cx="410040" cy="45000"/>
              </p14:xfrm>
            </p:contentPart>
          </mc:Choice>
          <mc:Fallback>
            <p:pic>
              <p:nvPicPr>
                <p:cNvPr id="191" name="Ink 190">
                  <a:extLst>
                    <a:ext uri="{FF2B5EF4-FFF2-40B4-BE49-F238E27FC236}">
                      <a16:creationId xmlns:a16="http://schemas.microsoft.com/office/drawing/2014/main" id="{A2DE20FB-6E5F-B445-A6F9-9908532341B4}"/>
                    </a:ext>
                  </a:extLst>
                </p:cNvPr>
                <p:cNvPicPr/>
                <p:nvPr/>
              </p:nvPicPr>
              <p:blipFill>
                <a:blip r:embed="rId224"/>
                <a:stretch>
                  <a:fillRect/>
                </a:stretch>
              </p:blipFill>
              <p:spPr>
                <a:xfrm>
                  <a:off x="4898118" y="5341697"/>
                  <a:ext cx="4456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92" name="Ink 191">
                  <a:extLst>
                    <a:ext uri="{FF2B5EF4-FFF2-40B4-BE49-F238E27FC236}">
                      <a16:creationId xmlns:a16="http://schemas.microsoft.com/office/drawing/2014/main" id="{BCF0E0D8-716F-04DD-F460-034DDB200F3B}"/>
                    </a:ext>
                  </a:extLst>
                </p14:cNvPr>
                <p14:cNvContentPartPr/>
                <p14:nvPr/>
              </p14:nvContentPartPr>
              <p14:xfrm>
                <a:off x="5116638" y="5437817"/>
                <a:ext cx="124200" cy="310680"/>
              </p14:xfrm>
            </p:contentPart>
          </mc:Choice>
          <mc:Fallback>
            <p:pic>
              <p:nvPicPr>
                <p:cNvPr id="192" name="Ink 191">
                  <a:extLst>
                    <a:ext uri="{FF2B5EF4-FFF2-40B4-BE49-F238E27FC236}">
                      <a16:creationId xmlns:a16="http://schemas.microsoft.com/office/drawing/2014/main" id="{BCF0E0D8-716F-04DD-F460-034DDB200F3B}"/>
                    </a:ext>
                  </a:extLst>
                </p:cNvPr>
                <p:cNvPicPr/>
                <p:nvPr/>
              </p:nvPicPr>
              <p:blipFill>
                <a:blip r:embed="rId226"/>
                <a:stretch>
                  <a:fillRect/>
                </a:stretch>
              </p:blipFill>
              <p:spPr>
                <a:xfrm>
                  <a:off x="5098638" y="5419817"/>
                  <a:ext cx="15984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93" name="Ink 192">
                  <a:extLst>
                    <a:ext uri="{FF2B5EF4-FFF2-40B4-BE49-F238E27FC236}">
                      <a16:creationId xmlns:a16="http://schemas.microsoft.com/office/drawing/2014/main" id="{02C2AA21-BDEC-A289-4294-26BC6BE738AA}"/>
                    </a:ext>
                  </a:extLst>
                </p14:cNvPr>
                <p14:cNvContentPartPr/>
                <p14:nvPr/>
              </p14:nvContentPartPr>
              <p14:xfrm>
                <a:off x="5104758" y="5583257"/>
                <a:ext cx="463680" cy="211680"/>
              </p14:xfrm>
            </p:contentPart>
          </mc:Choice>
          <mc:Fallback>
            <p:pic>
              <p:nvPicPr>
                <p:cNvPr id="193" name="Ink 192">
                  <a:extLst>
                    <a:ext uri="{FF2B5EF4-FFF2-40B4-BE49-F238E27FC236}">
                      <a16:creationId xmlns:a16="http://schemas.microsoft.com/office/drawing/2014/main" id="{02C2AA21-BDEC-A289-4294-26BC6BE738AA}"/>
                    </a:ext>
                  </a:extLst>
                </p:cNvPr>
                <p:cNvPicPr/>
                <p:nvPr/>
              </p:nvPicPr>
              <p:blipFill>
                <a:blip r:embed="rId228"/>
                <a:stretch>
                  <a:fillRect/>
                </a:stretch>
              </p:blipFill>
              <p:spPr>
                <a:xfrm>
                  <a:off x="5086758" y="5565617"/>
                  <a:ext cx="49932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94" name="Ink 193">
                  <a:extLst>
                    <a:ext uri="{FF2B5EF4-FFF2-40B4-BE49-F238E27FC236}">
                      <a16:creationId xmlns:a16="http://schemas.microsoft.com/office/drawing/2014/main" id="{5AC1352A-C675-C3EF-B899-04412FE16617}"/>
                    </a:ext>
                  </a:extLst>
                </p14:cNvPr>
                <p14:cNvContentPartPr/>
                <p14:nvPr/>
              </p14:nvContentPartPr>
              <p14:xfrm>
                <a:off x="5589678" y="5490017"/>
                <a:ext cx="166680" cy="186840"/>
              </p14:xfrm>
            </p:contentPart>
          </mc:Choice>
          <mc:Fallback>
            <p:pic>
              <p:nvPicPr>
                <p:cNvPr id="194" name="Ink 193">
                  <a:extLst>
                    <a:ext uri="{FF2B5EF4-FFF2-40B4-BE49-F238E27FC236}">
                      <a16:creationId xmlns:a16="http://schemas.microsoft.com/office/drawing/2014/main" id="{5AC1352A-C675-C3EF-B899-04412FE16617}"/>
                    </a:ext>
                  </a:extLst>
                </p:cNvPr>
                <p:cNvPicPr/>
                <p:nvPr/>
              </p:nvPicPr>
              <p:blipFill>
                <a:blip r:embed="rId230"/>
                <a:stretch>
                  <a:fillRect/>
                </a:stretch>
              </p:blipFill>
              <p:spPr>
                <a:xfrm>
                  <a:off x="5571678" y="5472017"/>
                  <a:ext cx="20232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95" name="Ink 194">
                  <a:extLst>
                    <a:ext uri="{FF2B5EF4-FFF2-40B4-BE49-F238E27FC236}">
                      <a16:creationId xmlns:a16="http://schemas.microsoft.com/office/drawing/2014/main" id="{401BC08A-CBA0-48FB-E33B-6258C7872B75}"/>
                    </a:ext>
                  </a:extLst>
                </p14:cNvPr>
                <p14:cNvContentPartPr/>
                <p14:nvPr/>
              </p14:nvContentPartPr>
              <p14:xfrm>
                <a:off x="5784798" y="5454017"/>
                <a:ext cx="151200" cy="207360"/>
              </p14:xfrm>
            </p:contentPart>
          </mc:Choice>
          <mc:Fallback>
            <p:pic>
              <p:nvPicPr>
                <p:cNvPr id="195" name="Ink 194">
                  <a:extLst>
                    <a:ext uri="{FF2B5EF4-FFF2-40B4-BE49-F238E27FC236}">
                      <a16:creationId xmlns:a16="http://schemas.microsoft.com/office/drawing/2014/main" id="{401BC08A-CBA0-48FB-E33B-6258C7872B75}"/>
                    </a:ext>
                  </a:extLst>
                </p:cNvPr>
                <p:cNvPicPr/>
                <p:nvPr/>
              </p:nvPicPr>
              <p:blipFill>
                <a:blip r:embed="rId232"/>
                <a:stretch>
                  <a:fillRect/>
                </a:stretch>
              </p:blipFill>
              <p:spPr>
                <a:xfrm>
                  <a:off x="5766798" y="5436017"/>
                  <a:ext cx="18684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96" name="Ink 195">
                  <a:extLst>
                    <a:ext uri="{FF2B5EF4-FFF2-40B4-BE49-F238E27FC236}">
                      <a16:creationId xmlns:a16="http://schemas.microsoft.com/office/drawing/2014/main" id="{DCA2841A-5BA4-7ABE-E934-FA5C1976B479}"/>
                    </a:ext>
                  </a:extLst>
                </p14:cNvPr>
                <p14:cNvContentPartPr/>
                <p14:nvPr/>
              </p14:nvContentPartPr>
              <p14:xfrm>
                <a:off x="5981358" y="5453297"/>
                <a:ext cx="180360" cy="200520"/>
              </p14:xfrm>
            </p:contentPart>
          </mc:Choice>
          <mc:Fallback>
            <p:pic>
              <p:nvPicPr>
                <p:cNvPr id="196" name="Ink 195">
                  <a:extLst>
                    <a:ext uri="{FF2B5EF4-FFF2-40B4-BE49-F238E27FC236}">
                      <a16:creationId xmlns:a16="http://schemas.microsoft.com/office/drawing/2014/main" id="{DCA2841A-5BA4-7ABE-E934-FA5C1976B479}"/>
                    </a:ext>
                  </a:extLst>
                </p:cNvPr>
                <p:cNvPicPr/>
                <p:nvPr/>
              </p:nvPicPr>
              <p:blipFill>
                <a:blip r:embed="rId234"/>
                <a:stretch>
                  <a:fillRect/>
                </a:stretch>
              </p:blipFill>
              <p:spPr>
                <a:xfrm>
                  <a:off x="5963358" y="5435297"/>
                  <a:ext cx="21600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97" name="Ink 196">
                  <a:extLst>
                    <a:ext uri="{FF2B5EF4-FFF2-40B4-BE49-F238E27FC236}">
                      <a16:creationId xmlns:a16="http://schemas.microsoft.com/office/drawing/2014/main" id="{31DD9690-63F1-6760-C668-CF48EEC30B7A}"/>
                    </a:ext>
                  </a:extLst>
                </p14:cNvPr>
                <p14:cNvContentPartPr/>
                <p14:nvPr/>
              </p14:nvContentPartPr>
              <p14:xfrm>
                <a:off x="6195558" y="5412617"/>
                <a:ext cx="152280" cy="186120"/>
              </p14:xfrm>
            </p:contentPart>
          </mc:Choice>
          <mc:Fallback>
            <p:pic>
              <p:nvPicPr>
                <p:cNvPr id="197" name="Ink 196">
                  <a:extLst>
                    <a:ext uri="{FF2B5EF4-FFF2-40B4-BE49-F238E27FC236}">
                      <a16:creationId xmlns:a16="http://schemas.microsoft.com/office/drawing/2014/main" id="{31DD9690-63F1-6760-C668-CF48EEC30B7A}"/>
                    </a:ext>
                  </a:extLst>
                </p:cNvPr>
                <p:cNvPicPr/>
                <p:nvPr/>
              </p:nvPicPr>
              <p:blipFill>
                <a:blip r:embed="rId236"/>
                <a:stretch>
                  <a:fillRect/>
                </a:stretch>
              </p:blipFill>
              <p:spPr>
                <a:xfrm>
                  <a:off x="6177918" y="5394617"/>
                  <a:ext cx="18792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98" name="Ink 197">
                  <a:extLst>
                    <a:ext uri="{FF2B5EF4-FFF2-40B4-BE49-F238E27FC236}">
                      <a16:creationId xmlns:a16="http://schemas.microsoft.com/office/drawing/2014/main" id="{CE3B52AA-8306-BDC8-0DB9-232FA6241185}"/>
                    </a:ext>
                  </a:extLst>
                </p14:cNvPr>
                <p14:cNvContentPartPr/>
                <p14:nvPr/>
              </p14:nvContentPartPr>
              <p14:xfrm>
                <a:off x="6339918" y="5410097"/>
                <a:ext cx="117360" cy="200160"/>
              </p14:xfrm>
            </p:contentPart>
          </mc:Choice>
          <mc:Fallback>
            <p:pic>
              <p:nvPicPr>
                <p:cNvPr id="198" name="Ink 197">
                  <a:extLst>
                    <a:ext uri="{FF2B5EF4-FFF2-40B4-BE49-F238E27FC236}">
                      <a16:creationId xmlns:a16="http://schemas.microsoft.com/office/drawing/2014/main" id="{CE3B52AA-8306-BDC8-0DB9-232FA6241185}"/>
                    </a:ext>
                  </a:extLst>
                </p:cNvPr>
                <p:cNvPicPr/>
                <p:nvPr/>
              </p:nvPicPr>
              <p:blipFill>
                <a:blip r:embed="rId238"/>
                <a:stretch>
                  <a:fillRect/>
                </a:stretch>
              </p:blipFill>
              <p:spPr>
                <a:xfrm>
                  <a:off x="6321918" y="5392097"/>
                  <a:ext cx="15300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99" name="Ink 198">
                  <a:extLst>
                    <a:ext uri="{FF2B5EF4-FFF2-40B4-BE49-F238E27FC236}">
                      <a16:creationId xmlns:a16="http://schemas.microsoft.com/office/drawing/2014/main" id="{235BF53D-A278-46ED-6C8E-2AAF29B8CF45}"/>
                    </a:ext>
                  </a:extLst>
                </p14:cNvPr>
                <p14:cNvContentPartPr/>
                <p14:nvPr/>
              </p14:nvContentPartPr>
              <p14:xfrm>
                <a:off x="6516678" y="5448257"/>
                <a:ext cx="58320" cy="81360"/>
              </p14:xfrm>
            </p:contentPart>
          </mc:Choice>
          <mc:Fallback>
            <p:pic>
              <p:nvPicPr>
                <p:cNvPr id="199" name="Ink 198">
                  <a:extLst>
                    <a:ext uri="{FF2B5EF4-FFF2-40B4-BE49-F238E27FC236}">
                      <a16:creationId xmlns:a16="http://schemas.microsoft.com/office/drawing/2014/main" id="{235BF53D-A278-46ED-6C8E-2AAF29B8CF45}"/>
                    </a:ext>
                  </a:extLst>
                </p:cNvPr>
                <p:cNvPicPr/>
                <p:nvPr/>
              </p:nvPicPr>
              <p:blipFill>
                <a:blip r:embed="rId240"/>
                <a:stretch>
                  <a:fillRect/>
                </a:stretch>
              </p:blipFill>
              <p:spPr>
                <a:xfrm>
                  <a:off x="6499038" y="5430617"/>
                  <a:ext cx="939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00" name="Ink 199">
                  <a:extLst>
                    <a:ext uri="{FF2B5EF4-FFF2-40B4-BE49-F238E27FC236}">
                      <a16:creationId xmlns:a16="http://schemas.microsoft.com/office/drawing/2014/main" id="{B2DCBA91-5C47-AC18-7DED-B90D440DF549}"/>
                    </a:ext>
                  </a:extLst>
                </p14:cNvPr>
                <p14:cNvContentPartPr/>
                <p14:nvPr/>
              </p14:nvContentPartPr>
              <p14:xfrm>
                <a:off x="6399318" y="5246657"/>
                <a:ext cx="308520" cy="195840"/>
              </p14:xfrm>
            </p:contentPart>
          </mc:Choice>
          <mc:Fallback>
            <p:pic>
              <p:nvPicPr>
                <p:cNvPr id="200" name="Ink 199">
                  <a:extLst>
                    <a:ext uri="{FF2B5EF4-FFF2-40B4-BE49-F238E27FC236}">
                      <a16:creationId xmlns:a16="http://schemas.microsoft.com/office/drawing/2014/main" id="{B2DCBA91-5C47-AC18-7DED-B90D440DF549}"/>
                    </a:ext>
                  </a:extLst>
                </p:cNvPr>
                <p:cNvPicPr/>
                <p:nvPr/>
              </p:nvPicPr>
              <p:blipFill>
                <a:blip r:embed="rId242"/>
                <a:stretch>
                  <a:fillRect/>
                </a:stretch>
              </p:blipFill>
              <p:spPr>
                <a:xfrm>
                  <a:off x="6381318" y="5228657"/>
                  <a:ext cx="34416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01" name="Ink 200">
                  <a:extLst>
                    <a:ext uri="{FF2B5EF4-FFF2-40B4-BE49-F238E27FC236}">
                      <a16:creationId xmlns:a16="http://schemas.microsoft.com/office/drawing/2014/main" id="{9BEB636E-542B-7864-333F-DD0F8CF48BA2}"/>
                    </a:ext>
                  </a:extLst>
                </p14:cNvPr>
                <p14:cNvContentPartPr/>
                <p14:nvPr/>
              </p14:nvContentPartPr>
              <p14:xfrm>
                <a:off x="6788838" y="5350697"/>
                <a:ext cx="267480" cy="510840"/>
              </p14:xfrm>
            </p:contentPart>
          </mc:Choice>
          <mc:Fallback>
            <p:pic>
              <p:nvPicPr>
                <p:cNvPr id="201" name="Ink 200">
                  <a:extLst>
                    <a:ext uri="{FF2B5EF4-FFF2-40B4-BE49-F238E27FC236}">
                      <a16:creationId xmlns:a16="http://schemas.microsoft.com/office/drawing/2014/main" id="{9BEB636E-542B-7864-333F-DD0F8CF48BA2}"/>
                    </a:ext>
                  </a:extLst>
                </p:cNvPr>
                <p:cNvPicPr/>
                <p:nvPr/>
              </p:nvPicPr>
              <p:blipFill>
                <a:blip r:embed="rId244"/>
                <a:stretch>
                  <a:fillRect/>
                </a:stretch>
              </p:blipFill>
              <p:spPr>
                <a:xfrm>
                  <a:off x="6771198" y="5332697"/>
                  <a:ext cx="303120" cy="546480"/>
                </a:xfrm>
                <a:prstGeom prst="rect">
                  <a:avLst/>
                </a:prstGeom>
              </p:spPr>
            </p:pic>
          </mc:Fallback>
        </mc:AlternateContent>
      </p:grpSp>
      <p:grpSp>
        <p:nvGrpSpPr>
          <p:cNvPr id="224" name="Group 223">
            <a:extLst>
              <a:ext uri="{FF2B5EF4-FFF2-40B4-BE49-F238E27FC236}">
                <a16:creationId xmlns:a16="http://schemas.microsoft.com/office/drawing/2014/main" id="{D17CBFE3-5EED-7100-AE39-8642848040FD}"/>
              </a:ext>
            </a:extLst>
          </p:cNvPr>
          <p:cNvGrpSpPr/>
          <p:nvPr/>
        </p:nvGrpSpPr>
        <p:grpSpPr>
          <a:xfrm>
            <a:off x="7744638" y="2868497"/>
            <a:ext cx="4332240" cy="3067200"/>
            <a:chOff x="7744638" y="2868497"/>
            <a:chExt cx="4332240" cy="3067200"/>
          </a:xfrm>
        </p:grpSpPr>
        <mc:AlternateContent xmlns:mc="http://schemas.openxmlformats.org/markup-compatibility/2006">
          <mc:Choice xmlns:p14="http://schemas.microsoft.com/office/powerpoint/2010/main" Requires="p14">
            <p:contentPart p14:bwMode="auto" r:id="rId245">
              <p14:nvContentPartPr>
                <p14:cNvPr id="203" name="Ink 202">
                  <a:extLst>
                    <a:ext uri="{FF2B5EF4-FFF2-40B4-BE49-F238E27FC236}">
                      <a16:creationId xmlns:a16="http://schemas.microsoft.com/office/drawing/2014/main" id="{B82C3394-CC50-3296-BD28-E8CADF09363F}"/>
                    </a:ext>
                  </a:extLst>
                </p14:cNvPr>
                <p14:cNvContentPartPr/>
                <p14:nvPr/>
              </p14:nvContentPartPr>
              <p14:xfrm>
                <a:off x="7822038" y="4993217"/>
                <a:ext cx="4164840" cy="89280"/>
              </p14:xfrm>
            </p:contentPart>
          </mc:Choice>
          <mc:Fallback>
            <p:pic>
              <p:nvPicPr>
                <p:cNvPr id="203" name="Ink 202">
                  <a:extLst>
                    <a:ext uri="{FF2B5EF4-FFF2-40B4-BE49-F238E27FC236}">
                      <a16:creationId xmlns:a16="http://schemas.microsoft.com/office/drawing/2014/main" id="{B82C3394-CC50-3296-BD28-E8CADF09363F}"/>
                    </a:ext>
                  </a:extLst>
                </p:cNvPr>
                <p:cNvPicPr/>
                <p:nvPr/>
              </p:nvPicPr>
              <p:blipFill>
                <a:blip r:embed="rId246"/>
                <a:stretch>
                  <a:fillRect/>
                </a:stretch>
              </p:blipFill>
              <p:spPr>
                <a:xfrm>
                  <a:off x="7804038" y="4975577"/>
                  <a:ext cx="42004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04" name="Ink 203">
                  <a:extLst>
                    <a:ext uri="{FF2B5EF4-FFF2-40B4-BE49-F238E27FC236}">
                      <a16:creationId xmlns:a16="http://schemas.microsoft.com/office/drawing/2014/main" id="{D8EAC55E-5C48-E901-56A3-8FAFD76581A3}"/>
                    </a:ext>
                  </a:extLst>
                </p14:cNvPr>
                <p14:cNvContentPartPr/>
                <p14:nvPr/>
              </p14:nvContentPartPr>
              <p14:xfrm>
                <a:off x="11815518" y="4786577"/>
                <a:ext cx="261360" cy="594720"/>
              </p14:xfrm>
            </p:contentPart>
          </mc:Choice>
          <mc:Fallback>
            <p:pic>
              <p:nvPicPr>
                <p:cNvPr id="204" name="Ink 203">
                  <a:extLst>
                    <a:ext uri="{FF2B5EF4-FFF2-40B4-BE49-F238E27FC236}">
                      <a16:creationId xmlns:a16="http://schemas.microsoft.com/office/drawing/2014/main" id="{D8EAC55E-5C48-E901-56A3-8FAFD76581A3}"/>
                    </a:ext>
                  </a:extLst>
                </p:cNvPr>
                <p:cNvPicPr/>
                <p:nvPr/>
              </p:nvPicPr>
              <p:blipFill>
                <a:blip r:embed="rId248"/>
                <a:stretch>
                  <a:fillRect/>
                </a:stretch>
              </p:blipFill>
              <p:spPr>
                <a:xfrm>
                  <a:off x="11797878" y="4768577"/>
                  <a:ext cx="297000" cy="6303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05" name="Ink 204">
                  <a:extLst>
                    <a:ext uri="{FF2B5EF4-FFF2-40B4-BE49-F238E27FC236}">
                      <a16:creationId xmlns:a16="http://schemas.microsoft.com/office/drawing/2014/main" id="{2D692431-BF64-800A-EEA5-726F434CF95A}"/>
                    </a:ext>
                  </a:extLst>
                </p14:cNvPr>
                <p14:cNvContentPartPr/>
                <p14:nvPr/>
              </p14:nvContentPartPr>
              <p14:xfrm>
                <a:off x="7744638" y="4693697"/>
                <a:ext cx="275760" cy="582120"/>
              </p14:xfrm>
            </p:contentPart>
          </mc:Choice>
          <mc:Fallback>
            <p:pic>
              <p:nvPicPr>
                <p:cNvPr id="205" name="Ink 204">
                  <a:extLst>
                    <a:ext uri="{FF2B5EF4-FFF2-40B4-BE49-F238E27FC236}">
                      <a16:creationId xmlns:a16="http://schemas.microsoft.com/office/drawing/2014/main" id="{2D692431-BF64-800A-EEA5-726F434CF95A}"/>
                    </a:ext>
                  </a:extLst>
                </p:cNvPr>
                <p:cNvPicPr/>
                <p:nvPr/>
              </p:nvPicPr>
              <p:blipFill>
                <a:blip r:embed="rId250"/>
                <a:stretch>
                  <a:fillRect/>
                </a:stretch>
              </p:blipFill>
              <p:spPr>
                <a:xfrm>
                  <a:off x="7726638" y="4676057"/>
                  <a:ext cx="311400" cy="6177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07" name="Ink 206">
                  <a:extLst>
                    <a:ext uri="{FF2B5EF4-FFF2-40B4-BE49-F238E27FC236}">
                      <a16:creationId xmlns:a16="http://schemas.microsoft.com/office/drawing/2014/main" id="{32B2405F-3B3E-36CE-F0CE-802B872F3E5C}"/>
                    </a:ext>
                  </a:extLst>
                </p14:cNvPr>
                <p14:cNvContentPartPr/>
                <p14:nvPr/>
              </p14:nvContentPartPr>
              <p14:xfrm>
                <a:off x="9689718" y="4730777"/>
                <a:ext cx="73080" cy="475920"/>
              </p14:xfrm>
            </p:contentPart>
          </mc:Choice>
          <mc:Fallback>
            <p:pic>
              <p:nvPicPr>
                <p:cNvPr id="207" name="Ink 206">
                  <a:extLst>
                    <a:ext uri="{FF2B5EF4-FFF2-40B4-BE49-F238E27FC236}">
                      <a16:creationId xmlns:a16="http://schemas.microsoft.com/office/drawing/2014/main" id="{32B2405F-3B3E-36CE-F0CE-802B872F3E5C}"/>
                    </a:ext>
                  </a:extLst>
                </p:cNvPr>
                <p:cNvPicPr/>
                <p:nvPr/>
              </p:nvPicPr>
              <p:blipFill>
                <a:blip r:embed="rId252"/>
                <a:stretch>
                  <a:fillRect/>
                </a:stretch>
              </p:blipFill>
              <p:spPr>
                <a:xfrm>
                  <a:off x="9671718" y="4712777"/>
                  <a:ext cx="108720" cy="5115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08" name="Ink 207">
                  <a:extLst>
                    <a:ext uri="{FF2B5EF4-FFF2-40B4-BE49-F238E27FC236}">
                      <a16:creationId xmlns:a16="http://schemas.microsoft.com/office/drawing/2014/main" id="{BA6D87C4-1A79-2111-A8D6-D719E1059CAE}"/>
                    </a:ext>
                  </a:extLst>
                </p14:cNvPr>
                <p14:cNvContentPartPr/>
                <p14:nvPr/>
              </p14:nvContentPartPr>
              <p14:xfrm>
                <a:off x="9555078" y="5393177"/>
                <a:ext cx="409320" cy="542520"/>
              </p14:xfrm>
            </p:contentPart>
          </mc:Choice>
          <mc:Fallback>
            <p:pic>
              <p:nvPicPr>
                <p:cNvPr id="208" name="Ink 207">
                  <a:extLst>
                    <a:ext uri="{FF2B5EF4-FFF2-40B4-BE49-F238E27FC236}">
                      <a16:creationId xmlns:a16="http://schemas.microsoft.com/office/drawing/2014/main" id="{BA6D87C4-1A79-2111-A8D6-D719E1059CAE}"/>
                    </a:ext>
                  </a:extLst>
                </p:cNvPr>
                <p:cNvPicPr/>
                <p:nvPr/>
              </p:nvPicPr>
              <p:blipFill>
                <a:blip r:embed="rId254"/>
                <a:stretch>
                  <a:fillRect/>
                </a:stretch>
              </p:blipFill>
              <p:spPr>
                <a:xfrm>
                  <a:off x="9537078" y="5375537"/>
                  <a:ext cx="444960" cy="5781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6" name="Ink 25">
                  <a:extLst>
                    <a:ext uri="{FF2B5EF4-FFF2-40B4-BE49-F238E27FC236}">
                      <a16:creationId xmlns:a16="http://schemas.microsoft.com/office/drawing/2014/main" id="{13E83D47-D24F-022A-E929-792B43BC3669}"/>
                    </a:ext>
                  </a:extLst>
                </p14:cNvPr>
                <p14:cNvContentPartPr/>
                <p14:nvPr/>
              </p14:nvContentPartPr>
              <p14:xfrm>
                <a:off x="9880158" y="2977577"/>
                <a:ext cx="201600" cy="210960"/>
              </p14:xfrm>
            </p:contentPart>
          </mc:Choice>
          <mc:Fallback>
            <p:pic>
              <p:nvPicPr>
                <p:cNvPr id="26" name="Ink 25">
                  <a:extLst>
                    <a:ext uri="{FF2B5EF4-FFF2-40B4-BE49-F238E27FC236}">
                      <a16:creationId xmlns:a16="http://schemas.microsoft.com/office/drawing/2014/main" id="{13E83D47-D24F-022A-E929-792B43BC3669}"/>
                    </a:ext>
                  </a:extLst>
                </p:cNvPr>
                <p:cNvPicPr/>
                <p:nvPr/>
              </p:nvPicPr>
              <p:blipFill>
                <a:blip r:embed="rId256"/>
                <a:stretch>
                  <a:fillRect/>
                </a:stretch>
              </p:blipFill>
              <p:spPr>
                <a:xfrm>
                  <a:off x="9862518" y="2959577"/>
                  <a:ext cx="23724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7" name="Ink 26">
                  <a:extLst>
                    <a:ext uri="{FF2B5EF4-FFF2-40B4-BE49-F238E27FC236}">
                      <a16:creationId xmlns:a16="http://schemas.microsoft.com/office/drawing/2014/main" id="{84872334-BEE0-58A8-7851-CCA846AFA018}"/>
                    </a:ext>
                  </a:extLst>
                </p14:cNvPr>
                <p14:cNvContentPartPr/>
                <p14:nvPr/>
              </p14:nvContentPartPr>
              <p14:xfrm>
                <a:off x="10194438" y="2998097"/>
                <a:ext cx="62280" cy="169560"/>
              </p14:xfrm>
            </p:contentPart>
          </mc:Choice>
          <mc:Fallback>
            <p:pic>
              <p:nvPicPr>
                <p:cNvPr id="27" name="Ink 26">
                  <a:extLst>
                    <a:ext uri="{FF2B5EF4-FFF2-40B4-BE49-F238E27FC236}">
                      <a16:creationId xmlns:a16="http://schemas.microsoft.com/office/drawing/2014/main" id="{84872334-BEE0-58A8-7851-CCA846AFA018}"/>
                    </a:ext>
                  </a:extLst>
                </p:cNvPr>
                <p:cNvPicPr/>
                <p:nvPr/>
              </p:nvPicPr>
              <p:blipFill>
                <a:blip r:embed="rId258"/>
                <a:stretch>
                  <a:fillRect/>
                </a:stretch>
              </p:blipFill>
              <p:spPr>
                <a:xfrm>
                  <a:off x="10176438" y="2980097"/>
                  <a:ext cx="979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8" name="Ink 27">
                  <a:extLst>
                    <a:ext uri="{FF2B5EF4-FFF2-40B4-BE49-F238E27FC236}">
                      <a16:creationId xmlns:a16="http://schemas.microsoft.com/office/drawing/2014/main" id="{AF3213C6-9925-0758-A7B9-7B97CDAF0B6E}"/>
                    </a:ext>
                  </a:extLst>
                </p14:cNvPr>
                <p14:cNvContentPartPr/>
                <p14:nvPr/>
              </p14:nvContentPartPr>
              <p14:xfrm>
                <a:off x="10122798" y="3008897"/>
                <a:ext cx="138600" cy="134640"/>
              </p14:xfrm>
            </p:contentPart>
          </mc:Choice>
          <mc:Fallback>
            <p:pic>
              <p:nvPicPr>
                <p:cNvPr id="28" name="Ink 27">
                  <a:extLst>
                    <a:ext uri="{FF2B5EF4-FFF2-40B4-BE49-F238E27FC236}">
                      <a16:creationId xmlns:a16="http://schemas.microsoft.com/office/drawing/2014/main" id="{AF3213C6-9925-0758-A7B9-7B97CDAF0B6E}"/>
                    </a:ext>
                  </a:extLst>
                </p:cNvPr>
                <p:cNvPicPr/>
                <p:nvPr/>
              </p:nvPicPr>
              <p:blipFill>
                <a:blip r:embed="rId260"/>
                <a:stretch>
                  <a:fillRect/>
                </a:stretch>
              </p:blipFill>
              <p:spPr>
                <a:xfrm>
                  <a:off x="10105158" y="2991257"/>
                  <a:ext cx="1742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9" name="Ink 28">
                  <a:extLst>
                    <a:ext uri="{FF2B5EF4-FFF2-40B4-BE49-F238E27FC236}">
                      <a16:creationId xmlns:a16="http://schemas.microsoft.com/office/drawing/2014/main" id="{9D4EE83D-6583-7300-A8F5-8F6EFB17A8A5}"/>
                    </a:ext>
                  </a:extLst>
                </p14:cNvPr>
                <p14:cNvContentPartPr/>
                <p14:nvPr/>
              </p14:nvContentPartPr>
              <p14:xfrm>
                <a:off x="10310718" y="2998817"/>
                <a:ext cx="151200" cy="125640"/>
              </p14:xfrm>
            </p:contentPart>
          </mc:Choice>
          <mc:Fallback>
            <p:pic>
              <p:nvPicPr>
                <p:cNvPr id="29" name="Ink 28">
                  <a:extLst>
                    <a:ext uri="{FF2B5EF4-FFF2-40B4-BE49-F238E27FC236}">
                      <a16:creationId xmlns:a16="http://schemas.microsoft.com/office/drawing/2014/main" id="{9D4EE83D-6583-7300-A8F5-8F6EFB17A8A5}"/>
                    </a:ext>
                  </a:extLst>
                </p:cNvPr>
                <p:cNvPicPr/>
                <p:nvPr/>
              </p:nvPicPr>
              <p:blipFill>
                <a:blip r:embed="rId262"/>
                <a:stretch>
                  <a:fillRect/>
                </a:stretch>
              </p:blipFill>
              <p:spPr>
                <a:xfrm>
                  <a:off x="10292718" y="2981177"/>
                  <a:ext cx="1868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30" name="Ink 29">
                  <a:extLst>
                    <a:ext uri="{FF2B5EF4-FFF2-40B4-BE49-F238E27FC236}">
                      <a16:creationId xmlns:a16="http://schemas.microsoft.com/office/drawing/2014/main" id="{908E1D66-C898-1E05-A11B-8006D4795EB5}"/>
                    </a:ext>
                  </a:extLst>
                </p14:cNvPr>
                <p14:cNvContentPartPr/>
                <p14:nvPr/>
              </p14:nvContentPartPr>
              <p14:xfrm>
                <a:off x="10547958" y="2868497"/>
                <a:ext cx="173160" cy="226800"/>
              </p14:xfrm>
            </p:contentPart>
          </mc:Choice>
          <mc:Fallback>
            <p:pic>
              <p:nvPicPr>
                <p:cNvPr id="30" name="Ink 29">
                  <a:extLst>
                    <a:ext uri="{FF2B5EF4-FFF2-40B4-BE49-F238E27FC236}">
                      <a16:creationId xmlns:a16="http://schemas.microsoft.com/office/drawing/2014/main" id="{908E1D66-C898-1E05-A11B-8006D4795EB5}"/>
                    </a:ext>
                  </a:extLst>
                </p:cNvPr>
                <p:cNvPicPr/>
                <p:nvPr/>
              </p:nvPicPr>
              <p:blipFill>
                <a:blip r:embed="rId264"/>
                <a:stretch>
                  <a:fillRect/>
                </a:stretch>
              </p:blipFill>
              <p:spPr>
                <a:xfrm>
                  <a:off x="10530318" y="2850497"/>
                  <a:ext cx="20880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31" name="Ink 30">
                  <a:extLst>
                    <a:ext uri="{FF2B5EF4-FFF2-40B4-BE49-F238E27FC236}">
                      <a16:creationId xmlns:a16="http://schemas.microsoft.com/office/drawing/2014/main" id="{9F56D0A0-26DF-6A46-E7EA-E6EBA5909E81}"/>
                    </a:ext>
                  </a:extLst>
                </p14:cNvPr>
                <p14:cNvContentPartPr/>
                <p14:nvPr/>
              </p14:nvContentPartPr>
              <p14:xfrm>
                <a:off x="10295598" y="3336497"/>
                <a:ext cx="161280" cy="210600"/>
              </p14:xfrm>
            </p:contentPart>
          </mc:Choice>
          <mc:Fallback>
            <p:pic>
              <p:nvPicPr>
                <p:cNvPr id="31" name="Ink 30">
                  <a:extLst>
                    <a:ext uri="{FF2B5EF4-FFF2-40B4-BE49-F238E27FC236}">
                      <a16:creationId xmlns:a16="http://schemas.microsoft.com/office/drawing/2014/main" id="{9F56D0A0-26DF-6A46-E7EA-E6EBA5909E81}"/>
                    </a:ext>
                  </a:extLst>
                </p:cNvPr>
                <p:cNvPicPr/>
                <p:nvPr/>
              </p:nvPicPr>
              <p:blipFill>
                <a:blip r:embed="rId266"/>
                <a:stretch>
                  <a:fillRect/>
                </a:stretch>
              </p:blipFill>
              <p:spPr>
                <a:xfrm>
                  <a:off x="10277958" y="3318497"/>
                  <a:ext cx="19692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32" name="Ink 31">
                  <a:extLst>
                    <a:ext uri="{FF2B5EF4-FFF2-40B4-BE49-F238E27FC236}">
                      <a16:creationId xmlns:a16="http://schemas.microsoft.com/office/drawing/2014/main" id="{88BF5F0D-4C02-3B97-F5BD-1AD8E068A082}"/>
                    </a:ext>
                  </a:extLst>
                </p14:cNvPr>
                <p14:cNvContentPartPr/>
                <p14:nvPr/>
              </p14:nvContentPartPr>
              <p14:xfrm>
                <a:off x="10282278" y="3369617"/>
                <a:ext cx="156960" cy="129960"/>
              </p14:xfrm>
            </p:contentPart>
          </mc:Choice>
          <mc:Fallback>
            <p:pic>
              <p:nvPicPr>
                <p:cNvPr id="32" name="Ink 31">
                  <a:extLst>
                    <a:ext uri="{FF2B5EF4-FFF2-40B4-BE49-F238E27FC236}">
                      <a16:creationId xmlns:a16="http://schemas.microsoft.com/office/drawing/2014/main" id="{88BF5F0D-4C02-3B97-F5BD-1AD8E068A082}"/>
                    </a:ext>
                  </a:extLst>
                </p:cNvPr>
                <p:cNvPicPr/>
                <p:nvPr/>
              </p:nvPicPr>
              <p:blipFill>
                <a:blip r:embed="rId268"/>
                <a:stretch>
                  <a:fillRect/>
                </a:stretch>
              </p:blipFill>
              <p:spPr>
                <a:xfrm>
                  <a:off x="10264278" y="3351617"/>
                  <a:ext cx="1926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33" name="Ink 32">
                  <a:extLst>
                    <a:ext uri="{FF2B5EF4-FFF2-40B4-BE49-F238E27FC236}">
                      <a16:creationId xmlns:a16="http://schemas.microsoft.com/office/drawing/2014/main" id="{398F59DC-3927-0EB6-3783-4109BF39B842}"/>
                    </a:ext>
                  </a:extLst>
                </p14:cNvPr>
                <p14:cNvContentPartPr/>
                <p14:nvPr/>
              </p14:nvContentPartPr>
              <p14:xfrm>
                <a:off x="10501878" y="3376817"/>
                <a:ext cx="101520" cy="12240"/>
              </p14:xfrm>
            </p:contentPart>
          </mc:Choice>
          <mc:Fallback>
            <p:pic>
              <p:nvPicPr>
                <p:cNvPr id="33" name="Ink 32">
                  <a:extLst>
                    <a:ext uri="{FF2B5EF4-FFF2-40B4-BE49-F238E27FC236}">
                      <a16:creationId xmlns:a16="http://schemas.microsoft.com/office/drawing/2014/main" id="{398F59DC-3927-0EB6-3783-4109BF39B842}"/>
                    </a:ext>
                  </a:extLst>
                </p:cNvPr>
                <p:cNvPicPr/>
                <p:nvPr/>
              </p:nvPicPr>
              <p:blipFill>
                <a:blip r:embed="rId270"/>
                <a:stretch>
                  <a:fillRect/>
                </a:stretch>
              </p:blipFill>
              <p:spPr>
                <a:xfrm>
                  <a:off x="10483878" y="3358817"/>
                  <a:ext cx="1371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34" name="Ink 33">
                  <a:extLst>
                    <a:ext uri="{FF2B5EF4-FFF2-40B4-BE49-F238E27FC236}">
                      <a16:creationId xmlns:a16="http://schemas.microsoft.com/office/drawing/2014/main" id="{E3CB69D5-8E6F-B026-9CF0-E6B2B464F10A}"/>
                    </a:ext>
                  </a:extLst>
                </p14:cNvPr>
                <p14:cNvContentPartPr/>
                <p14:nvPr/>
              </p14:nvContentPartPr>
              <p14:xfrm>
                <a:off x="10543278" y="3444497"/>
                <a:ext cx="80280" cy="15480"/>
              </p14:xfrm>
            </p:contentPart>
          </mc:Choice>
          <mc:Fallback>
            <p:pic>
              <p:nvPicPr>
                <p:cNvPr id="34" name="Ink 33">
                  <a:extLst>
                    <a:ext uri="{FF2B5EF4-FFF2-40B4-BE49-F238E27FC236}">
                      <a16:creationId xmlns:a16="http://schemas.microsoft.com/office/drawing/2014/main" id="{E3CB69D5-8E6F-B026-9CF0-E6B2B464F10A}"/>
                    </a:ext>
                  </a:extLst>
                </p:cNvPr>
                <p:cNvPicPr/>
                <p:nvPr/>
              </p:nvPicPr>
              <p:blipFill>
                <a:blip r:embed="rId272"/>
                <a:stretch>
                  <a:fillRect/>
                </a:stretch>
              </p:blipFill>
              <p:spPr>
                <a:xfrm>
                  <a:off x="10525278" y="3426497"/>
                  <a:ext cx="1159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35" name="Ink 34">
                  <a:extLst>
                    <a:ext uri="{FF2B5EF4-FFF2-40B4-BE49-F238E27FC236}">
                      <a16:creationId xmlns:a16="http://schemas.microsoft.com/office/drawing/2014/main" id="{E34DE35A-F535-6E5C-1CFD-05817116537A}"/>
                    </a:ext>
                  </a:extLst>
                </p14:cNvPr>
                <p14:cNvContentPartPr/>
                <p14:nvPr/>
              </p14:nvContentPartPr>
              <p14:xfrm>
                <a:off x="10643718" y="3291497"/>
                <a:ext cx="206640" cy="208080"/>
              </p14:xfrm>
            </p:contentPart>
          </mc:Choice>
          <mc:Fallback>
            <p:pic>
              <p:nvPicPr>
                <p:cNvPr id="35" name="Ink 34">
                  <a:extLst>
                    <a:ext uri="{FF2B5EF4-FFF2-40B4-BE49-F238E27FC236}">
                      <a16:creationId xmlns:a16="http://schemas.microsoft.com/office/drawing/2014/main" id="{E34DE35A-F535-6E5C-1CFD-05817116537A}"/>
                    </a:ext>
                  </a:extLst>
                </p:cNvPr>
                <p:cNvPicPr/>
                <p:nvPr/>
              </p:nvPicPr>
              <p:blipFill>
                <a:blip r:embed="rId274"/>
                <a:stretch>
                  <a:fillRect/>
                </a:stretch>
              </p:blipFill>
              <p:spPr>
                <a:xfrm>
                  <a:off x="10625718" y="3273857"/>
                  <a:ext cx="24228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38" name="Ink 37">
                  <a:extLst>
                    <a:ext uri="{FF2B5EF4-FFF2-40B4-BE49-F238E27FC236}">
                      <a16:creationId xmlns:a16="http://schemas.microsoft.com/office/drawing/2014/main" id="{33CC4551-E638-2146-7FD4-D23E865EF492}"/>
                    </a:ext>
                  </a:extLst>
                </p14:cNvPr>
                <p14:cNvContentPartPr/>
                <p14:nvPr/>
              </p14:nvContentPartPr>
              <p14:xfrm>
                <a:off x="10983198" y="3193217"/>
                <a:ext cx="108720" cy="356400"/>
              </p14:xfrm>
            </p:contentPart>
          </mc:Choice>
          <mc:Fallback>
            <p:pic>
              <p:nvPicPr>
                <p:cNvPr id="38" name="Ink 37">
                  <a:extLst>
                    <a:ext uri="{FF2B5EF4-FFF2-40B4-BE49-F238E27FC236}">
                      <a16:creationId xmlns:a16="http://schemas.microsoft.com/office/drawing/2014/main" id="{33CC4551-E638-2146-7FD4-D23E865EF492}"/>
                    </a:ext>
                  </a:extLst>
                </p:cNvPr>
                <p:cNvPicPr/>
                <p:nvPr/>
              </p:nvPicPr>
              <p:blipFill>
                <a:blip r:embed="rId276"/>
                <a:stretch>
                  <a:fillRect/>
                </a:stretch>
              </p:blipFill>
              <p:spPr>
                <a:xfrm>
                  <a:off x="10965198" y="3175577"/>
                  <a:ext cx="144360" cy="3920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39" name="Ink 38">
                  <a:extLst>
                    <a:ext uri="{FF2B5EF4-FFF2-40B4-BE49-F238E27FC236}">
                      <a16:creationId xmlns:a16="http://schemas.microsoft.com/office/drawing/2014/main" id="{A7478EA0-3021-5D89-EB2B-0A500EAD409F}"/>
                    </a:ext>
                  </a:extLst>
                </p14:cNvPr>
                <p14:cNvContentPartPr/>
                <p14:nvPr/>
              </p14:nvContentPartPr>
              <p14:xfrm>
                <a:off x="11132958" y="3244697"/>
                <a:ext cx="108360" cy="219240"/>
              </p14:xfrm>
            </p:contentPart>
          </mc:Choice>
          <mc:Fallback>
            <p:pic>
              <p:nvPicPr>
                <p:cNvPr id="39" name="Ink 38">
                  <a:extLst>
                    <a:ext uri="{FF2B5EF4-FFF2-40B4-BE49-F238E27FC236}">
                      <a16:creationId xmlns:a16="http://schemas.microsoft.com/office/drawing/2014/main" id="{A7478EA0-3021-5D89-EB2B-0A500EAD409F}"/>
                    </a:ext>
                  </a:extLst>
                </p:cNvPr>
                <p:cNvPicPr/>
                <p:nvPr/>
              </p:nvPicPr>
              <p:blipFill>
                <a:blip r:embed="rId278"/>
                <a:stretch>
                  <a:fillRect/>
                </a:stretch>
              </p:blipFill>
              <p:spPr>
                <a:xfrm>
                  <a:off x="11114958" y="3227057"/>
                  <a:ext cx="14400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40" name="Ink 39">
                  <a:extLst>
                    <a:ext uri="{FF2B5EF4-FFF2-40B4-BE49-F238E27FC236}">
                      <a16:creationId xmlns:a16="http://schemas.microsoft.com/office/drawing/2014/main" id="{5AD24D92-2588-2676-32CA-BC3FA04A8F0B}"/>
                    </a:ext>
                  </a:extLst>
                </p14:cNvPr>
                <p14:cNvContentPartPr/>
                <p14:nvPr/>
              </p14:nvContentPartPr>
              <p14:xfrm>
                <a:off x="11312238" y="3379697"/>
                <a:ext cx="17280" cy="32400"/>
              </p14:xfrm>
            </p:contentPart>
          </mc:Choice>
          <mc:Fallback>
            <p:pic>
              <p:nvPicPr>
                <p:cNvPr id="40" name="Ink 39">
                  <a:extLst>
                    <a:ext uri="{FF2B5EF4-FFF2-40B4-BE49-F238E27FC236}">
                      <a16:creationId xmlns:a16="http://schemas.microsoft.com/office/drawing/2014/main" id="{5AD24D92-2588-2676-32CA-BC3FA04A8F0B}"/>
                    </a:ext>
                  </a:extLst>
                </p:cNvPr>
                <p:cNvPicPr/>
                <p:nvPr/>
              </p:nvPicPr>
              <p:blipFill>
                <a:blip r:embed="rId280"/>
                <a:stretch>
                  <a:fillRect/>
                </a:stretch>
              </p:blipFill>
              <p:spPr>
                <a:xfrm>
                  <a:off x="11294598" y="3361697"/>
                  <a:ext cx="529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41" name="Ink 40">
                  <a:extLst>
                    <a:ext uri="{FF2B5EF4-FFF2-40B4-BE49-F238E27FC236}">
                      <a16:creationId xmlns:a16="http://schemas.microsoft.com/office/drawing/2014/main" id="{DB859F55-B24E-4F71-0E84-8F36B467D973}"/>
                    </a:ext>
                  </a:extLst>
                </p14:cNvPr>
                <p14:cNvContentPartPr/>
                <p14:nvPr/>
              </p14:nvContentPartPr>
              <p14:xfrm>
                <a:off x="11411958" y="3230657"/>
                <a:ext cx="59760" cy="168120"/>
              </p14:xfrm>
            </p:contentPart>
          </mc:Choice>
          <mc:Fallback>
            <p:pic>
              <p:nvPicPr>
                <p:cNvPr id="41" name="Ink 40">
                  <a:extLst>
                    <a:ext uri="{FF2B5EF4-FFF2-40B4-BE49-F238E27FC236}">
                      <a16:creationId xmlns:a16="http://schemas.microsoft.com/office/drawing/2014/main" id="{DB859F55-B24E-4F71-0E84-8F36B467D973}"/>
                    </a:ext>
                  </a:extLst>
                </p:cNvPr>
                <p:cNvPicPr/>
                <p:nvPr/>
              </p:nvPicPr>
              <p:blipFill>
                <a:blip r:embed="rId282"/>
                <a:stretch>
                  <a:fillRect/>
                </a:stretch>
              </p:blipFill>
              <p:spPr>
                <a:xfrm>
                  <a:off x="11393958" y="3213017"/>
                  <a:ext cx="954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42" name="Ink 41">
                  <a:extLst>
                    <a:ext uri="{FF2B5EF4-FFF2-40B4-BE49-F238E27FC236}">
                      <a16:creationId xmlns:a16="http://schemas.microsoft.com/office/drawing/2014/main" id="{9B040647-057A-857A-F626-2AA80E8A21DF}"/>
                    </a:ext>
                  </a:extLst>
                </p14:cNvPr>
                <p14:cNvContentPartPr/>
                <p14:nvPr/>
              </p14:nvContentPartPr>
              <p14:xfrm>
                <a:off x="11481798" y="3202217"/>
                <a:ext cx="45000" cy="172080"/>
              </p14:xfrm>
            </p:contentPart>
          </mc:Choice>
          <mc:Fallback>
            <p:pic>
              <p:nvPicPr>
                <p:cNvPr id="42" name="Ink 41">
                  <a:extLst>
                    <a:ext uri="{FF2B5EF4-FFF2-40B4-BE49-F238E27FC236}">
                      <a16:creationId xmlns:a16="http://schemas.microsoft.com/office/drawing/2014/main" id="{9B040647-057A-857A-F626-2AA80E8A21DF}"/>
                    </a:ext>
                  </a:extLst>
                </p:cNvPr>
                <p:cNvPicPr/>
                <p:nvPr/>
              </p:nvPicPr>
              <p:blipFill>
                <a:blip r:embed="rId284"/>
                <a:stretch>
                  <a:fillRect/>
                </a:stretch>
              </p:blipFill>
              <p:spPr>
                <a:xfrm>
                  <a:off x="11464158" y="3184577"/>
                  <a:ext cx="806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43" name="Ink 42">
                  <a:extLst>
                    <a:ext uri="{FF2B5EF4-FFF2-40B4-BE49-F238E27FC236}">
                      <a16:creationId xmlns:a16="http://schemas.microsoft.com/office/drawing/2014/main" id="{FAEC3C79-57FA-F6F5-2246-52B97EBB03FE}"/>
                    </a:ext>
                  </a:extLst>
                </p14:cNvPr>
                <p14:cNvContentPartPr/>
                <p14:nvPr/>
              </p14:nvContentPartPr>
              <p14:xfrm>
                <a:off x="11332398" y="3236417"/>
                <a:ext cx="254160" cy="99360"/>
              </p14:xfrm>
            </p:contentPart>
          </mc:Choice>
          <mc:Fallback>
            <p:pic>
              <p:nvPicPr>
                <p:cNvPr id="43" name="Ink 42">
                  <a:extLst>
                    <a:ext uri="{FF2B5EF4-FFF2-40B4-BE49-F238E27FC236}">
                      <a16:creationId xmlns:a16="http://schemas.microsoft.com/office/drawing/2014/main" id="{FAEC3C79-57FA-F6F5-2246-52B97EBB03FE}"/>
                    </a:ext>
                  </a:extLst>
                </p:cNvPr>
                <p:cNvPicPr/>
                <p:nvPr/>
              </p:nvPicPr>
              <p:blipFill>
                <a:blip r:embed="rId286"/>
                <a:stretch>
                  <a:fillRect/>
                </a:stretch>
              </p:blipFill>
              <p:spPr>
                <a:xfrm>
                  <a:off x="11314758" y="3218417"/>
                  <a:ext cx="2898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44" name="Ink 43">
                  <a:extLst>
                    <a:ext uri="{FF2B5EF4-FFF2-40B4-BE49-F238E27FC236}">
                      <a16:creationId xmlns:a16="http://schemas.microsoft.com/office/drawing/2014/main" id="{BFB92506-B965-03D3-E233-89D7FA52CA76}"/>
                    </a:ext>
                  </a:extLst>
                </p14:cNvPr>
                <p14:cNvContentPartPr/>
                <p14:nvPr/>
              </p14:nvContentPartPr>
              <p14:xfrm>
                <a:off x="11388918" y="3278897"/>
                <a:ext cx="191160" cy="93240"/>
              </p14:xfrm>
            </p:contentPart>
          </mc:Choice>
          <mc:Fallback>
            <p:pic>
              <p:nvPicPr>
                <p:cNvPr id="44" name="Ink 43">
                  <a:extLst>
                    <a:ext uri="{FF2B5EF4-FFF2-40B4-BE49-F238E27FC236}">
                      <a16:creationId xmlns:a16="http://schemas.microsoft.com/office/drawing/2014/main" id="{BFB92506-B965-03D3-E233-89D7FA52CA76}"/>
                    </a:ext>
                  </a:extLst>
                </p:cNvPr>
                <p:cNvPicPr/>
                <p:nvPr/>
              </p:nvPicPr>
              <p:blipFill>
                <a:blip r:embed="rId288"/>
                <a:stretch>
                  <a:fillRect/>
                </a:stretch>
              </p:blipFill>
              <p:spPr>
                <a:xfrm>
                  <a:off x="11371278" y="3261257"/>
                  <a:ext cx="2268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45" name="Ink 44">
                  <a:extLst>
                    <a:ext uri="{FF2B5EF4-FFF2-40B4-BE49-F238E27FC236}">
                      <a16:creationId xmlns:a16="http://schemas.microsoft.com/office/drawing/2014/main" id="{D3B10485-1A35-4B8C-FE19-D1E523778EA8}"/>
                    </a:ext>
                  </a:extLst>
                </p14:cNvPr>
                <p14:cNvContentPartPr/>
                <p14:nvPr/>
              </p14:nvContentPartPr>
              <p14:xfrm>
                <a:off x="11594838" y="3109697"/>
                <a:ext cx="124200" cy="450360"/>
              </p14:xfrm>
            </p:contentPart>
          </mc:Choice>
          <mc:Fallback>
            <p:pic>
              <p:nvPicPr>
                <p:cNvPr id="45" name="Ink 44">
                  <a:extLst>
                    <a:ext uri="{FF2B5EF4-FFF2-40B4-BE49-F238E27FC236}">
                      <a16:creationId xmlns:a16="http://schemas.microsoft.com/office/drawing/2014/main" id="{D3B10485-1A35-4B8C-FE19-D1E523778EA8}"/>
                    </a:ext>
                  </a:extLst>
                </p:cNvPr>
                <p:cNvPicPr/>
                <p:nvPr/>
              </p:nvPicPr>
              <p:blipFill>
                <a:blip r:embed="rId290"/>
                <a:stretch>
                  <a:fillRect/>
                </a:stretch>
              </p:blipFill>
              <p:spPr>
                <a:xfrm>
                  <a:off x="11576838" y="3091697"/>
                  <a:ext cx="159840" cy="4860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09" name="Ink 208">
                  <a:extLst>
                    <a:ext uri="{FF2B5EF4-FFF2-40B4-BE49-F238E27FC236}">
                      <a16:creationId xmlns:a16="http://schemas.microsoft.com/office/drawing/2014/main" id="{71E9839B-B134-E2CF-48FF-F2D9FDD682FC}"/>
                    </a:ext>
                  </a:extLst>
                </p14:cNvPr>
                <p14:cNvContentPartPr/>
                <p14:nvPr/>
              </p14:nvContentPartPr>
              <p14:xfrm>
                <a:off x="8030118" y="3492017"/>
                <a:ext cx="1551600" cy="682560"/>
              </p14:xfrm>
            </p:contentPart>
          </mc:Choice>
          <mc:Fallback>
            <p:pic>
              <p:nvPicPr>
                <p:cNvPr id="209" name="Ink 208">
                  <a:extLst>
                    <a:ext uri="{FF2B5EF4-FFF2-40B4-BE49-F238E27FC236}">
                      <a16:creationId xmlns:a16="http://schemas.microsoft.com/office/drawing/2014/main" id="{71E9839B-B134-E2CF-48FF-F2D9FDD682FC}"/>
                    </a:ext>
                  </a:extLst>
                </p:cNvPr>
                <p:cNvPicPr/>
                <p:nvPr/>
              </p:nvPicPr>
              <p:blipFill>
                <a:blip r:embed="rId292"/>
                <a:stretch>
                  <a:fillRect/>
                </a:stretch>
              </p:blipFill>
              <p:spPr>
                <a:xfrm>
                  <a:off x="8012118" y="3474017"/>
                  <a:ext cx="1587240" cy="7182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10" name="Ink 209">
                  <a:extLst>
                    <a:ext uri="{FF2B5EF4-FFF2-40B4-BE49-F238E27FC236}">
                      <a16:creationId xmlns:a16="http://schemas.microsoft.com/office/drawing/2014/main" id="{2C4782E1-D35B-6B04-76B1-397162917218}"/>
                    </a:ext>
                  </a:extLst>
                </p14:cNvPr>
                <p14:cNvContentPartPr/>
                <p14:nvPr/>
              </p14:nvContentPartPr>
              <p14:xfrm>
                <a:off x="9582798" y="3680657"/>
                <a:ext cx="1425960" cy="490680"/>
              </p14:xfrm>
            </p:contentPart>
          </mc:Choice>
          <mc:Fallback>
            <p:pic>
              <p:nvPicPr>
                <p:cNvPr id="210" name="Ink 209">
                  <a:extLst>
                    <a:ext uri="{FF2B5EF4-FFF2-40B4-BE49-F238E27FC236}">
                      <a16:creationId xmlns:a16="http://schemas.microsoft.com/office/drawing/2014/main" id="{2C4782E1-D35B-6B04-76B1-397162917218}"/>
                    </a:ext>
                  </a:extLst>
                </p:cNvPr>
                <p:cNvPicPr/>
                <p:nvPr/>
              </p:nvPicPr>
              <p:blipFill>
                <a:blip r:embed="rId294"/>
                <a:stretch>
                  <a:fillRect/>
                </a:stretch>
              </p:blipFill>
              <p:spPr>
                <a:xfrm>
                  <a:off x="9565158" y="3663017"/>
                  <a:ext cx="1461600" cy="5263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12" name="Ink 211">
                  <a:extLst>
                    <a:ext uri="{FF2B5EF4-FFF2-40B4-BE49-F238E27FC236}">
                      <a16:creationId xmlns:a16="http://schemas.microsoft.com/office/drawing/2014/main" id="{9678077B-8999-B94D-204D-DBE9523019A0}"/>
                    </a:ext>
                  </a:extLst>
                </p14:cNvPr>
                <p14:cNvContentPartPr/>
                <p14:nvPr/>
              </p14:nvContentPartPr>
              <p14:xfrm>
                <a:off x="8400558" y="4493177"/>
                <a:ext cx="382320" cy="15120"/>
              </p14:xfrm>
            </p:contentPart>
          </mc:Choice>
          <mc:Fallback>
            <p:pic>
              <p:nvPicPr>
                <p:cNvPr id="212" name="Ink 211">
                  <a:extLst>
                    <a:ext uri="{FF2B5EF4-FFF2-40B4-BE49-F238E27FC236}">
                      <a16:creationId xmlns:a16="http://schemas.microsoft.com/office/drawing/2014/main" id="{9678077B-8999-B94D-204D-DBE9523019A0}"/>
                    </a:ext>
                  </a:extLst>
                </p:cNvPr>
                <p:cNvPicPr/>
                <p:nvPr/>
              </p:nvPicPr>
              <p:blipFill>
                <a:blip r:embed="rId296"/>
                <a:stretch>
                  <a:fillRect/>
                </a:stretch>
              </p:blipFill>
              <p:spPr>
                <a:xfrm>
                  <a:off x="8382918" y="4475177"/>
                  <a:ext cx="4179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13" name="Ink 212">
                  <a:extLst>
                    <a:ext uri="{FF2B5EF4-FFF2-40B4-BE49-F238E27FC236}">
                      <a16:creationId xmlns:a16="http://schemas.microsoft.com/office/drawing/2014/main" id="{8B37EBC5-6AAA-2479-54F7-5F0977B6FAA6}"/>
                    </a:ext>
                  </a:extLst>
                </p14:cNvPr>
                <p14:cNvContentPartPr/>
                <p14:nvPr/>
              </p14:nvContentPartPr>
              <p14:xfrm>
                <a:off x="10969878" y="4290857"/>
                <a:ext cx="11160" cy="462600"/>
              </p14:xfrm>
            </p:contentPart>
          </mc:Choice>
          <mc:Fallback>
            <p:pic>
              <p:nvPicPr>
                <p:cNvPr id="213" name="Ink 212">
                  <a:extLst>
                    <a:ext uri="{FF2B5EF4-FFF2-40B4-BE49-F238E27FC236}">
                      <a16:creationId xmlns:a16="http://schemas.microsoft.com/office/drawing/2014/main" id="{8B37EBC5-6AAA-2479-54F7-5F0977B6FAA6}"/>
                    </a:ext>
                  </a:extLst>
                </p:cNvPr>
                <p:cNvPicPr/>
                <p:nvPr/>
              </p:nvPicPr>
              <p:blipFill>
                <a:blip r:embed="rId298"/>
                <a:stretch>
                  <a:fillRect/>
                </a:stretch>
              </p:blipFill>
              <p:spPr>
                <a:xfrm>
                  <a:off x="10952238" y="4272857"/>
                  <a:ext cx="46800" cy="4982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14" name="Ink 213">
                  <a:extLst>
                    <a:ext uri="{FF2B5EF4-FFF2-40B4-BE49-F238E27FC236}">
                      <a16:creationId xmlns:a16="http://schemas.microsoft.com/office/drawing/2014/main" id="{F185B62F-595B-344C-D449-7EB3C74555C7}"/>
                    </a:ext>
                  </a:extLst>
                </p14:cNvPr>
                <p14:cNvContentPartPr/>
                <p14:nvPr/>
              </p14:nvContentPartPr>
              <p14:xfrm>
                <a:off x="10758918" y="4565177"/>
                <a:ext cx="338040" cy="18360"/>
              </p14:xfrm>
            </p:contentPart>
          </mc:Choice>
          <mc:Fallback>
            <p:pic>
              <p:nvPicPr>
                <p:cNvPr id="214" name="Ink 213">
                  <a:extLst>
                    <a:ext uri="{FF2B5EF4-FFF2-40B4-BE49-F238E27FC236}">
                      <a16:creationId xmlns:a16="http://schemas.microsoft.com/office/drawing/2014/main" id="{F185B62F-595B-344C-D449-7EB3C74555C7}"/>
                    </a:ext>
                  </a:extLst>
                </p:cNvPr>
                <p:cNvPicPr/>
                <p:nvPr/>
              </p:nvPicPr>
              <p:blipFill>
                <a:blip r:embed="rId300"/>
                <a:stretch>
                  <a:fillRect/>
                </a:stretch>
              </p:blipFill>
              <p:spPr>
                <a:xfrm>
                  <a:off x="10741278" y="4547177"/>
                  <a:ext cx="3736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16" name="Ink 215">
                  <a:extLst>
                    <a:ext uri="{FF2B5EF4-FFF2-40B4-BE49-F238E27FC236}">
                      <a16:creationId xmlns:a16="http://schemas.microsoft.com/office/drawing/2014/main" id="{90D257FD-8C15-FCE1-3F09-CA3D9C110E1F}"/>
                    </a:ext>
                  </a:extLst>
                </p14:cNvPr>
                <p14:cNvContentPartPr/>
                <p14:nvPr/>
              </p14:nvContentPartPr>
              <p14:xfrm>
                <a:off x="9335478" y="4389137"/>
                <a:ext cx="203040" cy="176400"/>
              </p14:xfrm>
            </p:contentPart>
          </mc:Choice>
          <mc:Fallback>
            <p:pic>
              <p:nvPicPr>
                <p:cNvPr id="216" name="Ink 215">
                  <a:extLst>
                    <a:ext uri="{FF2B5EF4-FFF2-40B4-BE49-F238E27FC236}">
                      <a16:creationId xmlns:a16="http://schemas.microsoft.com/office/drawing/2014/main" id="{90D257FD-8C15-FCE1-3F09-CA3D9C110E1F}"/>
                    </a:ext>
                  </a:extLst>
                </p:cNvPr>
                <p:cNvPicPr/>
                <p:nvPr/>
              </p:nvPicPr>
              <p:blipFill>
                <a:blip r:embed="rId302"/>
                <a:stretch>
                  <a:fillRect/>
                </a:stretch>
              </p:blipFill>
              <p:spPr>
                <a:xfrm>
                  <a:off x="9317478" y="4371497"/>
                  <a:ext cx="23868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17" name="Ink 216">
                  <a:extLst>
                    <a:ext uri="{FF2B5EF4-FFF2-40B4-BE49-F238E27FC236}">
                      <a16:creationId xmlns:a16="http://schemas.microsoft.com/office/drawing/2014/main" id="{5D93134F-7E16-56BA-9646-711CBAE5E866}"/>
                    </a:ext>
                  </a:extLst>
                </p14:cNvPr>
                <p14:cNvContentPartPr/>
                <p14:nvPr/>
              </p14:nvContentPartPr>
              <p14:xfrm>
                <a:off x="9607998" y="4475177"/>
                <a:ext cx="22320" cy="60840"/>
              </p14:xfrm>
            </p:contentPart>
          </mc:Choice>
          <mc:Fallback>
            <p:pic>
              <p:nvPicPr>
                <p:cNvPr id="217" name="Ink 216">
                  <a:extLst>
                    <a:ext uri="{FF2B5EF4-FFF2-40B4-BE49-F238E27FC236}">
                      <a16:creationId xmlns:a16="http://schemas.microsoft.com/office/drawing/2014/main" id="{5D93134F-7E16-56BA-9646-711CBAE5E866}"/>
                    </a:ext>
                  </a:extLst>
                </p:cNvPr>
                <p:cNvPicPr/>
                <p:nvPr/>
              </p:nvPicPr>
              <p:blipFill>
                <a:blip r:embed="rId304"/>
                <a:stretch>
                  <a:fillRect/>
                </a:stretch>
              </p:blipFill>
              <p:spPr>
                <a:xfrm>
                  <a:off x="9590358" y="4457177"/>
                  <a:ext cx="57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18" name="Ink 217">
                  <a:extLst>
                    <a:ext uri="{FF2B5EF4-FFF2-40B4-BE49-F238E27FC236}">
                      <a16:creationId xmlns:a16="http://schemas.microsoft.com/office/drawing/2014/main" id="{FAC9B222-8E5C-8336-E2DF-D9FAB03CF1A3}"/>
                    </a:ext>
                  </a:extLst>
                </p14:cNvPr>
                <p14:cNvContentPartPr/>
                <p14:nvPr/>
              </p14:nvContentPartPr>
              <p14:xfrm>
                <a:off x="9553278" y="4329377"/>
                <a:ext cx="39960" cy="48960"/>
              </p14:xfrm>
            </p:contentPart>
          </mc:Choice>
          <mc:Fallback>
            <p:pic>
              <p:nvPicPr>
                <p:cNvPr id="218" name="Ink 217">
                  <a:extLst>
                    <a:ext uri="{FF2B5EF4-FFF2-40B4-BE49-F238E27FC236}">
                      <a16:creationId xmlns:a16="http://schemas.microsoft.com/office/drawing/2014/main" id="{FAC9B222-8E5C-8336-E2DF-D9FAB03CF1A3}"/>
                    </a:ext>
                  </a:extLst>
                </p:cNvPr>
                <p:cNvPicPr/>
                <p:nvPr/>
              </p:nvPicPr>
              <p:blipFill>
                <a:blip r:embed="rId306"/>
                <a:stretch>
                  <a:fillRect/>
                </a:stretch>
              </p:blipFill>
              <p:spPr>
                <a:xfrm>
                  <a:off x="9535278" y="4311377"/>
                  <a:ext cx="756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19" name="Ink 218">
                  <a:extLst>
                    <a:ext uri="{FF2B5EF4-FFF2-40B4-BE49-F238E27FC236}">
                      <a16:creationId xmlns:a16="http://schemas.microsoft.com/office/drawing/2014/main" id="{748452A7-40B2-2AB4-B9C0-E0327D7631A7}"/>
                    </a:ext>
                  </a:extLst>
                </p14:cNvPr>
                <p14:cNvContentPartPr/>
                <p14:nvPr/>
              </p14:nvContentPartPr>
              <p14:xfrm>
                <a:off x="9744078" y="4421537"/>
                <a:ext cx="86760" cy="86760"/>
              </p14:xfrm>
            </p:contentPart>
          </mc:Choice>
          <mc:Fallback>
            <p:pic>
              <p:nvPicPr>
                <p:cNvPr id="219" name="Ink 218">
                  <a:extLst>
                    <a:ext uri="{FF2B5EF4-FFF2-40B4-BE49-F238E27FC236}">
                      <a16:creationId xmlns:a16="http://schemas.microsoft.com/office/drawing/2014/main" id="{748452A7-40B2-2AB4-B9C0-E0327D7631A7}"/>
                    </a:ext>
                  </a:extLst>
                </p:cNvPr>
                <p:cNvPicPr/>
                <p:nvPr/>
              </p:nvPicPr>
              <p:blipFill>
                <a:blip r:embed="rId308"/>
                <a:stretch>
                  <a:fillRect/>
                </a:stretch>
              </p:blipFill>
              <p:spPr>
                <a:xfrm>
                  <a:off x="9726438" y="4403537"/>
                  <a:ext cx="1224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20" name="Ink 219">
                  <a:extLst>
                    <a:ext uri="{FF2B5EF4-FFF2-40B4-BE49-F238E27FC236}">
                      <a16:creationId xmlns:a16="http://schemas.microsoft.com/office/drawing/2014/main" id="{2F832978-5821-CB89-8420-A6B9B61FB743}"/>
                    </a:ext>
                  </a:extLst>
                </p14:cNvPr>
                <p14:cNvContentPartPr/>
                <p14:nvPr/>
              </p14:nvContentPartPr>
              <p14:xfrm>
                <a:off x="9817158" y="4286177"/>
                <a:ext cx="90360" cy="195480"/>
              </p14:xfrm>
            </p:contentPart>
          </mc:Choice>
          <mc:Fallback>
            <p:pic>
              <p:nvPicPr>
                <p:cNvPr id="220" name="Ink 219">
                  <a:extLst>
                    <a:ext uri="{FF2B5EF4-FFF2-40B4-BE49-F238E27FC236}">
                      <a16:creationId xmlns:a16="http://schemas.microsoft.com/office/drawing/2014/main" id="{2F832978-5821-CB89-8420-A6B9B61FB743}"/>
                    </a:ext>
                  </a:extLst>
                </p:cNvPr>
                <p:cNvPicPr/>
                <p:nvPr/>
              </p:nvPicPr>
              <p:blipFill>
                <a:blip r:embed="rId310"/>
                <a:stretch>
                  <a:fillRect/>
                </a:stretch>
              </p:blipFill>
              <p:spPr>
                <a:xfrm>
                  <a:off x="9799158" y="4268537"/>
                  <a:ext cx="12600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21" name="Ink 220">
                  <a:extLst>
                    <a:ext uri="{FF2B5EF4-FFF2-40B4-BE49-F238E27FC236}">
                      <a16:creationId xmlns:a16="http://schemas.microsoft.com/office/drawing/2014/main" id="{059B6100-D8B8-FABF-B2DA-EBF4314FEBAE}"/>
                    </a:ext>
                  </a:extLst>
                </p14:cNvPr>
                <p14:cNvContentPartPr/>
                <p14:nvPr/>
              </p14:nvContentPartPr>
              <p14:xfrm>
                <a:off x="9994278" y="4336577"/>
                <a:ext cx="155520" cy="140760"/>
              </p14:xfrm>
            </p:contentPart>
          </mc:Choice>
          <mc:Fallback>
            <p:pic>
              <p:nvPicPr>
                <p:cNvPr id="221" name="Ink 220">
                  <a:extLst>
                    <a:ext uri="{FF2B5EF4-FFF2-40B4-BE49-F238E27FC236}">
                      <a16:creationId xmlns:a16="http://schemas.microsoft.com/office/drawing/2014/main" id="{059B6100-D8B8-FABF-B2DA-EBF4314FEBAE}"/>
                    </a:ext>
                  </a:extLst>
                </p:cNvPr>
                <p:cNvPicPr/>
                <p:nvPr/>
              </p:nvPicPr>
              <p:blipFill>
                <a:blip r:embed="rId312"/>
                <a:stretch>
                  <a:fillRect/>
                </a:stretch>
              </p:blipFill>
              <p:spPr>
                <a:xfrm>
                  <a:off x="9976638" y="4318937"/>
                  <a:ext cx="1911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22" name="Ink 221">
                  <a:extLst>
                    <a:ext uri="{FF2B5EF4-FFF2-40B4-BE49-F238E27FC236}">
                      <a16:creationId xmlns:a16="http://schemas.microsoft.com/office/drawing/2014/main" id="{847AC496-E0B1-1B5D-CCA7-70E05FA4507A}"/>
                    </a:ext>
                  </a:extLst>
                </p14:cNvPr>
                <p14:cNvContentPartPr/>
                <p14:nvPr/>
              </p14:nvContentPartPr>
              <p14:xfrm>
                <a:off x="10152318" y="4302737"/>
                <a:ext cx="103680" cy="125640"/>
              </p14:xfrm>
            </p:contentPart>
          </mc:Choice>
          <mc:Fallback>
            <p:pic>
              <p:nvPicPr>
                <p:cNvPr id="222" name="Ink 221">
                  <a:extLst>
                    <a:ext uri="{FF2B5EF4-FFF2-40B4-BE49-F238E27FC236}">
                      <a16:creationId xmlns:a16="http://schemas.microsoft.com/office/drawing/2014/main" id="{847AC496-E0B1-1B5D-CCA7-70E05FA4507A}"/>
                    </a:ext>
                  </a:extLst>
                </p:cNvPr>
                <p:cNvPicPr/>
                <p:nvPr/>
              </p:nvPicPr>
              <p:blipFill>
                <a:blip r:embed="rId314"/>
                <a:stretch>
                  <a:fillRect/>
                </a:stretch>
              </p:blipFill>
              <p:spPr>
                <a:xfrm>
                  <a:off x="10134678" y="4284737"/>
                  <a:ext cx="1393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23" name="Ink 222">
                  <a:extLst>
                    <a:ext uri="{FF2B5EF4-FFF2-40B4-BE49-F238E27FC236}">
                      <a16:creationId xmlns:a16="http://schemas.microsoft.com/office/drawing/2014/main" id="{0829D036-E6C6-C9E0-DFA1-9FBD7B8A5B4F}"/>
                    </a:ext>
                  </a:extLst>
                </p14:cNvPr>
                <p14:cNvContentPartPr/>
                <p14:nvPr/>
              </p14:nvContentPartPr>
              <p14:xfrm>
                <a:off x="10298838" y="4263497"/>
                <a:ext cx="221040" cy="108360"/>
              </p14:xfrm>
            </p:contentPart>
          </mc:Choice>
          <mc:Fallback>
            <p:pic>
              <p:nvPicPr>
                <p:cNvPr id="223" name="Ink 222">
                  <a:extLst>
                    <a:ext uri="{FF2B5EF4-FFF2-40B4-BE49-F238E27FC236}">
                      <a16:creationId xmlns:a16="http://schemas.microsoft.com/office/drawing/2014/main" id="{0829D036-E6C6-C9E0-DFA1-9FBD7B8A5B4F}"/>
                    </a:ext>
                  </a:extLst>
                </p:cNvPr>
                <p:cNvPicPr/>
                <p:nvPr/>
              </p:nvPicPr>
              <p:blipFill>
                <a:blip r:embed="rId316"/>
                <a:stretch>
                  <a:fillRect/>
                </a:stretch>
              </p:blipFill>
              <p:spPr>
                <a:xfrm>
                  <a:off x="10281198" y="4245857"/>
                  <a:ext cx="256680" cy="144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7">
            <p14:nvContentPartPr>
              <p14:cNvPr id="225" name="Ink 224">
                <a:extLst>
                  <a:ext uri="{FF2B5EF4-FFF2-40B4-BE49-F238E27FC236}">
                    <a16:creationId xmlns:a16="http://schemas.microsoft.com/office/drawing/2014/main" id="{6CFBA8BD-BF34-716A-88FB-D263F9A273D9}"/>
                  </a:ext>
                </a:extLst>
              </p14:cNvPr>
              <p14:cNvContentPartPr/>
              <p14:nvPr/>
            </p14:nvContentPartPr>
            <p14:xfrm>
              <a:off x="4121598" y="4275737"/>
              <a:ext cx="226440" cy="322200"/>
            </p14:xfrm>
          </p:contentPart>
        </mc:Choice>
        <mc:Fallback>
          <p:pic>
            <p:nvPicPr>
              <p:cNvPr id="225" name="Ink 224">
                <a:extLst>
                  <a:ext uri="{FF2B5EF4-FFF2-40B4-BE49-F238E27FC236}">
                    <a16:creationId xmlns:a16="http://schemas.microsoft.com/office/drawing/2014/main" id="{6CFBA8BD-BF34-716A-88FB-D263F9A273D9}"/>
                  </a:ext>
                </a:extLst>
              </p:cNvPr>
              <p:cNvPicPr/>
              <p:nvPr/>
            </p:nvPicPr>
            <p:blipFill>
              <a:blip r:embed="rId318"/>
              <a:stretch>
                <a:fillRect/>
              </a:stretch>
            </p:blipFill>
            <p:spPr>
              <a:xfrm>
                <a:off x="4103958" y="4258097"/>
                <a:ext cx="262080" cy="357840"/>
              </a:xfrm>
              <a:prstGeom prst="rect">
                <a:avLst/>
              </a:prstGeom>
            </p:spPr>
          </p:pic>
        </mc:Fallback>
      </mc:AlternateContent>
    </p:spTree>
    <p:extLst>
      <p:ext uri="{BB962C8B-B14F-4D97-AF65-F5344CB8AC3E}">
        <p14:creationId xmlns:p14="http://schemas.microsoft.com/office/powerpoint/2010/main" val="3559811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72D75861-10CC-77A8-1366-0D3F8CFC3074}"/>
                  </a:ext>
                </a:extLst>
              </p:cNvPr>
              <p:cNvSpPr txBox="1"/>
              <p:nvPr/>
            </p:nvSpPr>
            <p:spPr>
              <a:xfrm>
                <a:off x="-1" y="0"/>
                <a:ext cx="12192001" cy="245881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Ex. 2) For each problem, (a) find the critical numbers of (if any), (b) find the open interval(s) on which the function is increasing or decreasing, (c) apply the First Derivative Test to identify all relative extrema.</a:t>
                </a:r>
              </a:p>
              <a:p>
                <a:pPr algn="ctr"/>
                <a:r>
                  <a:rPr lang="en-US" sz="4800" b="1" dirty="0">
                    <a:effectLst>
                      <a:outerShdw blurRad="38100" dist="38100" dir="2700000" algn="tl">
                        <a:srgbClr val="000000">
                          <a:alpha val="43137"/>
                        </a:srgbClr>
                      </a:outerShdw>
                    </a:effectLst>
                  </a:rPr>
                  <a:t> </a:t>
                </a:r>
                <a14:m>
                  <m:oMath xmlns:m="http://schemas.openxmlformats.org/officeDocument/2006/math">
                    <m:r>
                      <a:rPr lang="en-US" sz="4000" b="1" i="1" smtClean="0">
                        <a:effectLst>
                          <a:outerShdw blurRad="38100" dist="38100" dir="2700000" algn="tl">
                            <a:srgbClr val="000000">
                              <a:alpha val="43137"/>
                            </a:srgbClr>
                          </a:outerShdw>
                        </a:effectLst>
                        <a:latin typeface="Cambria Math" panose="02040503050406030204" pitchFamily="18" charset="0"/>
                      </a:rPr>
                      <m:t>𝒇</m:t>
                    </m:r>
                    <m:d>
                      <m:dPr>
                        <m:ctrlPr>
                          <a:rPr lang="en-US" sz="4000" b="1" i="1" smtClean="0">
                            <a:effectLst>
                              <a:outerShdw blurRad="38100" dist="38100" dir="2700000" algn="tl">
                                <a:srgbClr val="000000">
                                  <a:alpha val="43137"/>
                                </a:srgbClr>
                              </a:outerShdw>
                            </a:effectLst>
                            <a:latin typeface="Cambria Math" panose="02040503050406030204" pitchFamily="18" charset="0"/>
                          </a:rPr>
                        </m:ctrlPr>
                      </m:dPr>
                      <m:e>
                        <m:r>
                          <a:rPr lang="en-US" sz="4000" b="1" i="1" smtClean="0">
                            <a:effectLst>
                              <a:outerShdw blurRad="38100" dist="38100" dir="2700000" algn="tl">
                                <a:srgbClr val="000000">
                                  <a:alpha val="43137"/>
                                </a:srgbClr>
                              </a:outerShdw>
                            </a:effectLst>
                            <a:latin typeface="Cambria Math" panose="02040503050406030204" pitchFamily="18" charset="0"/>
                          </a:rPr>
                          <m:t>𝒙</m:t>
                        </m:r>
                      </m:e>
                    </m:d>
                    <m:r>
                      <a:rPr lang="en-US" sz="4000" b="1" i="1" smtClean="0">
                        <a:effectLst>
                          <a:outerShdw blurRad="38100" dist="38100" dir="2700000" algn="tl">
                            <a:srgbClr val="000000">
                              <a:alpha val="43137"/>
                            </a:srgbClr>
                          </a:outerShdw>
                        </a:effectLst>
                        <a:latin typeface="Cambria Math" panose="02040503050406030204" pitchFamily="18" charset="0"/>
                      </a:rPr>
                      <m:t>=</m:t>
                    </m:r>
                    <m:sSup>
                      <m:sSupPr>
                        <m:ctrlPr>
                          <a:rPr lang="en-US" sz="4000" b="1" i="1" smtClean="0">
                            <a:effectLst>
                              <a:outerShdw blurRad="38100" dist="38100" dir="2700000" algn="tl">
                                <a:srgbClr val="000000">
                                  <a:alpha val="43137"/>
                                </a:srgbClr>
                              </a:outerShdw>
                            </a:effectLst>
                            <a:latin typeface="Cambria Math" panose="02040503050406030204" pitchFamily="18" charset="0"/>
                          </a:rPr>
                        </m:ctrlPr>
                      </m:sSupPr>
                      <m:e>
                        <m:d>
                          <m:dPr>
                            <m:ctrlPr>
                              <a:rPr lang="en-US" sz="4000" b="1" i="1" smtClean="0">
                                <a:effectLst>
                                  <a:outerShdw blurRad="38100" dist="38100" dir="2700000" algn="tl">
                                    <a:srgbClr val="000000">
                                      <a:alpha val="43137"/>
                                    </a:srgbClr>
                                  </a:outerShdw>
                                </a:effectLst>
                                <a:latin typeface="Cambria Math" panose="02040503050406030204" pitchFamily="18" charset="0"/>
                              </a:rPr>
                            </m:ctrlPr>
                          </m:dPr>
                          <m:e>
                            <m:r>
                              <a:rPr lang="en-US" sz="4000" b="1" i="1" smtClean="0">
                                <a:effectLst>
                                  <a:outerShdw blurRad="38100" dist="38100" dir="2700000" algn="tl">
                                    <a:srgbClr val="000000">
                                      <a:alpha val="43137"/>
                                    </a:srgbClr>
                                  </a:outerShdw>
                                </a:effectLst>
                                <a:latin typeface="Cambria Math" panose="02040503050406030204" pitchFamily="18" charset="0"/>
                              </a:rPr>
                              <m:t>𝒙</m:t>
                            </m:r>
                            <m:r>
                              <a:rPr lang="en-US" sz="4000" b="1" i="1" smtClean="0">
                                <a:effectLst>
                                  <a:outerShdw blurRad="38100" dist="38100" dir="2700000" algn="tl">
                                    <a:srgbClr val="000000">
                                      <a:alpha val="43137"/>
                                    </a:srgbClr>
                                  </a:outerShdw>
                                </a:effectLst>
                                <a:latin typeface="Cambria Math" panose="02040503050406030204" pitchFamily="18" charset="0"/>
                              </a:rPr>
                              <m:t>−</m:t>
                            </m:r>
                            <m:r>
                              <a:rPr lang="en-US" sz="4000" b="1" i="1" smtClean="0">
                                <a:effectLst>
                                  <a:outerShdw blurRad="38100" dist="38100" dir="2700000" algn="tl">
                                    <a:srgbClr val="000000">
                                      <a:alpha val="43137"/>
                                    </a:srgbClr>
                                  </a:outerShdw>
                                </a:effectLst>
                                <a:latin typeface="Cambria Math" panose="02040503050406030204" pitchFamily="18" charset="0"/>
                              </a:rPr>
                              <m:t>𝟓</m:t>
                            </m:r>
                          </m:e>
                        </m:d>
                      </m:e>
                      <m:sup>
                        <m:f>
                          <m:fPr>
                            <m:ctrlPr>
                              <a:rPr lang="en-US" sz="4000" b="1" i="1" smtClean="0">
                                <a:effectLst>
                                  <a:outerShdw blurRad="38100" dist="38100" dir="2700000" algn="tl">
                                    <a:srgbClr val="000000">
                                      <a:alpha val="43137"/>
                                    </a:srgbClr>
                                  </a:outerShdw>
                                </a:effectLst>
                                <a:latin typeface="Cambria Math" panose="02040503050406030204" pitchFamily="18" charset="0"/>
                              </a:rPr>
                            </m:ctrlPr>
                          </m:fPr>
                          <m:num>
                            <m:r>
                              <a:rPr lang="en-US" sz="4000" b="1" i="1" smtClean="0">
                                <a:effectLst>
                                  <a:outerShdw blurRad="38100" dist="38100" dir="2700000" algn="tl">
                                    <a:srgbClr val="000000">
                                      <a:alpha val="43137"/>
                                    </a:srgbClr>
                                  </a:outerShdw>
                                </a:effectLst>
                                <a:latin typeface="Cambria Math" panose="02040503050406030204" pitchFamily="18" charset="0"/>
                              </a:rPr>
                              <m:t>𝟐</m:t>
                            </m:r>
                          </m:num>
                          <m:den>
                            <m:r>
                              <a:rPr lang="en-US" sz="4000" b="1" i="1" smtClean="0">
                                <a:effectLst>
                                  <a:outerShdw blurRad="38100" dist="38100" dir="2700000" algn="tl">
                                    <a:srgbClr val="000000">
                                      <a:alpha val="43137"/>
                                    </a:srgbClr>
                                  </a:outerShdw>
                                </a:effectLst>
                                <a:latin typeface="Cambria Math" panose="02040503050406030204" pitchFamily="18" charset="0"/>
                              </a:rPr>
                              <m:t>𝟑</m:t>
                            </m:r>
                          </m:den>
                        </m:f>
                      </m:sup>
                    </m:sSup>
                  </m:oMath>
                </a14:m>
                <a:endParaRPr lang="en-US" sz="4400" b="1" dirty="0">
                  <a:effectLst>
                    <a:outerShdw blurRad="38100" dist="38100" dir="2700000" algn="tl">
                      <a:srgbClr val="000000">
                        <a:alpha val="43137"/>
                      </a:srgbClr>
                    </a:outerShdw>
                  </a:effectLst>
                </a:endParaRPr>
              </a:p>
            </p:txBody>
          </p:sp>
        </mc:Choice>
        <mc:Fallback>
          <p:sp>
            <p:nvSpPr>
              <p:cNvPr id="2" name="TextBox 1">
                <a:extLst>
                  <a:ext uri="{FF2B5EF4-FFF2-40B4-BE49-F238E27FC236}">
                    <a16:creationId xmlns:a16="http://schemas.microsoft.com/office/drawing/2014/main" id="{72D75861-10CC-77A8-1366-0D3F8CFC3074}"/>
                  </a:ext>
                </a:extLst>
              </p:cNvPr>
              <p:cNvSpPr txBox="1">
                <a:spLocks noRot="1" noChangeAspect="1" noMove="1" noResize="1" noEditPoints="1" noAdjustHandles="1" noChangeArrowheads="1" noChangeShapeType="1" noTextEdit="1"/>
              </p:cNvSpPr>
              <p:nvPr/>
            </p:nvSpPr>
            <p:spPr>
              <a:xfrm>
                <a:off x="-1" y="0"/>
                <a:ext cx="12192001" cy="2458815"/>
              </a:xfrm>
              <a:prstGeom prst="rect">
                <a:avLst/>
              </a:prstGeom>
              <a:blipFill>
                <a:blip r:embed="rId2"/>
                <a:stretch>
                  <a:fillRect l="-1350" t="-3474" r="-1900"/>
                </a:stretch>
              </a:blipFill>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6EA8D3B7-E0A2-EB3C-332B-6212673853C0}"/>
              </a:ext>
            </a:extLst>
          </p:cNvPr>
          <p:cNvGrpSpPr/>
          <p:nvPr/>
        </p:nvGrpSpPr>
        <p:grpSpPr>
          <a:xfrm>
            <a:off x="8526198" y="1615337"/>
            <a:ext cx="1545840" cy="822600"/>
            <a:chOff x="8526198" y="1615337"/>
            <a:chExt cx="1545840" cy="822600"/>
          </a:xfrm>
        </p:grpSpPr>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04097C9D-3B00-A9A2-206B-CBA3233B2B79}"/>
                    </a:ext>
                  </a:extLst>
                </p14:cNvPr>
                <p14:cNvContentPartPr/>
                <p14:nvPr/>
              </p14:nvContentPartPr>
              <p14:xfrm>
                <a:off x="8526198" y="1684457"/>
                <a:ext cx="167040" cy="753480"/>
              </p14:xfrm>
            </p:contentPart>
          </mc:Choice>
          <mc:Fallback>
            <p:pic>
              <p:nvPicPr>
                <p:cNvPr id="3" name="Ink 2">
                  <a:extLst>
                    <a:ext uri="{FF2B5EF4-FFF2-40B4-BE49-F238E27FC236}">
                      <a16:creationId xmlns:a16="http://schemas.microsoft.com/office/drawing/2014/main" id="{04097C9D-3B00-A9A2-206B-CBA3233B2B79}"/>
                    </a:ext>
                  </a:extLst>
                </p:cNvPr>
                <p:cNvPicPr/>
                <p:nvPr/>
              </p:nvPicPr>
              <p:blipFill>
                <a:blip r:embed="rId4"/>
                <a:stretch>
                  <a:fillRect/>
                </a:stretch>
              </p:blipFill>
              <p:spPr>
                <a:xfrm>
                  <a:off x="8508558" y="1666457"/>
                  <a:ext cx="202680" cy="789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1B14BED6-EA38-4E41-E472-0D9A843583DB}"/>
                    </a:ext>
                  </a:extLst>
                </p14:cNvPr>
                <p14:cNvContentPartPr/>
                <p14:nvPr/>
              </p14:nvContentPartPr>
              <p14:xfrm>
                <a:off x="8787198" y="1615337"/>
                <a:ext cx="56880" cy="299880"/>
              </p14:xfrm>
            </p:contentPart>
          </mc:Choice>
          <mc:Fallback>
            <p:pic>
              <p:nvPicPr>
                <p:cNvPr id="4" name="Ink 3">
                  <a:extLst>
                    <a:ext uri="{FF2B5EF4-FFF2-40B4-BE49-F238E27FC236}">
                      <a16:creationId xmlns:a16="http://schemas.microsoft.com/office/drawing/2014/main" id="{1B14BED6-EA38-4E41-E472-0D9A843583DB}"/>
                    </a:ext>
                  </a:extLst>
                </p:cNvPr>
                <p:cNvPicPr/>
                <p:nvPr/>
              </p:nvPicPr>
              <p:blipFill>
                <a:blip r:embed="rId6"/>
                <a:stretch>
                  <a:fillRect/>
                </a:stretch>
              </p:blipFill>
              <p:spPr>
                <a:xfrm>
                  <a:off x="8769558" y="1597697"/>
                  <a:ext cx="9252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8D12632B-A466-3E73-B9D5-947346C21820}"/>
                    </a:ext>
                  </a:extLst>
                </p14:cNvPr>
                <p14:cNvContentPartPr/>
                <p14:nvPr/>
              </p14:nvContentPartPr>
              <p14:xfrm>
                <a:off x="8903478" y="1742417"/>
                <a:ext cx="68760" cy="425160"/>
              </p14:xfrm>
            </p:contentPart>
          </mc:Choice>
          <mc:Fallback>
            <p:pic>
              <p:nvPicPr>
                <p:cNvPr id="6" name="Ink 5">
                  <a:extLst>
                    <a:ext uri="{FF2B5EF4-FFF2-40B4-BE49-F238E27FC236}">
                      <a16:creationId xmlns:a16="http://schemas.microsoft.com/office/drawing/2014/main" id="{8D12632B-A466-3E73-B9D5-947346C21820}"/>
                    </a:ext>
                  </a:extLst>
                </p:cNvPr>
                <p:cNvPicPr/>
                <p:nvPr/>
              </p:nvPicPr>
              <p:blipFill>
                <a:blip r:embed="rId8"/>
                <a:stretch>
                  <a:fillRect/>
                </a:stretch>
              </p:blipFill>
              <p:spPr>
                <a:xfrm>
                  <a:off x="8885478" y="1724417"/>
                  <a:ext cx="104400" cy="460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CDDDDFFF-3354-8FF0-7745-C283BA811EBF}"/>
                    </a:ext>
                  </a:extLst>
                </p14:cNvPr>
                <p14:cNvContentPartPr/>
                <p14:nvPr/>
              </p14:nvContentPartPr>
              <p14:xfrm>
                <a:off x="9076278" y="1836377"/>
                <a:ext cx="78840" cy="256320"/>
              </p14:xfrm>
            </p:contentPart>
          </mc:Choice>
          <mc:Fallback>
            <p:pic>
              <p:nvPicPr>
                <p:cNvPr id="7" name="Ink 6">
                  <a:extLst>
                    <a:ext uri="{FF2B5EF4-FFF2-40B4-BE49-F238E27FC236}">
                      <a16:creationId xmlns:a16="http://schemas.microsoft.com/office/drawing/2014/main" id="{CDDDDFFF-3354-8FF0-7745-C283BA811EBF}"/>
                    </a:ext>
                  </a:extLst>
                </p:cNvPr>
                <p:cNvPicPr/>
                <p:nvPr/>
              </p:nvPicPr>
              <p:blipFill>
                <a:blip r:embed="rId10"/>
                <a:stretch>
                  <a:fillRect/>
                </a:stretch>
              </p:blipFill>
              <p:spPr>
                <a:xfrm>
                  <a:off x="9058638" y="1818377"/>
                  <a:ext cx="11448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Ink 7">
                  <a:extLst>
                    <a:ext uri="{FF2B5EF4-FFF2-40B4-BE49-F238E27FC236}">
                      <a16:creationId xmlns:a16="http://schemas.microsoft.com/office/drawing/2014/main" id="{70D6E159-D8CA-6B79-4A7F-5004AB63FC1A}"/>
                    </a:ext>
                  </a:extLst>
                </p14:cNvPr>
                <p14:cNvContentPartPr/>
                <p14:nvPr/>
              </p14:nvContentPartPr>
              <p14:xfrm>
                <a:off x="9023358" y="1854017"/>
                <a:ext cx="181440" cy="226800"/>
              </p14:xfrm>
            </p:contentPart>
          </mc:Choice>
          <mc:Fallback>
            <p:pic>
              <p:nvPicPr>
                <p:cNvPr id="8" name="Ink 7">
                  <a:extLst>
                    <a:ext uri="{FF2B5EF4-FFF2-40B4-BE49-F238E27FC236}">
                      <a16:creationId xmlns:a16="http://schemas.microsoft.com/office/drawing/2014/main" id="{70D6E159-D8CA-6B79-4A7F-5004AB63FC1A}"/>
                    </a:ext>
                  </a:extLst>
                </p:cNvPr>
                <p:cNvPicPr/>
                <p:nvPr/>
              </p:nvPicPr>
              <p:blipFill>
                <a:blip r:embed="rId12"/>
                <a:stretch>
                  <a:fillRect/>
                </a:stretch>
              </p:blipFill>
              <p:spPr>
                <a:xfrm>
                  <a:off x="9005358" y="1836377"/>
                  <a:ext cx="21708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Ink 8">
                  <a:extLst>
                    <a:ext uri="{FF2B5EF4-FFF2-40B4-BE49-F238E27FC236}">
                      <a16:creationId xmlns:a16="http://schemas.microsoft.com/office/drawing/2014/main" id="{2DE0639B-AAFE-82F7-141E-FD6290A0A48C}"/>
                    </a:ext>
                  </a:extLst>
                </p14:cNvPr>
                <p14:cNvContentPartPr/>
                <p14:nvPr/>
              </p14:nvContentPartPr>
              <p14:xfrm>
                <a:off x="9192558" y="1757177"/>
                <a:ext cx="141840" cy="425520"/>
              </p14:xfrm>
            </p:contentPart>
          </mc:Choice>
          <mc:Fallback>
            <p:pic>
              <p:nvPicPr>
                <p:cNvPr id="9" name="Ink 8">
                  <a:extLst>
                    <a:ext uri="{FF2B5EF4-FFF2-40B4-BE49-F238E27FC236}">
                      <a16:creationId xmlns:a16="http://schemas.microsoft.com/office/drawing/2014/main" id="{2DE0639B-AAFE-82F7-141E-FD6290A0A48C}"/>
                    </a:ext>
                  </a:extLst>
                </p:cNvPr>
                <p:cNvPicPr/>
                <p:nvPr/>
              </p:nvPicPr>
              <p:blipFill>
                <a:blip r:embed="rId14"/>
                <a:stretch>
                  <a:fillRect/>
                </a:stretch>
              </p:blipFill>
              <p:spPr>
                <a:xfrm>
                  <a:off x="9174918" y="1739177"/>
                  <a:ext cx="177480" cy="461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Ink 9">
                  <a:extLst>
                    <a:ext uri="{FF2B5EF4-FFF2-40B4-BE49-F238E27FC236}">
                      <a16:creationId xmlns:a16="http://schemas.microsoft.com/office/drawing/2014/main" id="{E4086C81-494A-EFD0-BB81-8E2202E2DC1E}"/>
                    </a:ext>
                  </a:extLst>
                </p14:cNvPr>
                <p14:cNvContentPartPr/>
                <p14:nvPr/>
              </p14:nvContentPartPr>
              <p14:xfrm>
                <a:off x="9416838" y="1881017"/>
                <a:ext cx="118440" cy="35640"/>
              </p14:xfrm>
            </p:contentPart>
          </mc:Choice>
          <mc:Fallback>
            <p:pic>
              <p:nvPicPr>
                <p:cNvPr id="10" name="Ink 9">
                  <a:extLst>
                    <a:ext uri="{FF2B5EF4-FFF2-40B4-BE49-F238E27FC236}">
                      <a16:creationId xmlns:a16="http://schemas.microsoft.com/office/drawing/2014/main" id="{E4086C81-494A-EFD0-BB81-8E2202E2DC1E}"/>
                    </a:ext>
                  </a:extLst>
                </p:cNvPr>
                <p:cNvPicPr/>
                <p:nvPr/>
              </p:nvPicPr>
              <p:blipFill>
                <a:blip r:embed="rId16"/>
                <a:stretch>
                  <a:fillRect/>
                </a:stretch>
              </p:blipFill>
              <p:spPr>
                <a:xfrm>
                  <a:off x="9399198" y="1863017"/>
                  <a:ext cx="1540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Ink 10">
                  <a:extLst>
                    <a:ext uri="{FF2B5EF4-FFF2-40B4-BE49-F238E27FC236}">
                      <a16:creationId xmlns:a16="http://schemas.microsoft.com/office/drawing/2014/main" id="{F0AEC2DF-638D-B88C-A5C0-9BE1D3654386}"/>
                    </a:ext>
                  </a:extLst>
                </p14:cNvPr>
                <p14:cNvContentPartPr/>
                <p14:nvPr/>
              </p14:nvContentPartPr>
              <p14:xfrm>
                <a:off x="9470118" y="2031137"/>
                <a:ext cx="153360" cy="29880"/>
              </p14:xfrm>
            </p:contentPart>
          </mc:Choice>
          <mc:Fallback>
            <p:pic>
              <p:nvPicPr>
                <p:cNvPr id="11" name="Ink 10">
                  <a:extLst>
                    <a:ext uri="{FF2B5EF4-FFF2-40B4-BE49-F238E27FC236}">
                      <a16:creationId xmlns:a16="http://schemas.microsoft.com/office/drawing/2014/main" id="{F0AEC2DF-638D-B88C-A5C0-9BE1D3654386}"/>
                    </a:ext>
                  </a:extLst>
                </p:cNvPr>
                <p:cNvPicPr/>
                <p:nvPr/>
              </p:nvPicPr>
              <p:blipFill>
                <a:blip r:embed="rId18"/>
                <a:stretch>
                  <a:fillRect/>
                </a:stretch>
              </p:blipFill>
              <p:spPr>
                <a:xfrm>
                  <a:off x="9452118" y="2013497"/>
                  <a:ext cx="1890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Ink 12">
                  <a:extLst>
                    <a:ext uri="{FF2B5EF4-FFF2-40B4-BE49-F238E27FC236}">
                      <a16:creationId xmlns:a16="http://schemas.microsoft.com/office/drawing/2014/main" id="{A8E5D92C-9085-C4CC-74D6-9538184D7E7A}"/>
                    </a:ext>
                  </a:extLst>
                </p14:cNvPr>
                <p14:cNvContentPartPr/>
                <p14:nvPr/>
              </p14:nvContentPartPr>
              <p14:xfrm>
                <a:off x="9810318" y="1619297"/>
                <a:ext cx="200520" cy="205920"/>
              </p14:xfrm>
            </p:contentPart>
          </mc:Choice>
          <mc:Fallback>
            <p:pic>
              <p:nvPicPr>
                <p:cNvPr id="13" name="Ink 12">
                  <a:extLst>
                    <a:ext uri="{FF2B5EF4-FFF2-40B4-BE49-F238E27FC236}">
                      <a16:creationId xmlns:a16="http://schemas.microsoft.com/office/drawing/2014/main" id="{A8E5D92C-9085-C4CC-74D6-9538184D7E7A}"/>
                    </a:ext>
                  </a:extLst>
                </p:cNvPr>
                <p:cNvPicPr/>
                <p:nvPr/>
              </p:nvPicPr>
              <p:blipFill>
                <a:blip r:embed="rId20"/>
                <a:stretch>
                  <a:fillRect/>
                </a:stretch>
              </p:blipFill>
              <p:spPr>
                <a:xfrm>
                  <a:off x="9792678" y="1601657"/>
                  <a:ext cx="23616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Ink 13">
                  <a:extLst>
                    <a:ext uri="{FF2B5EF4-FFF2-40B4-BE49-F238E27FC236}">
                      <a16:creationId xmlns:a16="http://schemas.microsoft.com/office/drawing/2014/main" id="{BF1B03B4-CC6D-ADD2-6483-66DCB0E3CBDE}"/>
                    </a:ext>
                  </a:extLst>
                </p14:cNvPr>
                <p14:cNvContentPartPr/>
                <p14:nvPr/>
              </p14:nvContentPartPr>
              <p14:xfrm>
                <a:off x="9777558" y="1915937"/>
                <a:ext cx="294480" cy="37080"/>
              </p14:xfrm>
            </p:contentPart>
          </mc:Choice>
          <mc:Fallback>
            <p:pic>
              <p:nvPicPr>
                <p:cNvPr id="14" name="Ink 13">
                  <a:extLst>
                    <a:ext uri="{FF2B5EF4-FFF2-40B4-BE49-F238E27FC236}">
                      <a16:creationId xmlns:a16="http://schemas.microsoft.com/office/drawing/2014/main" id="{BF1B03B4-CC6D-ADD2-6483-66DCB0E3CBDE}"/>
                    </a:ext>
                  </a:extLst>
                </p:cNvPr>
                <p:cNvPicPr/>
                <p:nvPr/>
              </p:nvPicPr>
              <p:blipFill>
                <a:blip r:embed="rId22"/>
                <a:stretch>
                  <a:fillRect/>
                </a:stretch>
              </p:blipFill>
              <p:spPr>
                <a:xfrm>
                  <a:off x="9759558" y="1898297"/>
                  <a:ext cx="3301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Ink 15">
                  <a:extLst>
                    <a:ext uri="{FF2B5EF4-FFF2-40B4-BE49-F238E27FC236}">
                      <a16:creationId xmlns:a16="http://schemas.microsoft.com/office/drawing/2014/main" id="{14803047-A9FD-BDD2-DDFD-84E8A1DEE1C4}"/>
                    </a:ext>
                  </a:extLst>
                </p14:cNvPr>
                <p14:cNvContentPartPr/>
                <p14:nvPr/>
              </p14:nvContentPartPr>
              <p14:xfrm>
                <a:off x="9841278" y="2049137"/>
                <a:ext cx="182520" cy="181080"/>
              </p14:xfrm>
            </p:contentPart>
          </mc:Choice>
          <mc:Fallback>
            <p:pic>
              <p:nvPicPr>
                <p:cNvPr id="16" name="Ink 15">
                  <a:extLst>
                    <a:ext uri="{FF2B5EF4-FFF2-40B4-BE49-F238E27FC236}">
                      <a16:creationId xmlns:a16="http://schemas.microsoft.com/office/drawing/2014/main" id="{14803047-A9FD-BDD2-DDFD-84E8A1DEE1C4}"/>
                    </a:ext>
                  </a:extLst>
                </p:cNvPr>
                <p:cNvPicPr/>
                <p:nvPr/>
              </p:nvPicPr>
              <p:blipFill>
                <a:blip r:embed="rId24"/>
                <a:stretch>
                  <a:fillRect/>
                </a:stretch>
              </p:blipFill>
              <p:spPr>
                <a:xfrm>
                  <a:off x="9823638" y="2031137"/>
                  <a:ext cx="218160" cy="216720"/>
                </a:xfrm>
                <a:prstGeom prst="rect">
                  <a:avLst/>
                </a:prstGeom>
              </p:spPr>
            </p:pic>
          </mc:Fallback>
        </mc:AlternateContent>
      </p:grpSp>
      <p:grpSp>
        <p:nvGrpSpPr>
          <p:cNvPr id="29" name="Group 28">
            <a:extLst>
              <a:ext uri="{FF2B5EF4-FFF2-40B4-BE49-F238E27FC236}">
                <a16:creationId xmlns:a16="http://schemas.microsoft.com/office/drawing/2014/main" id="{8B13CF14-F840-1235-5B51-65FB9F635F50}"/>
              </a:ext>
            </a:extLst>
          </p:cNvPr>
          <p:cNvGrpSpPr/>
          <p:nvPr/>
        </p:nvGrpSpPr>
        <p:grpSpPr>
          <a:xfrm>
            <a:off x="10276518" y="1364417"/>
            <a:ext cx="1163880" cy="684720"/>
            <a:chOff x="10276518" y="1364417"/>
            <a:chExt cx="1163880" cy="684720"/>
          </a:xfrm>
        </p:grpSpPr>
        <mc:AlternateContent xmlns:mc="http://schemas.openxmlformats.org/markup-compatibility/2006">
          <mc:Choice xmlns:p14="http://schemas.microsoft.com/office/powerpoint/2010/main" Requires="p14">
            <p:contentPart p14:bwMode="auto" r:id="rId25">
              <p14:nvContentPartPr>
                <p14:cNvPr id="18" name="Ink 17">
                  <a:extLst>
                    <a:ext uri="{FF2B5EF4-FFF2-40B4-BE49-F238E27FC236}">
                      <a16:creationId xmlns:a16="http://schemas.microsoft.com/office/drawing/2014/main" id="{5182CE23-5F8F-35CE-5E73-CD8A26B78198}"/>
                    </a:ext>
                  </a:extLst>
                </p14:cNvPr>
                <p14:cNvContentPartPr/>
                <p14:nvPr/>
              </p14:nvContentPartPr>
              <p14:xfrm>
                <a:off x="10276518" y="1671137"/>
                <a:ext cx="132480" cy="378000"/>
              </p14:xfrm>
            </p:contentPart>
          </mc:Choice>
          <mc:Fallback>
            <p:pic>
              <p:nvPicPr>
                <p:cNvPr id="18" name="Ink 17">
                  <a:extLst>
                    <a:ext uri="{FF2B5EF4-FFF2-40B4-BE49-F238E27FC236}">
                      <a16:creationId xmlns:a16="http://schemas.microsoft.com/office/drawing/2014/main" id="{5182CE23-5F8F-35CE-5E73-CD8A26B78198}"/>
                    </a:ext>
                  </a:extLst>
                </p:cNvPr>
                <p:cNvPicPr/>
                <p:nvPr/>
              </p:nvPicPr>
              <p:blipFill>
                <a:blip r:embed="rId26"/>
                <a:stretch>
                  <a:fillRect/>
                </a:stretch>
              </p:blipFill>
              <p:spPr>
                <a:xfrm>
                  <a:off x="10258518" y="1653497"/>
                  <a:ext cx="168120" cy="4136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Ink 18">
                  <a:extLst>
                    <a:ext uri="{FF2B5EF4-FFF2-40B4-BE49-F238E27FC236}">
                      <a16:creationId xmlns:a16="http://schemas.microsoft.com/office/drawing/2014/main" id="{FC47A981-9AFC-654D-BD0F-CFD1DA74FFEA}"/>
                    </a:ext>
                  </a:extLst>
                </p14:cNvPr>
                <p14:cNvContentPartPr/>
                <p14:nvPr/>
              </p14:nvContentPartPr>
              <p14:xfrm>
                <a:off x="10430238" y="1747817"/>
                <a:ext cx="72000" cy="226080"/>
              </p14:xfrm>
            </p:contentPart>
          </mc:Choice>
          <mc:Fallback>
            <p:pic>
              <p:nvPicPr>
                <p:cNvPr id="19" name="Ink 18">
                  <a:extLst>
                    <a:ext uri="{FF2B5EF4-FFF2-40B4-BE49-F238E27FC236}">
                      <a16:creationId xmlns:a16="http://schemas.microsoft.com/office/drawing/2014/main" id="{FC47A981-9AFC-654D-BD0F-CFD1DA74FFEA}"/>
                    </a:ext>
                  </a:extLst>
                </p:cNvPr>
                <p:cNvPicPr/>
                <p:nvPr/>
              </p:nvPicPr>
              <p:blipFill>
                <a:blip r:embed="rId28"/>
                <a:stretch>
                  <a:fillRect/>
                </a:stretch>
              </p:blipFill>
              <p:spPr>
                <a:xfrm>
                  <a:off x="10412598" y="1730177"/>
                  <a:ext cx="10764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Ink 19">
                  <a:extLst>
                    <a:ext uri="{FF2B5EF4-FFF2-40B4-BE49-F238E27FC236}">
                      <a16:creationId xmlns:a16="http://schemas.microsoft.com/office/drawing/2014/main" id="{087223D0-A1EF-976F-010A-A1DF28032253}"/>
                    </a:ext>
                  </a:extLst>
                </p14:cNvPr>
                <p14:cNvContentPartPr/>
                <p14:nvPr/>
              </p14:nvContentPartPr>
              <p14:xfrm>
                <a:off x="10387398" y="1793537"/>
                <a:ext cx="147960" cy="145080"/>
              </p14:xfrm>
            </p:contentPart>
          </mc:Choice>
          <mc:Fallback>
            <p:pic>
              <p:nvPicPr>
                <p:cNvPr id="20" name="Ink 19">
                  <a:extLst>
                    <a:ext uri="{FF2B5EF4-FFF2-40B4-BE49-F238E27FC236}">
                      <a16:creationId xmlns:a16="http://schemas.microsoft.com/office/drawing/2014/main" id="{087223D0-A1EF-976F-010A-A1DF28032253}"/>
                    </a:ext>
                  </a:extLst>
                </p:cNvPr>
                <p:cNvPicPr/>
                <p:nvPr/>
              </p:nvPicPr>
              <p:blipFill>
                <a:blip r:embed="rId30"/>
                <a:stretch>
                  <a:fillRect/>
                </a:stretch>
              </p:blipFill>
              <p:spPr>
                <a:xfrm>
                  <a:off x="10369398" y="1775897"/>
                  <a:ext cx="1836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Ink 20">
                  <a:extLst>
                    <a:ext uri="{FF2B5EF4-FFF2-40B4-BE49-F238E27FC236}">
                      <a16:creationId xmlns:a16="http://schemas.microsoft.com/office/drawing/2014/main" id="{247B0BC9-7265-5A0B-EE03-B524118DD119}"/>
                    </a:ext>
                  </a:extLst>
                </p14:cNvPr>
                <p14:cNvContentPartPr/>
                <p14:nvPr/>
              </p14:nvContentPartPr>
              <p14:xfrm>
                <a:off x="10565958" y="1830617"/>
                <a:ext cx="125280" cy="12240"/>
              </p14:xfrm>
            </p:contentPart>
          </mc:Choice>
          <mc:Fallback>
            <p:pic>
              <p:nvPicPr>
                <p:cNvPr id="21" name="Ink 20">
                  <a:extLst>
                    <a:ext uri="{FF2B5EF4-FFF2-40B4-BE49-F238E27FC236}">
                      <a16:creationId xmlns:a16="http://schemas.microsoft.com/office/drawing/2014/main" id="{247B0BC9-7265-5A0B-EE03-B524118DD119}"/>
                    </a:ext>
                  </a:extLst>
                </p:cNvPr>
                <p:cNvPicPr/>
                <p:nvPr/>
              </p:nvPicPr>
              <p:blipFill>
                <a:blip r:embed="rId32"/>
                <a:stretch>
                  <a:fillRect/>
                </a:stretch>
              </p:blipFill>
              <p:spPr>
                <a:xfrm>
                  <a:off x="10548318" y="1812617"/>
                  <a:ext cx="1609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Ink 21">
                  <a:extLst>
                    <a:ext uri="{FF2B5EF4-FFF2-40B4-BE49-F238E27FC236}">
                      <a16:creationId xmlns:a16="http://schemas.microsoft.com/office/drawing/2014/main" id="{04175AAB-E02D-7FD9-C648-4A29806E5BFA}"/>
                    </a:ext>
                  </a:extLst>
                </p14:cNvPr>
                <p14:cNvContentPartPr/>
                <p14:nvPr/>
              </p14:nvContentPartPr>
              <p14:xfrm>
                <a:off x="10724358" y="1744937"/>
                <a:ext cx="197640" cy="194040"/>
              </p14:xfrm>
            </p:contentPart>
          </mc:Choice>
          <mc:Fallback>
            <p:pic>
              <p:nvPicPr>
                <p:cNvPr id="22" name="Ink 21">
                  <a:extLst>
                    <a:ext uri="{FF2B5EF4-FFF2-40B4-BE49-F238E27FC236}">
                      <a16:creationId xmlns:a16="http://schemas.microsoft.com/office/drawing/2014/main" id="{04175AAB-E02D-7FD9-C648-4A29806E5BFA}"/>
                    </a:ext>
                  </a:extLst>
                </p:cNvPr>
                <p:cNvPicPr/>
                <p:nvPr/>
              </p:nvPicPr>
              <p:blipFill>
                <a:blip r:embed="rId34"/>
                <a:stretch>
                  <a:fillRect/>
                </a:stretch>
              </p:blipFill>
              <p:spPr>
                <a:xfrm>
                  <a:off x="10706358" y="1727297"/>
                  <a:ext cx="2332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Ink 22">
                  <a:extLst>
                    <a:ext uri="{FF2B5EF4-FFF2-40B4-BE49-F238E27FC236}">
                      <a16:creationId xmlns:a16="http://schemas.microsoft.com/office/drawing/2014/main" id="{77DB9CB6-F669-73F1-E3C3-3FC78178C396}"/>
                    </a:ext>
                  </a:extLst>
                </p14:cNvPr>
                <p14:cNvContentPartPr/>
                <p14:nvPr/>
              </p14:nvContentPartPr>
              <p14:xfrm>
                <a:off x="10769718" y="1734857"/>
                <a:ext cx="177480" cy="31320"/>
              </p14:xfrm>
            </p:contentPart>
          </mc:Choice>
          <mc:Fallback>
            <p:pic>
              <p:nvPicPr>
                <p:cNvPr id="23" name="Ink 22">
                  <a:extLst>
                    <a:ext uri="{FF2B5EF4-FFF2-40B4-BE49-F238E27FC236}">
                      <a16:creationId xmlns:a16="http://schemas.microsoft.com/office/drawing/2014/main" id="{77DB9CB6-F669-73F1-E3C3-3FC78178C396}"/>
                    </a:ext>
                  </a:extLst>
                </p:cNvPr>
                <p:cNvPicPr/>
                <p:nvPr/>
              </p:nvPicPr>
              <p:blipFill>
                <a:blip r:embed="rId36"/>
                <a:stretch>
                  <a:fillRect/>
                </a:stretch>
              </p:blipFill>
              <p:spPr>
                <a:xfrm>
                  <a:off x="10751718" y="1717217"/>
                  <a:ext cx="2131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Ink 23">
                  <a:extLst>
                    <a:ext uri="{FF2B5EF4-FFF2-40B4-BE49-F238E27FC236}">
                      <a16:creationId xmlns:a16="http://schemas.microsoft.com/office/drawing/2014/main" id="{C1D7A396-2AF7-B22C-C17A-BC8768045E1A}"/>
                    </a:ext>
                  </a:extLst>
                </p14:cNvPr>
                <p14:cNvContentPartPr/>
                <p14:nvPr/>
              </p14:nvContentPartPr>
              <p14:xfrm>
                <a:off x="10978878" y="1665017"/>
                <a:ext cx="132840" cy="332280"/>
              </p14:xfrm>
            </p:contentPart>
          </mc:Choice>
          <mc:Fallback>
            <p:pic>
              <p:nvPicPr>
                <p:cNvPr id="24" name="Ink 23">
                  <a:extLst>
                    <a:ext uri="{FF2B5EF4-FFF2-40B4-BE49-F238E27FC236}">
                      <a16:creationId xmlns:a16="http://schemas.microsoft.com/office/drawing/2014/main" id="{C1D7A396-2AF7-B22C-C17A-BC8768045E1A}"/>
                    </a:ext>
                  </a:extLst>
                </p:cNvPr>
                <p:cNvPicPr/>
                <p:nvPr/>
              </p:nvPicPr>
              <p:blipFill>
                <a:blip r:embed="rId38"/>
                <a:stretch>
                  <a:fillRect/>
                </a:stretch>
              </p:blipFill>
              <p:spPr>
                <a:xfrm>
                  <a:off x="10960878" y="1647377"/>
                  <a:ext cx="168480" cy="3679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Ink 24">
                  <a:extLst>
                    <a:ext uri="{FF2B5EF4-FFF2-40B4-BE49-F238E27FC236}">
                      <a16:creationId xmlns:a16="http://schemas.microsoft.com/office/drawing/2014/main" id="{8DC3E409-8424-9C22-3A53-9A19933FB53D}"/>
                    </a:ext>
                  </a:extLst>
                </p14:cNvPr>
                <p14:cNvContentPartPr/>
                <p14:nvPr/>
              </p14:nvContentPartPr>
              <p14:xfrm>
                <a:off x="11042958" y="1508417"/>
                <a:ext cx="123480" cy="8280"/>
              </p14:xfrm>
            </p:contentPart>
          </mc:Choice>
          <mc:Fallback>
            <p:pic>
              <p:nvPicPr>
                <p:cNvPr id="25" name="Ink 24">
                  <a:extLst>
                    <a:ext uri="{FF2B5EF4-FFF2-40B4-BE49-F238E27FC236}">
                      <a16:creationId xmlns:a16="http://schemas.microsoft.com/office/drawing/2014/main" id="{8DC3E409-8424-9C22-3A53-9A19933FB53D}"/>
                    </a:ext>
                  </a:extLst>
                </p:cNvPr>
                <p:cNvPicPr/>
                <p:nvPr/>
              </p:nvPicPr>
              <p:blipFill>
                <a:blip r:embed="rId40"/>
                <a:stretch>
                  <a:fillRect/>
                </a:stretch>
              </p:blipFill>
              <p:spPr>
                <a:xfrm>
                  <a:off x="11025318" y="1490777"/>
                  <a:ext cx="1591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Ink 25">
                  <a:extLst>
                    <a:ext uri="{FF2B5EF4-FFF2-40B4-BE49-F238E27FC236}">
                      <a16:creationId xmlns:a16="http://schemas.microsoft.com/office/drawing/2014/main" id="{3433E0B1-6F42-36C7-EDFC-ADC72E1FF633}"/>
                    </a:ext>
                  </a:extLst>
                </p14:cNvPr>
                <p14:cNvContentPartPr/>
                <p14:nvPr/>
              </p14:nvContentPartPr>
              <p14:xfrm>
                <a:off x="11207838" y="1364417"/>
                <a:ext cx="9720" cy="192240"/>
              </p14:xfrm>
            </p:contentPart>
          </mc:Choice>
          <mc:Fallback>
            <p:pic>
              <p:nvPicPr>
                <p:cNvPr id="26" name="Ink 25">
                  <a:extLst>
                    <a:ext uri="{FF2B5EF4-FFF2-40B4-BE49-F238E27FC236}">
                      <a16:creationId xmlns:a16="http://schemas.microsoft.com/office/drawing/2014/main" id="{3433E0B1-6F42-36C7-EDFC-ADC72E1FF633}"/>
                    </a:ext>
                  </a:extLst>
                </p:cNvPr>
                <p:cNvPicPr/>
                <p:nvPr/>
              </p:nvPicPr>
              <p:blipFill>
                <a:blip r:embed="rId42"/>
                <a:stretch>
                  <a:fillRect/>
                </a:stretch>
              </p:blipFill>
              <p:spPr>
                <a:xfrm>
                  <a:off x="11190198" y="1346417"/>
                  <a:ext cx="4536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Ink 26">
                  <a:extLst>
                    <a:ext uri="{FF2B5EF4-FFF2-40B4-BE49-F238E27FC236}">
                      <a16:creationId xmlns:a16="http://schemas.microsoft.com/office/drawing/2014/main" id="{3A94EDCA-F4A0-8AFC-B092-5E9145318A60}"/>
                    </a:ext>
                  </a:extLst>
                </p14:cNvPr>
                <p14:cNvContentPartPr/>
                <p14:nvPr/>
              </p14:nvContentPartPr>
              <p14:xfrm>
                <a:off x="11267598" y="1383497"/>
                <a:ext cx="73080" cy="235080"/>
              </p14:xfrm>
            </p:contentPart>
          </mc:Choice>
          <mc:Fallback>
            <p:pic>
              <p:nvPicPr>
                <p:cNvPr id="27" name="Ink 26">
                  <a:extLst>
                    <a:ext uri="{FF2B5EF4-FFF2-40B4-BE49-F238E27FC236}">
                      <a16:creationId xmlns:a16="http://schemas.microsoft.com/office/drawing/2014/main" id="{3A94EDCA-F4A0-8AFC-B092-5E9145318A60}"/>
                    </a:ext>
                  </a:extLst>
                </p:cNvPr>
                <p:cNvPicPr/>
                <p:nvPr/>
              </p:nvPicPr>
              <p:blipFill>
                <a:blip r:embed="rId44"/>
                <a:stretch>
                  <a:fillRect/>
                </a:stretch>
              </p:blipFill>
              <p:spPr>
                <a:xfrm>
                  <a:off x="11249958" y="1365497"/>
                  <a:ext cx="10872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Ink 27">
                  <a:extLst>
                    <a:ext uri="{FF2B5EF4-FFF2-40B4-BE49-F238E27FC236}">
                      <a16:creationId xmlns:a16="http://schemas.microsoft.com/office/drawing/2014/main" id="{1027C273-4A0D-2E8F-8468-EABE98C9A46C}"/>
                    </a:ext>
                  </a:extLst>
                </p14:cNvPr>
                <p14:cNvContentPartPr/>
                <p14:nvPr/>
              </p14:nvContentPartPr>
              <p14:xfrm>
                <a:off x="11337078" y="1473137"/>
                <a:ext cx="103320" cy="229320"/>
              </p14:xfrm>
            </p:contentPart>
          </mc:Choice>
          <mc:Fallback>
            <p:pic>
              <p:nvPicPr>
                <p:cNvPr id="28" name="Ink 27">
                  <a:extLst>
                    <a:ext uri="{FF2B5EF4-FFF2-40B4-BE49-F238E27FC236}">
                      <a16:creationId xmlns:a16="http://schemas.microsoft.com/office/drawing/2014/main" id="{1027C273-4A0D-2E8F-8468-EABE98C9A46C}"/>
                    </a:ext>
                  </a:extLst>
                </p:cNvPr>
                <p:cNvPicPr/>
                <p:nvPr/>
              </p:nvPicPr>
              <p:blipFill>
                <a:blip r:embed="rId46"/>
                <a:stretch>
                  <a:fillRect/>
                </a:stretch>
              </p:blipFill>
              <p:spPr>
                <a:xfrm>
                  <a:off x="11319078" y="1455137"/>
                  <a:ext cx="138960" cy="264960"/>
                </a:xfrm>
                <a:prstGeom prst="rect">
                  <a:avLst/>
                </a:prstGeom>
              </p:spPr>
            </p:pic>
          </mc:Fallback>
        </mc:AlternateContent>
      </p:grpSp>
      <p:grpSp>
        <p:nvGrpSpPr>
          <p:cNvPr id="46" name="Group 45">
            <a:extLst>
              <a:ext uri="{FF2B5EF4-FFF2-40B4-BE49-F238E27FC236}">
                <a16:creationId xmlns:a16="http://schemas.microsoft.com/office/drawing/2014/main" id="{07CD6F18-32EC-209D-CC34-EEA32E936167}"/>
              </a:ext>
            </a:extLst>
          </p:cNvPr>
          <p:cNvGrpSpPr/>
          <p:nvPr/>
        </p:nvGrpSpPr>
        <p:grpSpPr>
          <a:xfrm>
            <a:off x="9286518" y="2356577"/>
            <a:ext cx="532800" cy="393120"/>
            <a:chOff x="9286518" y="2356577"/>
            <a:chExt cx="532800" cy="393120"/>
          </a:xfrm>
        </p:grpSpPr>
        <mc:AlternateContent xmlns:mc="http://schemas.openxmlformats.org/markup-compatibility/2006">
          <mc:Choice xmlns:p14="http://schemas.microsoft.com/office/powerpoint/2010/main" Requires="p14">
            <p:contentPart p14:bwMode="auto" r:id="rId47">
              <p14:nvContentPartPr>
                <p14:cNvPr id="38" name="Ink 37">
                  <a:extLst>
                    <a:ext uri="{FF2B5EF4-FFF2-40B4-BE49-F238E27FC236}">
                      <a16:creationId xmlns:a16="http://schemas.microsoft.com/office/drawing/2014/main" id="{C71A6F88-5EE6-AB70-BF3B-A9900FD68128}"/>
                    </a:ext>
                  </a:extLst>
                </p14:cNvPr>
                <p14:cNvContentPartPr/>
                <p14:nvPr/>
              </p14:nvContentPartPr>
              <p14:xfrm>
                <a:off x="9286518" y="2529377"/>
                <a:ext cx="164520" cy="220320"/>
              </p14:xfrm>
            </p:contentPart>
          </mc:Choice>
          <mc:Fallback>
            <p:pic>
              <p:nvPicPr>
                <p:cNvPr id="38" name="Ink 37">
                  <a:extLst>
                    <a:ext uri="{FF2B5EF4-FFF2-40B4-BE49-F238E27FC236}">
                      <a16:creationId xmlns:a16="http://schemas.microsoft.com/office/drawing/2014/main" id="{C71A6F88-5EE6-AB70-BF3B-A9900FD68128}"/>
                    </a:ext>
                  </a:extLst>
                </p:cNvPr>
                <p:cNvPicPr/>
                <p:nvPr/>
              </p:nvPicPr>
              <p:blipFill>
                <a:blip r:embed="rId48"/>
                <a:stretch>
                  <a:fillRect/>
                </a:stretch>
              </p:blipFill>
              <p:spPr>
                <a:xfrm>
                  <a:off x="9268518" y="2511377"/>
                  <a:ext cx="20016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0" name="Ink 39">
                  <a:extLst>
                    <a:ext uri="{FF2B5EF4-FFF2-40B4-BE49-F238E27FC236}">
                      <a16:creationId xmlns:a16="http://schemas.microsoft.com/office/drawing/2014/main" id="{ABBBAACB-9F95-47C6-4F4F-F43066A4352C}"/>
                    </a:ext>
                  </a:extLst>
                </p14:cNvPr>
                <p14:cNvContentPartPr/>
                <p14:nvPr/>
              </p14:nvContentPartPr>
              <p14:xfrm>
                <a:off x="9553278" y="2507057"/>
                <a:ext cx="31680" cy="195480"/>
              </p14:xfrm>
            </p:contentPart>
          </mc:Choice>
          <mc:Fallback>
            <p:pic>
              <p:nvPicPr>
                <p:cNvPr id="40" name="Ink 39">
                  <a:extLst>
                    <a:ext uri="{FF2B5EF4-FFF2-40B4-BE49-F238E27FC236}">
                      <a16:creationId xmlns:a16="http://schemas.microsoft.com/office/drawing/2014/main" id="{ABBBAACB-9F95-47C6-4F4F-F43066A4352C}"/>
                    </a:ext>
                  </a:extLst>
                </p:cNvPr>
                <p:cNvPicPr/>
                <p:nvPr/>
              </p:nvPicPr>
              <p:blipFill>
                <a:blip r:embed="rId50"/>
                <a:stretch>
                  <a:fillRect/>
                </a:stretch>
              </p:blipFill>
              <p:spPr>
                <a:xfrm>
                  <a:off x="9535278" y="2489057"/>
                  <a:ext cx="6732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1" name="Ink 40">
                  <a:extLst>
                    <a:ext uri="{FF2B5EF4-FFF2-40B4-BE49-F238E27FC236}">
                      <a16:creationId xmlns:a16="http://schemas.microsoft.com/office/drawing/2014/main" id="{A426A339-9D13-E990-1721-4B3019870406}"/>
                    </a:ext>
                  </a:extLst>
                </p14:cNvPr>
                <p14:cNvContentPartPr/>
                <p14:nvPr/>
              </p14:nvContentPartPr>
              <p14:xfrm>
                <a:off x="9614478" y="2458457"/>
                <a:ext cx="8280" cy="228960"/>
              </p14:xfrm>
            </p:contentPart>
          </mc:Choice>
          <mc:Fallback>
            <p:pic>
              <p:nvPicPr>
                <p:cNvPr id="41" name="Ink 40">
                  <a:extLst>
                    <a:ext uri="{FF2B5EF4-FFF2-40B4-BE49-F238E27FC236}">
                      <a16:creationId xmlns:a16="http://schemas.microsoft.com/office/drawing/2014/main" id="{A426A339-9D13-E990-1721-4B3019870406}"/>
                    </a:ext>
                  </a:extLst>
                </p:cNvPr>
                <p:cNvPicPr/>
                <p:nvPr/>
              </p:nvPicPr>
              <p:blipFill>
                <a:blip r:embed="rId52"/>
                <a:stretch>
                  <a:fillRect/>
                </a:stretch>
              </p:blipFill>
              <p:spPr>
                <a:xfrm>
                  <a:off x="9596478" y="2440457"/>
                  <a:ext cx="4392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2" name="Ink 41">
                  <a:extLst>
                    <a:ext uri="{FF2B5EF4-FFF2-40B4-BE49-F238E27FC236}">
                      <a16:creationId xmlns:a16="http://schemas.microsoft.com/office/drawing/2014/main" id="{6B037B7F-F025-1ADE-EA23-5E157264375D}"/>
                    </a:ext>
                  </a:extLst>
                </p14:cNvPr>
                <p14:cNvContentPartPr/>
                <p14:nvPr/>
              </p14:nvContentPartPr>
              <p14:xfrm>
                <a:off x="9456438" y="2532257"/>
                <a:ext cx="243000" cy="113760"/>
              </p14:xfrm>
            </p:contentPart>
          </mc:Choice>
          <mc:Fallback>
            <p:pic>
              <p:nvPicPr>
                <p:cNvPr id="42" name="Ink 41">
                  <a:extLst>
                    <a:ext uri="{FF2B5EF4-FFF2-40B4-BE49-F238E27FC236}">
                      <a16:creationId xmlns:a16="http://schemas.microsoft.com/office/drawing/2014/main" id="{6B037B7F-F025-1ADE-EA23-5E157264375D}"/>
                    </a:ext>
                  </a:extLst>
                </p:cNvPr>
                <p:cNvPicPr/>
                <p:nvPr/>
              </p:nvPicPr>
              <p:blipFill>
                <a:blip r:embed="rId54"/>
                <a:stretch>
                  <a:fillRect/>
                </a:stretch>
              </p:blipFill>
              <p:spPr>
                <a:xfrm>
                  <a:off x="9438798" y="2514257"/>
                  <a:ext cx="2786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3" name="Ink 42">
                  <a:extLst>
                    <a:ext uri="{FF2B5EF4-FFF2-40B4-BE49-F238E27FC236}">
                      <a16:creationId xmlns:a16="http://schemas.microsoft.com/office/drawing/2014/main" id="{866210B5-BAB4-66E5-0EC3-4F4CA1DF0016}"/>
                    </a:ext>
                  </a:extLst>
                </p14:cNvPr>
                <p14:cNvContentPartPr/>
                <p14:nvPr/>
              </p14:nvContentPartPr>
              <p14:xfrm>
                <a:off x="9539958" y="2599577"/>
                <a:ext cx="119880" cy="61560"/>
              </p14:xfrm>
            </p:contentPart>
          </mc:Choice>
          <mc:Fallback>
            <p:pic>
              <p:nvPicPr>
                <p:cNvPr id="43" name="Ink 42">
                  <a:extLst>
                    <a:ext uri="{FF2B5EF4-FFF2-40B4-BE49-F238E27FC236}">
                      <a16:creationId xmlns:a16="http://schemas.microsoft.com/office/drawing/2014/main" id="{866210B5-BAB4-66E5-0EC3-4F4CA1DF0016}"/>
                    </a:ext>
                  </a:extLst>
                </p:cNvPr>
                <p:cNvPicPr/>
                <p:nvPr/>
              </p:nvPicPr>
              <p:blipFill>
                <a:blip r:embed="rId56"/>
                <a:stretch>
                  <a:fillRect/>
                </a:stretch>
              </p:blipFill>
              <p:spPr>
                <a:xfrm>
                  <a:off x="9521958" y="2581937"/>
                  <a:ext cx="1555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4" name="Ink 43">
                  <a:extLst>
                    <a:ext uri="{FF2B5EF4-FFF2-40B4-BE49-F238E27FC236}">
                      <a16:creationId xmlns:a16="http://schemas.microsoft.com/office/drawing/2014/main" id="{16C96F83-0B78-7EA1-49EA-B7E10B095655}"/>
                    </a:ext>
                  </a:extLst>
                </p14:cNvPr>
                <p14:cNvContentPartPr/>
                <p14:nvPr/>
              </p14:nvContentPartPr>
              <p14:xfrm>
                <a:off x="9712398" y="2356577"/>
                <a:ext cx="17280" cy="88560"/>
              </p14:xfrm>
            </p:contentPart>
          </mc:Choice>
          <mc:Fallback>
            <p:pic>
              <p:nvPicPr>
                <p:cNvPr id="44" name="Ink 43">
                  <a:extLst>
                    <a:ext uri="{FF2B5EF4-FFF2-40B4-BE49-F238E27FC236}">
                      <a16:creationId xmlns:a16="http://schemas.microsoft.com/office/drawing/2014/main" id="{16C96F83-0B78-7EA1-49EA-B7E10B095655}"/>
                    </a:ext>
                  </a:extLst>
                </p:cNvPr>
                <p:cNvPicPr/>
                <p:nvPr/>
              </p:nvPicPr>
              <p:blipFill>
                <a:blip r:embed="rId58"/>
                <a:stretch>
                  <a:fillRect/>
                </a:stretch>
              </p:blipFill>
              <p:spPr>
                <a:xfrm>
                  <a:off x="9694758" y="2338577"/>
                  <a:ext cx="529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5" name="Ink 44">
                  <a:extLst>
                    <a:ext uri="{FF2B5EF4-FFF2-40B4-BE49-F238E27FC236}">
                      <a16:creationId xmlns:a16="http://schemas.microsoft.com/office/drawing/2014/main" id="{9579DDEF-F2C1-F006-B4A9-A57CC3038AB8}"/>
                    </a:ext>
                  </a:extLst>
                </p14:cNvPr>
                <p14:cNvContentPartPr/>
                <p14:nvPr/>
              </p14:nvContentPartPr>
              <p14:xfrm>
                <a:off x="9753798" y="2502377"/>
                <a:ext cx="65520" cy="164160"/>
              </p14:xfrm>
            </p:contentPart>
          </mc:Choice>
          <mc:Fallback>
            <p:pic>
              <p:nvPicPr>
                <p:cNvPr id="45" name="Ink 44">
                  <a:extLst>
                    <a:ext uri="{FF2B5EF4-FFF2-40B4-BE49-F238E27FC236}">
                      <a16:creationId xmlns:a16="http://schemas.microsoft.com/office/drawing/2014/main" id="{9579DDEF-F2C1-F006-B4A9-A57CC3038AB8}"/>
                    </a:ext>
                  </a:extLst>
                </p:cNvPr>
                <p:cNvPicPr/>
                <p:nvPr/>
              </p:nvPicPr>
              <p:blipFill>
                <a:blip r:embed="rId60"/>
                <a:stretch>
                  <a:fillRect/>
                </a:stretch>
              </p:blipFill>
              <p:spPr>
                <a:xfrm>
                  <a:off x="9735798" y="2484737"/>
                  <a:ext cx="101160" cy="199800"/>
                </a:xfrm>
                <a:prstGeom prst="rect">
                  <a:avLst/>
                </a:prstGeom>
              </p:spPr>
            </p:pic>
          </mc:Fallback>
        </mc:AlternateContent>
      </p:grpSp>
      <p:grpSp>
        <p:nvGrpSpPr>
          <p:cNvPr id="55" name="Group 54">
            <a:extLst>
              <a:ext uri="{FF2B5EF4-FFF2-40B4-BE49-F238E27FC236}">
                <a16:creationId xmlns:a16="http://schemas.microsoft.com/office/drawing/2014/main" id="{4CEB3441-2F16-8556-F1E0-7350DAD2C30C}"/>
              </a:ext>
            </a:extLst>
          </p:cNvPr>
          <p:cNvGrpSpPr/>
          <p:nvPr/>
        </p:nvGrpSpPr>
        <p:grpSpPr>
          <a:xfrm>
            <a:off x="10222518" y="2292857"/>
            <a:ext cx="1429200" cy="879120"/>
            <a:chOff x="10222518" y="2292857"/>
            <a:chExt cx="1429200" cy="879120"/>
          </a:xfrm>
        </p:grpSpPr>
        <mc:AlternateContent xmlns:mc="http://schemas.openxmlformats.org/markup-compatibility/2006">
          <mc:Choice xmlns:p14="http://schemas.microsoft.com/office/powerpoint/2010/main" Requires="p14">
            <p:contentPart p14:bwMode="auto" r:id="rId61">
              <p14:nvContentPartPr>
                <p14:cNvPr id="30" name="Ink 29">
                  <a:extLst>
                    <a:ext uri="{FF2B5EF4-FFF2-40B4-BE49-F238E27FC236}">
                      <a16:creationId xmlns:a16="http://schemas.microsoft.com/office/drawing/2014/main" id="{5AE78028-0C93-49C4-99A6-2AAC1EFA94F9}"/>
                    </a:ext>
                  </a:extLst>
                </p14:cNvPr>
                <p14:cNvContentPartPr/>
                <p14:nvPr/>
              </p14:nvContentPartPr>
              <p14:xfrm>
                <a:off x="10240878" y="2459537"/>
                <a:ext cx="119880" cy="189720"/>
              </p14:xfrm>
            </p:contentPart>
          </mc:Choice>
          <mc:Fallback>
            <p:pic>
              <p:nvPicPr>
                <p:cNvPr id="30" name="Ink 29">
                  <a:extLst>
                    <a:ext uri="{FF2B5EF4-FFF2-40B4-BE49-F238E27FC236}">
                      <a16:creationId xmlns:a16="http://schemas.microsoft.com/office/drawing/2014/main" id="{5AE78028-0C93-49C4-99A6-2AAC1EFA94F9}"/>
                    </a:ext>
                  </a:extLst>
                </p:cNvPr>
                <p:cNvPicPr/>
                <p:nvPr/>
              </p:nvPicPr>
              <p:blipFill>
                <a:blip r:embed="rId62"/>
                <a:stretch>
                  <a:fillRect/>
                </a:stretch>
              </p:blipFill>
              <p:spPr>
                <a:xfrm>
                  <a:off x="10222878" y="2441537"/>
                  <a:ext cx="1555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1" name="Ink 30">
                  <a:extLst>
                    <a:ext uri="{FF2B5EF4-FFF2-40B4-BE49-F238E27FC236}">
                      <a16:creationId xmlns:a16="http://schemas.microsoft.com/office/drawing/2014/main" id="{F40D71D6-D56E-ACCC-7A51-34D97B7BD099}"/>
                    </a:ext>
                  </a:extLst>
                </p14:cNvPr>
                <p14:cNvContentPartPr/>
                <p14:nvPr/>
              </p14:nvContentPartPr>
              <p14:xfrm>
                <a:off x="10222518" y="2459537"/>
                <a:ext cx="167040" cy="160200"/>
              </p14:xfrm>
            </p:contentPart>
          </mc:Choice>
          <mc:Fallback>
            <p:pic>
              <p:nvPicPr>
                <p:cNvPr id="31" name="Ink 30">
                  <a:extLst>
                    <a:ext uri="{FF2B5EF4-FFF2-40B4-BE49-F238E27FC236}">
                      <a16:creationId xmlns:a16="http://schemas.microsoft.com/office/drawing/2014/main" id="{F40D71D6-D56E-ACCC-7A51-34D97B7BD099}"/>
                    </a:ext>
                  </a:extLst>
                </p:cNvPr>
                <p:cNvPicPr/>
                <p:nvPr/>
              </p:nvPicPr>
              <p:blipFill>
                <a:blip r:embed="rId64"/>
                <a:stretch>
                  <a:fillRect/>
                </a:stretch>
              </p:blipFill>
              <p:spPr>
                <a:xfrm>
                  <a:off x="10204518" y="2441537"/>
                  <a:ext cx="2026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2" name="Ink 31">
                  <a:extLst>
                    <a:ext uri="{FF2B5EF4-FFF2-40B4-BE49-F238E27FC236}">
                      <a16:creationId xmlns:a16="http://schemas.microsoft.com/office/drawing/2014/main" id="{DE4CD0B3-5052-7D39-DE1C-844C67284BC2}"/>
                    </a:ext>
                  </a:extLst>
                </p14:cNvPr>
                <p14:cNvContentPartPr/>
                <p14:nvPr/>
              </p14:nvContentPartPr>
              <p14:xfrm>
                <a:off x="10473438" y="2487977"/>
                <a:ext cx="103320" cy="7560"/>
              </p14:xfrm>
            </p:contentPart>
          </mc:Choice>
          <mc:Fallback>
            <p:pic>
              <p:nvPicPr>
                <p:cNvPr id="32" name="Ink 31">
                  <a:extLst>
                    <a:ext uri="{FF2B5EF4-FFF2-40B4-BE49-F238E27FC236}">
                      <a16:creationId xmlns:a16="http://schemas.microsoft.com/office/drawing/2014/main" id="{DE4CD0B3-5052-7D39-DE1C-844C67284BC2}"/>
                    </a:ext>
                  </a:extLst>
                </p:cNvPr>
                <p:cNvPicPr/>
                <p:nvPr/>
              </p:nvPicPr>
              <p:blipFill>
                <a:blip r:embed="rId66"/>
                <a:stretch>
                  <a:fillRect/>
                </a:stretch>
              </p:blipFill>
              <p:spPr>
                <a:xfrm>
                  <a:off x="10455438" y="2469977"/>
                  <a:ext cx="1389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3" name="Ink 32">
                  <a:extLst>
                    <a:ext uri="{FF2B5EF4-FFF2-40B4-BE49-F238E27FC236}">
                      <a16:creationId xmlns:a16="http://schemas.microsoft.com/office/drawing/2014/main" id="{0754E3F6-4F8D-519E-482E-4BF2C1C03E7A}"/>
                    </a:ext>
                  </a:extLst>
                </p14:cNvPr>
                <p14:cNvContentPartPr/>
                <p14:nvPr/>
              </p14:nvContentPartPr>
              <p14:xfrm>
                <a:off x="10493598" y="2521457"/>
                <a:ext cx="126720" cy="27360"/>
              </p14:xfrm>
            </p:contentPart>
          </mc:Choice>
          <mc:Fallback>
            <p:pic>
              <p:nvPicPr>
                <p:cNvPr id="33" name="Ink 32">
                  <a:extLst>
                    <a:ext uri="{FF2B5EF4-FFF2-40B4-BE49-F238E27FC236}">
                      <a16:creationId xmlns:a16="http://schemas.microsoft.com/office/drawing/2014/main" id="{0754E3F6-4F8D-519E-482E-4BF2C1C03E7A}"/>
                    </a:ext>
                  </a:extLst>
                </p:cNvPr>
                <p:cNvPicPr/>
                <p:nvPr/>
              </p:nvPicPr>
              <p:blipFill>
                <a:blip r:embed="rId68"/>
                <a:stretch>
                  <a:fillRect/>
                </a:stretch>
              </p:blipFill>
              <p:spPr>
                <a:xfrm>
                  <a:off x="10475598" y="2503817"/>
                  <a:ext cx="1623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4" name="Ink 33">
                  <a:extLst>
                    <a:ext uri="{FF2B5EF4-FFF2-40B4-BE49-F238E27FC236}">
                      <a16:creationId xmlns:a16="http://schemas.microsoft.com/office/drawing/2014/main" id="{3CB976F5-ABE4-3D13-03E0-8DC2FF503204}"/>
                    </a:ext>
                  </a:extLst>
                </p14:cNvPr>
                <p14:cNvContentPartPr/>
                <p14:nvPr/>
              </p14:nvContentPartPr>
              <p14:xfrm>
                <a:off x="10523118" y="2396177"/>
                <a:ext cx="27360" cy="230760"/>
              </p14:xfrm>
            </p:contentPart>
          </mc:Choice>
          <mc:Fallback>
            <p:pic>
              <p:nvPicPr>
                <p:cNvPr id="34" name="Ink 33">
                  <a:extLst>
                    <a:ext uri="{FF2B5EF4-FFF2-40B4-BE49-F238E27FC236}">
                      <a16:creationId xmlns:a16="http://schemas.microsoft.com/office/drawing/2014/main" id="{3CB976F5-ABE4-3D13-03E0-8DC2FF503204}"/>
                    </a:ext>
                  </a:extLst>
                </p:cNvPr>
                <p:cNvPicPr/>
                <p:nvPr/>
              </p:nvPicPr>
              <p:blipFill>
                <a:blip r:embed="rId70"/>
                <a:stretch>
                  <a:fillRect/>
                </a:stretch>
              </p:blipFill>
              <p:spPr>
                <a:xfrm>
                  <a:off x="10505118" y="2378537"/>
                  <a:ext cx="6300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5" name="Ink 34">
                  <a:extLst>
                    <a:ext uri="{FF2B5EF4-FFF2-40B4-BE49-F238E27FC236}">
                      <a16:creationId xmlns:a16="http://schemas.microsoft.com/office/drawing/2014/main" id="{94F80AF8-1B8C-8291-4FF7-5D0A6F1D7197}"/>
                    </a:ext>
                  </a:extLst>
                </p14:cNvPr>
                <p14:cNvContentPartPr/>
                <p14:nvPr/>
              </p14:nvContentPartPr>
              <p14:xfrm>
                <a:off x="10729398" y="2331377"/>
                <a:ext cx="212760" cy="193680"/>
              </p14:xfrm>
            </p:contentPart>
          </mc:Choice>
          <mc:Fallback>
            <p:pic>
              <p:nvPicPr>
                <p:cNvPr id="35" name="Ink 34">
                  <a:extLst>
                    <a:ext uri="{FF2B5EF4-FFF2-40B4-BE49-F238E27FC236}">
                      <a16:creationId xmlns:a16="http://schemas.microsoft.com/office/drawing/2014/main" id="{94F80AF8-1B8C-8291-4FF7-5D0A6F1D7197}"/>
                    </a:ext>
                  </a:extLst>
                </p:cNvPr>
                <p:cNvPicPr/>
                <p:nvPr/>
              </p:nvPicPr>
              <p:blipFill>
                <a:blip r:embed="rId72"/>
                <a:stretch>
                  <a:fillRect/>
                </a:stretch>
              </p:blipFill>
              <p:spPr>
                <a:xfrm>
                  <a:off x="10711398" y="2313737"/>
                  <a:ext cx="24840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6" name="Ink 35">
                  <a:extLst>
                    <a:ext uri="{FF2B5EF4-FFF2-40B4-BE49-F238E27FC236}">
                      <a16:creationId xmlns:a16="http://schemas.microsoft.com/office/drawing/2014/main" id="{016D4895-63A2-4474-CB29-36F67721043F}"/>
                    </a:ext>
                  </a:extLst>
                </p14:cNvPr>
                <p14:cNvContentPartPr/>
                <p14:nvPr/>
              </p14:nvContentPartPr>
              <p14:xfrm>
                <a:off x="10768998" y="2292857"/>
                <a:ext cx="216000" cy="14040"/>
              </p14:xfrm>
            </p:contentPart>
          </mc:Choice>
          <mc:Fallback>
            <p:pic>
              <p:nvPicPr>
                <p:cNvPr id="36" name="Ink 35">
                  <a:extLst>
                    <a:ext uri="{FF2B5EF4-FFF2-40B4-BE49-F238E27FC236}">
                      <a16:creationId xmlns:a16="http://schemas.microsoft.com/office/drawing/2014/main" id="{016D4895-63A2-4474-CB29-36F67721043F}"/>
                    </a:ext>
                  </a:extLst>
                </p:cNvPr>
                <p:cNvPicPr/>
                <p:nvPr/>
              </p:nvPicPr>
              <p:blipFill>
                <a:blip r:embed="rId74"/>
                <a:stretch>
                  <a:fillRect/>
                </a:stretch>
              </p:blipFill>
              <p:spPr>
                <a:xfrm>
                  <a:off x="10751358" y="2274857"/>
                  <a:ext cx="2516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 name="Ink 46">
                  <a:extLst>
                    <a:ext uri="{FF2B5EF4-FFF2-40B4-BE49-F238E27FC236}">
                      <a16:creationId xmlns:a16="http://schemas.microsoft.com/office/drawing/2014/main" id="{DD551706-BBE0-9AC2-768B-E9B2CB34B51D}"/>
                    </a:ext>
                  </a:extLst>
                </p14:cNvPr>
                <p14:cNvContentPartPr/>
                <p14:nvPr/>
              </p14:nvContentPartPr>
              <p14:xfrm>
                <a:off x="10308918" y="2908457"/>
                <a:ext cx="138240" cy="133560"/>
              </p14:xfrm>
            </p:contentPart>
          </mc:Choice>
          <mc:Fallback>
            <p:pic>
              <p:nvPicPr>
                <p:cNvPr id="47" name="Ink 46">
                  <a:extLst>
                    <a:ext uri="{FF2B5EF4-FFF2-40B4-BE49-F238E27FC236}">
                      <a16:creationId xmlns:a16="http://schemas.microsoft.com/office/drawing/2014/main" id="{DD551706-BBE0-9AC2-768B-E9B2CB34B51D}"/>
                    </a:ext>
                  </a:extLst>
                </p:cNvPr>
                <p:cNvPicPr/>
                <p:nvPr/>
              </p:nvPicPr>
              <p:blipFill>
                <a:blip r:embed="rId76"/>
                <a:stretch>
                  <a:fillRect/>
                </a:stretch>
              </p:blipFill>
              <p:spPr>
                <a:xfrm>
                  <a:off x="10290918" y="2890457"/>
                  <a:ext cx="1738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Ink 47">
                  <a:extLst>
                    <a:ext uri="{FF2B5EF4-FFF2-40B4-BE49-F238E27FC236}">
                      <a16:creationId xmlns:a16="http://schemas.microsoft.com/office/drawing/2014/main" id="{254DBCE2-3271-13D1-8876-D22FB4113457}"/>
                    </a:ext>
                  </a:extLst>
                </p14:cNvPr>
                <p14:cNvContentPartPr/>
                <p14:nvPr/>
              </p14:nvContentPartPr>
              <p14:xfrm>
                <a:off x="10530318" y="2885777"/>
                <a:ext cx="144720" cy="122040"/>
              </p14:xfrm>
            </p:contentPart>
          </mc:Choice>
          <mc:Fallback>
            <p:pic>
              <p:nvPicPr>
                <p:cNvPr id="48" name="Ink 47">
                  <a:extLst>
                    <a:ext uri="{FF2B5EF4-FFF2-40B4-BE49-F238E27FC236}">
                      <a16:creationId xmlns:a16="http://schemas.microsoft.com/office/drawing/2014/main" id="{254DBCE2-3271-13D1-8876-D22FB4113457}"/>
                    </a:ext>
                  </a:extLst>
                </p:cNvPr>
                <p:cNvPicPr/>
                <p:nvPr/>
              </p:nvPicPr>
              <p:blipFill>
                <a:blip r:embed="rId78"/>
                <a:stretch>
                  <a:fillRect/>
                </a:stretch>
              </p:blipFill>
              <p:spPr>
                <a:xfrm>
                  <a:off x="10512678" y="2867777"/>
                  <a:ext cx="1803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Ink 48">
                  <a:extLst>
                    <a:ext uri="{FF2B5EF4-FFF2-40B4-BE49-F238E27FC236}">
                      <a16:creationId xmlns:a16="http://schemas.microsoft.com/office/drawing/2014/main" id="{34132466-240D-00C9-06B9-CEED0683A525}"/>
                    </a:ext>
                  </a:extLst>
                </p14:cNvPr>
                <p14:cNvContentPartPr/>
                <p14:nvPr/>
              </p14:nvContentPartPr>
              <p14:xfrm>
                <a:off x="10710678" y="2725577"/>
                <a:ext cx="212040" cy="282600"/>
              </p14:xfrm>
            </p:contentPart>
          </mc:Choice>
          <mc:Fallback>
            <p:pic>
              <p:nvPicPr>
                <p:cNvPr id="49" name="Ink 48">
                  <a:extLst>
                    <a:ext uri="{FF2B5EF4-FFF2-40B4-BE49-F238E27FC236}">
                      <a16:creationId xmlns:a16="http://schemas.microsoft.com/office/drawing/2014/main" id="{34132466-240D-00C9-06B9-CEED0683A525}"/>
                    </a:ext>
                  </a:extLst>
                </p:cNvPr>
                <p:cNvPicPr/>
                <p:nvPr/>
              </p:nvPicPr>
              <p:blipFill>
                <a:blip r:embed="rId80"/>
                <a:stretch>
                  <a:fillRect/>
                </a:stretch>
              </p:blipFill>
              <p:spPr>
                <a:xfrm>
                  <a:off x="10692678" y="2707577"/>
                  <a:ext cx="24768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Ink 49">
                  <a:extLst>
                    <a:ext uri="{FF2B5EF4-FFF2-40B4-BE49-F238E27FC236}">
                      <a16:creationId xmlns:a16="http://schemas.microsoft.com/office/drawing/2014/main" id="{ADDD2565-973B-CA84-CBFA-ACE01B1B06A8}"/>
                    </a:ext>
                  </a:extLst>
                </p14:cNvPr>
                <p14:cNvContentPartPr/>
                <p14:nvPr/>
              </p14:nvContentPartPr>
              <p14:xfrm>
                <a:off x="10941078" y="2701457"/>
                <a:ext cx="180720" cy="470520"/>
              </p14:xfrm>
            </p:contentPart>
          </mc:Choice>
          <mc:Fallback>
            <p:pic>
              <p:nvPicPr>
                <p:cNvPr id="50" name="Ink 49">
                  <a:extLst>
                    <a:ext uri="{FF2B5EF4-FFF2-40B4-BE49-F238E27FC236}">
                      <a16:creationId xmlns:a16="http://schemas.microsoft.com/office/drawing/2014/main" id="{ADDD2565-973B-CA84-CBFA-ACE01B1B06A8}"/>
                    </a:ext>
                  </a:extLst>
                </p:cNvPr>
                <p:cNvPicPr/>
                <p:nvPr/>
              </p:nvPicPr>
              <p:blipFill>
                <a:blip r:embed="rId82"/>
                <a:stretch>
                  <a:fillRect/>
                </a:stretch>
              </p:blipFill>
              <p:spPr>
                <a:xfrm>
                  <a:off x="10923078" y="2683457"/>
                  <a:ext cx="216360" cy="5061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Ink 50">
                  <a:extLst>
                    <a:ext uri="{FF2B5EF4-FFF2-40B4-BE49-F238E27FC236}">
                      <a16:creationId xmlns:a16="http://schemas.microsoft.com/office/drawing/2014/main" id="{9E14E0CF-0551-0567-D5E1-8AE3CD2A9FA7}"/>
                    </a:ext>
                  </a:extLst>
                </p14:cNvPr>
                <p14:cNvContentPartPr/>
                <p14:nvPr/>
              </p14:nvContentPartPr>
              <p14:xfrm>
                <a:off x="11164278" y="2907017"/>
                <a:ext cx="8640" cy="50760"/>
              </p14:xfrm>
            </p:contentPart>
          </mc:Choice>
          <mc:Fallback>
            <p:pic>
              <p:nvPicPr>
                <p:cNvPr id="51" name="Ink 50">
                  <a:extLst>
                    <a:ext uri="{FF2B5EF4-FFF2-40B4-BE49-F238E27FC236}">
                      <a16:creationId xmlns:a16="http://schemas.microsoft.com/office/drawing/2014/main" id="{9E14E0CF-0551-0567-D5E1-8AE3CD2A9FA7}"/>
                    </a:ext>
                  </a:extLst>
                </p:cNvPr>
                <p:cNvPicPr/>
                <p:nvPr/>
              </p:nvPicPr>
              <p:blipFill>
                <a:blip r:embed="rId84"/>
                <a:stretch>
                  <a:fillRect/>
                </a:stretch>
              </p:blipFill>
              <p:spPr>
                <a:xfrm>
                  <a:off x="11146638" y="2889377"/>
                  <a:ext cx="442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Ink 51">
                  <a:extLst>
                    <a:ext uri="{FF2B5EF4-FFF2-40B4-BE49-F238E27FC236}">
                      <a16:creationId xmlns:a16="http://schemas.microsoft.com/office/drawing/2014/main" id="{95CEAF7E-616C-8E73-5CA5-15961479C6CC}"/>
                    </a:ext>
                  </a:extLst>
                </p14:cNvPr>
                <p14:cNvContentPartPr/>
                <p14:nvPr/>
              </p14:nvContentPartPr>
              <p14:xfrm>
                <a:off x="11169678" y="2848697"/>
                <a:ext cx="189360" cy="79560"/>
              </p14:xfrm>
            </p:contentPart>
          </mc:Choice>
          <mc:Fallback>
            <p:pic>
              <p:nvPicPr>
                <p:cNvPr id="52" name="Ink 51">
                  <a:extLst>
                    <a:ext uri="{FF2B5EF4-FFF2-40B4-BE49-F238E27FC236}">
                      <a16:creationId xmlns:a16="http://schemas.microsoft.com/office/drawing/2014/main" id="{95CEAF7E-616C-8E73-5CA5-15961479C6CC}"/>
                    </a:ext>
                  </a:extLst>
                </p:cNvPr>
                <p:cNvPicPr/>
                <p:nvPr/>
              </p:nvPicPr>
              <p:blipFill>
                <a:blip r:embed="rId86"/>
                <a:stretch>
                  <a:fillRect/>
                </a:stretch>
              </p:blipFill>
              <p:spPr>
                <a:xfrm>
                  <a:off x="11152038" y="2830697"/>
                  <a:ext cx="2250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Ink 52">
                  <a:extLst>
                    <a:ext uri="{FF2B5EF4-FFF2-40B4-BE49-F238E27FC236}">
                      <a16:creationId xmlns:a16="http://schemas.microsoft.com/office/drawing/2014/main" id="{61E378EF-F501-AEC9-E186-C7B0B036A811}"/>
                    </a:ext>
                  </a:extLst>
                </p14:cNvPr>
                <p14:cNvContentPartPr/>
                <p14:nvPr/>
              </p14:nvContentPartPr>
              <p14:xfrm>
                <a:off x="11377038" y="2848337"/>
                <a:ext cx="146160" cy="96120"/>
              </p14:xfrm>
            </p:contentPart>
          </mc:Choice>
          <mc:Fallback>
            <p:pic>
              <p:nvPicPr>
                <p:cNvPr id="53" name="Ink 52">
                  <a:extLst>
                    <a:ext uri="{FF2B5EF4-FFF2-40B4-BE49-F238E27FC236}">
                      <a16:creationId xmlns:a16="http://schemas.microsoft.com/office/drawing/2014/main" id="{61E378EF-F501-AEC9-E186-C7B0B036A811}"/>
                    </a:ext>
                  </a:extLst>
                </p:cNvPr>
                <p:cNvPicPr/>
                <p:nvPr/>
              </p:nvPicPr>
              <p:blipFill>
                <a:blip r:embed="rId88"/>
                <a:stretch>
                  <a:fillRect/>
                </a:stretch>
              </p:blipFill>
              <p:spPr>
                <a:xfrm>
                  <a:off x="11359398" y="2830337"/>
                  <a:ext cx="1818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Ink 53">
                  <a:extLst>
                    <a:ext uri="{FF2B5EF4-FFF2-40B4-BE49-F238E27FC236}">
                      <a16:creationId xmlns:a16="http://schemas.microsoft.com/office/drawing/2014/main" id="{2CE9023C-1973-76C1-2ED6-2AE5AB86E40A}"/>
                    </a:ext>
                  </a:extLst>
                </p14:cNvPr>
                <p14:cNvContentPartPr/>
                <p14:nvPr/>
              </p14:nvContentPartPr>
              <p14:xfrm>
                <a:off x="11443638" y="2371337"/>
                <a:ext cx="208080" cy="544320"/>
              </p14:xfrm>
            </p:contentPart>
          </mc:Choice>
          <mc:Fallback>
            <p:pic>
              <p:nvPicPr>
                <p:cNvPr id="54" name="Ink 53">
                  <a:extLst>
                    <a:ext uri="{FF2B5EF4-FFF2-40B4-BE49-F238E27FC236}">
                      <a16:creationId xmlns:a16="http://schemas.microsoft.com/office/drawing/2014/main" id="{2CE9023C-1973-76C1-2ED6-2AE5AB86E40A}"/>
                    </a:ext>
                  </a:extLst>
                </p:cNvPr>
                <p:cNvPicPr/>
                <p:nvPr/>
              </p:nvPicPr>
              <p:blipFill>
                <a:blip r:embed="rId90"/>
                <a:stretch>
                  <a:fillRect/>
                </a:stretch>
              </p:blipFill>
              <p:spPr>
                <a:xfrm>
                  <a:off x="11425638" y="2353337"/>
                  <a:ext cx="243720" cy="579960"/>
                </a:xfrm>
                <a:prstGeom prst="rect">
                  <a:avLst/>
                </a:prstGeom>
              </p:spPr>
            </p:pic>
          </mc:Fallback>
        </mc:AlternateContent>
      </p:grpSp>
      <p:grpSp>
        <p:nvGrpSpPr>
          <p:cNvPr id="84" name="Group 83">
            <a:extLst>
              <a:ext uri="{FF2B5EF4-FFF2-40B4-BE49-F238E27FC236}">
                <a16:creationId xmlns:a16="http://schemas.microsoft.com/office/drawing/2014/main" id="{DE41F59F-9915-BA89-2848-77C13D85BB52}"/>
              </a:ext>
            </a:extLst>
          </p:cNvPr>
          <p:cNvGrpSpPr/>
          <p:nvPr/>
        </p:nvGrpSpPr>
        <p:grpSpPr>
          <a:xfrm>
            <a:off x="8807718" y="3451337"/>
            <a:ext cx="3028320" cy="2067480"/>
            <a:chOff x="8807718" y="3451337"/>
            <a:chExt cx="3028320" cy="2067480"/>
          </a:xfrm>
        </p:grpSpPr>
        <mc:AlternateContent xmlns:mc="http://schemas.openxmlformats.org/markup-compatibility/2006">
          <mc:Choice xmlns:p14="http://schemas.microsoft.com/office/powerpoint/2010/main" Requires="p14">
            <p:contentPart p14:bwMode="auto" r:id="rId91">
              <p14:nvContentPartPr>
                <p14:cNvPr id="56" name="Ink 55">
                  <a:extLst>
                    <a:ext uri="{FF2B5EF4-FFF2-40B4-BE49-F238E27FC236}">
                      <a16:creationId xmlns:a16="http://schemas.microsoft.com/office/drawing/2014/main" id="{1052A8AB-132F-A677-EF62-564A05B67FBC}"/>
                    </a:ext>
                  </a:extLst>
                </p14:cNvPr>
                <p14:cNvContentPartPr/>
                <p14:nvPr/>
              </p14:nvContentPartPr>
              <p14:xfrm>
                <a:off x="8875038" y="4472297"/>
                <a:ext cx="2945880" cy="96120"/>
              </p14:xfrm>
            </p:contentPart>
          </mc:Choice>
          <mc:Fallback>
            <p:pic>
              <p:nvPicPr>
                <p:cNvPr id="56" name="Ink 55">
                  <a:extLst>
                    <a:ext uri="{FF2B5EF4-FFF2-40B4-BE49-F238E27FC236}">
                      <a16:creationId xmlns:a16="http://schemas.microsoft.com/office/drawing/2014/main" id="{1052A8AB-132F-A677-EF62-564A05B67FBC}"/>
                    </a:ext>
                  </a:extLst>
                </p:cNvPr>
                <p:cNvPicPr/>
                <p:nvPr/>
              </p:nvPicPr>
              <p:blipFill>
                <a:blip r:embed="rId92"/>
                <a:stretch>
                  <a:fillRect/>
                </a:stretch>
              </p:blipFill>
              <p:spPr>
                <a:xfrm>
                  <a:off x="8857398" y="4454657"/>
                  <a:ext cx="29815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7" name="Ink 56">
                  <a:extLst>
                    <a:ext uri="{FF2B5EF4-FFF2-40B4-BE49-F238E27FC236}">
                      <a16:creationId xmlns:a16="http://schemas.microsoft.com/office/drawing/2014/main" id="{38D48A23-E361-947C-F400-3DB7D1986D0E}"/>
                    </a:ext>
                  </a:extLst>
                </p14:cNvPr>
                <p14:cNvContentPartPr/>
                <p14:nvPr/>
              </p14:nvContentPartPr>
              <p14:xfrm>
                <a:off x="11558478" y="4296257"/>
                <a:ext cx="277560" cy="308880"/>
              </p14:xfrm>
            </p:contentPart>
          </mc:Choice>
          <mc:Fallback>
            <p:pic>
              <p:nvPicPr>
                <p:cNvPr id="57" name="Ink 56">
                  <a:extLst>
                    <a:ext uri="{FF2B5EF4-FFF2-40B4-BE49-F238E27FC236}">
                      <a16:creationId xmlns:a16="http://schemas.microsoft.com/office/drawing/2014/main" id="{38D48A23-E361-947C-F400-3DB7D1986D0E}"/>
                    </a:ext>
                  </a:extLst>
                </p:cNvPr>
                <p:cNvPicPr/>
                <p:nvPr/>
              </p:nvPicPr>
              <p:blipFill>
                <a:blip r:embed="rId94"/>
                <a:stretch>
                  <a:fillRect/>
                </a:stretch>
              </p:blipFill>
              <p:spPr>
                <a:xfrm>
                  <a:off x="11540478" y="4278617"/>
                  <a:ext cx="313200" cy="3445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8" name="Ink 57">
                  <a:extLst>
                    <a:ext uri="{FF2B5EF4-FFF2-40B4-BE49-F238E27FC236}">
                      <a16:creationId xmlns:a16="http://schemas.microsoft.com/office/drawing/2014/main" id="{37DFB92C-92B6-863F-0D48-62B806A5D4A3}"/>
                    </a:ext>
                  </a:extLst>
                </p14:cNvPr>
                <p14:cNvContentPartPr/>
                <p14:nvPr/>
              </p14:nvContentPartPr>
              <p14:xfrm>
                <a:off x="8807718" y="4302377"/>
                <a:ext cx="259200" cy="493560"/>
              </p14:xfrm>
            </p:contentPart>
          </mc:Choice>
          <mc:Fallback>
            <p:pic>
              <p:nvPicPr>
                <p:cNvPr id="58" name="Ink 57">
                  <a:extLst>
                    <a:ext uri="{FF2B5EF4-FFF2-40B4-BE49-F238E27FC236}">
                      <a16:creationId xmlns:a16="http://schemas.microsoft.com/office/drawing/2014/main" id="{37DFB92C-92B6-863F-0D48-62B806A5D4A3}"/>
                    </a:ext>
                  </a:extLst>
                </p:cNvPr>
                <p:cNvPicPr/>
                <p:nvPr/>
              </p:nvPicPr>
              <p:blipFill>
                <a:blip r:embed="rId96"/>
                <a:stretch>
                  <a:fillRect/>
                </a:stretch>
              </p:blipFill>
              <p:spPr>
                <a:xfrm>
                  <a:off x="8789718" y="4284377"/>
                  <a:ext cx="294840" cy="5292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9" name="Ink 58">
                  <a:extLst>
                    <a:ext uri="{FF2B5EF4-FFF2-40B4-BE49-F238E27FC236}">
                      <a16:creationId xmlns:a16="http://schemas.microsoft.com/office/drawing/2014/main" id="{E1B6E38C-F89D-D199-FF9C-8183A1D9A2DE}"/>
                    </a:ext>
                  </a:extLst>
                </p14:cNvPr>
                <p14:cNvContentPartPr/>
                <p14:nvPr/>
              </p14:nvContentPartPr>
              <p14:xfrm>
                <a:off x="10382358" y="4314257"/>
                <a:ext cx="36720" cy="370800"/>
              </p14:xfrm>
            </p:contentPart>
          </mc:Choice>
          <mc:Fallback>
            <p:pic>
              <p:nvPicPr>
                <p:cNvPr id="59" name="Ink 58">
                  <a:extLst>
                    <a:ext uri="{FF2B5EF4-FFF2-40B4-BE49-F238E27FC236}">
                      <a16:creationId xmlns:a16="http://schemas.microsoft.com/office/drawing/2014/main" id="{E1B6E38C-F89D-D199-FF9C-8183A1D9A2DE}"/>
                    </a:ext>
                  </a:extLst>
                </p:cNvPr>
                <p:cNvPicPr/>
                <p:nvPr/>
              </p:nvPicPr>
              <p:blipFill>
                <a:blip r:embed="rId98"/>
                <a:stretch>
                  <a:fillRect/>
                </a:stretch>
              </p:blipFill>
              <p:spPr>
                <a:xfrm>
                  <a:off x="10364358" y="4296257"/>
                  <a:ext cx="72360" cy="4064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0" name="Ink 59">
                  <a:extLst>
                    <a:ext uri="{FF2B5EF4-FFF2-40B4-BE49-F238E27FC236}">
                      <a16:creationId xmlns:a16="http://schemas.microsoft.com/office/drawing/2014/main" id="{983A7304-02F5-0373-AE22-0D85938E3E89}"/>
                    </a:ext>
                  </a:extLst>
                </p14:cNvPr>
                <p14:cNvContentPartPr/>
                <p14:nvPr/>
              </p14:nvContentPartPr>
              <p14:xfrm>
                <a:off x="10307118" y="4823657"/>
                <a:ext cx="263160" cy="322920"/>
              </p14:xfrm>
            </p:contentPart>
          </mc:Choice>
          <mc:Fallback>
            <p:pic>
              <p:nvPicPr>
                <p:cNvPr id="60" name="Ink 59">
                  <a:extLst>
                    <a:ext uri="{FF2B5EF4-FFF2-40B4-BE49-F238E27FC236}">
                      <a16:creationId xmlns:a16="http://schemas.microsoft.com/office/drawing/2014/main" id="{983A7304-02F5-0373-AE22-0D85938E3E89}"/>
                    </a:ext>
                  </a:extLst>
                </p:cNvPr>
                <p:cNvPicPr/>
                <p:nvPr/>
              </p:nvPicPr>
              <p:blipFill>
                <a:blip r:embed="rId100"/>
                <a:stretch>
                  <a:fillRect/>
                </a:stretch>
              </p:blipFill>
              <p:spPr>
                <a:xfrm>
                  <a:off x="10289478" y="4805657"/>
                  <a:ext cx="298800" cy="3585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1" name="Ink 60">
                  <a:extLst>
                    <a:ext uri="{FF2B5EF4-FFF2-40B4-BE49-F238E27FC236}">
                      <a16:creationId xmlns:a16="http://schemas.microsoft.com/office/drawing/2014/main" id="{DBE7716E-5D52-0E00-D256-15E04C9AC22A}"/>
                    </a:ext>
                  </a:extLst>
                </p14:cNvPr>
                <p14:cNvContentPartPr/>
                <p14:nvPr/>
              </p14:nvContentPartPr>
              <p14:xfrm>
                <a:off x="10327638" y="4779017"/>
                <a:ext cx="307080" cy="51480"/>
              </p14:xfrm>
            </p:contentPart>
          </mc:Choice>
          <mc:Fallback>
            <p:pic>
              <p:nvPicPr>
                <p:cNvPr id="61" name="Ink 60">
                  <a:extLst>
                    <a:ext uri="{FF2B5EF4-FFF2-40B4-BE49-F238E27FC236}">
                      <a16:creationId xmlns:a16="http://schemas.microsoft.com/office/drawing/2014/main" id="{DBE7716E-5D52-0E00-D256-15E04C9AC22A}"/>
                    </a:ext>
                  </a:extLst>
                </p:cNvPr>
                <p:cNvPicPr/>
                <p:nvPr/>
              </p:nvPicPr>
              <p:blipFill>
                <a:blip r:embed="rId102"/>
                <a:stretch>
                  <a:fillRect/>
                </a:stretch>
              </p:blipFill>
              <p:spPr>
                <a:xfrm>
                  <a:off x="10309638" y="4761017"/>
                  <a:ext cx="3427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3" name="Ink 62">
                  <a:extLst>
                    <a:ext uri="{FF2B5EF4-FFF2-40B4-BE49-F238E27FC236}">
                      <a16:creationId xmlns:a16="http://schemas.microsoft.com/office/drawing/2014/main" id="{A0BF7788-6CBC-C032-9FAE-219332265387}"/>
                    </a:ext>
                  </a:extLst>
                </p14:cNvPr>
                <p14:cNvContentPartPr/>
                <p14:nvPr/>
              </p14:nvContentPartPr>
              <p14:xfrm>
                <a:off x="9375438" y="4226777"/>
                <a:ext cx="519840" cy="36000"/>
              </p14:xfrm>
            </p:contentPart>
          </mc:Choice>
          <mc:Fallback>
            <p:pic>
              <p:nvPicPr>
                <p:cNvPr id="63" name="Ink 62">
                  <a:extLst>
                    <a:ext uri="{FF2B5EF4-FFF2-40B4-BE49-F238E27FC236}">
                      <a16:creationId xmlns:a16="http://schemas.microsoft.com/office/drawing/2014/main" id="{A0BF7788-6CBC-C032-9FAE-219332265387}"/>
                    </a:ext>
                  </a:extLst>
                </p:cNvPr>
                <p:cNvPicPr/>
                <p:nvPr/>
              </p:nvPicPr>
              <p:blipFill>
                <a:blip r:embed="rId104"/>
                <a:stretch>
                  <a:fillRect/>
                </a:stretch>
              </p:blipFill>
              <p:spPr>
                <a:xfrm>
                  <a:off x="9357798" y="4209137"/>
                  <a:ext cx="5554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4" name="Ink 63">
                  <a:extLst>
                    <a:ext uri="{FF2B5EF4-FFF2-40B4-BE49-F238E27FC236}">
                      <a16:creationId xmlns:a16="http://schemas.microsoft.com/office/drawing/2014/main" id="{E52A6CB0-4E5B-E2C3-4490-7FC2EECE7686}"/>
                    </a:ext>
                  </a:extLst>
                </p14:cNvPr>
                <p14:cNvContentPartPr/>
                <p14:nvPr/>
              </p14:nvContentPartPr>
              <p14:xfrm>
                <a:off x="10961958" y="4003937"/>
                <a:ext cx="7200" cy="310320"/>
              </p14:xfrm>
            </p:contentPart>
          </mc:Choice>
          <mc:Fallback>
            <p:pic>
              <p:nvPicPr>
                <p:cNvPr id="64" name="Ink 63">
                  <a:extLst>
                    <a:ext uri="{FF2B5EF4-FFF2-40B4-BE49-F238E27FC236}">
                      <a16:creationId xmlns:a16="http://schemas.microsoft.com/office/drawing/2014/main" id="{E52A6CB0-4E5B-E2C3-4490-7FC2EECE7686}"/>
                    </a:ext>
                  </a:extLst>
                </p:cNvPr>
                <p:cNvPicPr/>
                <p:nvPr/>
              </p:nvPicPr>
              <p:blipFill>
                <a:blip r:embed="rId106"/>
                <a:stretch>
                  <a:fillRect/>
                </a:stretch>
              </p:blipFill>
              <p:spPr>
                <a:xfrm>
                  <a:off x="10943958" y="3985937"/>
                  <a:ext cx="42840" cy="3459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5" name="Ink 64">
                  <a:extLst>
                    <a:ext uri="{FF2B5EF4-FFF2-40B4-BE49-F238E27FC236}">
                      <a16:creationId xmlns:a16="http://schemas.microsoft.com/office/drawing/2014/main" id="{B5ED4648-94E0-9F8B-CAC3-90BFEB23FF48}"/>
                    </a:ext>
                  </a:extLst>
                </p14:cNvPr>
                <p14:cNvContentPartPr/>
                <p14:nvPr/>
              </p14:nvContentPartPr>
              <p14:xfrm>
                <a:off x="10777638" y="4163417"/>
                <a:ext cx="378000" cy="24120"/>
              </p14:xfrm>
            </p:contentPart>
          </mc:Choice>
          <mc:Fallback>
            <p:pic>
              <p:nvPicPr>
                <p:cNvPr id="65" name="Ink 64">
                  <a:extLst>
                    <a:ext uri="{FF2B5EF4-FFF2-40B4-BE49-F238E27FC236}">
                      <a16:creationId xmlns:a16="http://schemas.microsoft.com/office/drawing/2014/main" id="{B5ED4648-94E0-9F8B-CAC3-90BFEB23FF48}"/>
                    </a:ext>
                  </a:extLst>
                </p:cNvPr>
                <p:cNvPicPr/>
                <p:nvPr/>
              </p:nvPicPr>
              <p:blipFill>
                <a:blip r:embed="rId108"/>
                <a:stretch>
                  <a:fillRect/>
                </a:stretch>
              </p:blipFill>
              <p:spPr>
                <a:xfrm>
                  <a:off x="10759638" y="4145417"/>
                  <a:ext cx="4136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7" name="Ink 66">
                  <a:extLst>
                    <a:ext uri="{FF2B5EF4-FFF2-40B4-BE49-F238E27FC236}">
                      <a16:creationId xmlns:a16="http://schemas.microsoft.com/office/drawing/2014/main" id="{CEC4EC8E-D120-9B8A-94DA-E2D25DBB0EE1}"/>
                    </a:ext>
                  </a:extLst>
                </p14:cNvPr>
                <p14:cNvContentPartPr/>
                <p14:nvPr/>
              </p14:nvContentPartPr>
              <p14:xfrm>
                <a:off x="10052958" y="3860657"/>
                <a:ext cx="63360" cy="226440"/>
              </p14:xfrm>
            </p:contentPart>
          </mc:Choice>
          <mc:Fallback>
            <p:pic>
              <p:nvPicPr>
                <p:cNvPr id="67" name="Ink 66">
                  <a:extLst>
                    <a:ext uri="{FF2B5EF4-FFF2-40B4-BE49-F238E27FC236}">
                      <a16:creationId xmlns:a16="http://schemas.microsoft.com/office/drawing/2014/main" id="{CEC4EC8E-D120-9B8A-94DA-E2D25DBB0EE1}"/>
                    </a:ext>
                  </a:extLst>
                </p:cNvPr>
                <p:cNvPicPr/>
                <p:nvPr/>
              </p:nvPicPr>
              <p:blipFill>
                <a:blip r:embed="rId110"/>
                <a:stretch>
                  <a:fillRect/>
                </a:stretch>
              </p:blipFill>
              <p:spPr>
                <a:xfrm>
                  <a:off x="10035318" y="3842657"/>
                  <a:ext cx="9900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8" name="Ink 67">
                  <a:extLst>
                    <a:ext uri="{FF2B5EF4-FFF2-40B4-BE49-F238E27FC236}">
                      <a16:creationId xmlns:a16="http://schemas.microsoft.com/office/drawing/2014/main" id="{7D9340BA-E87C-EC10-4AF4-D7DBA5058F05}"/>
                    </a:ext>
                  </a:extLst>
                </p14:cNvPr>
                <p14:cNvContentPartPr/>
                <p14:nvPr/>
              </p14:nvContentPartPr>
              <p14:xfrm>
                <a:off x="10039998" y="3858137"/>
                <a:ext cx="182880" cy="170280"/>
              </p14:xfrm>
            </p:contentPart>
          </mc:Choice>
          <mc:Fallback>
            <p:pic>
              <p:nvPicPr>
                <p:cNvPr id="68" name="Ink 67">
                  <a:extLst>
                    <a:ext uri="{FF2B5EF4-FFF2-40B4-BE49-F238E27FC236}">
                      <a16:creationId xmlns:a16="http://schemas.microsoft.com/office/drawing/2014/main" id="{7D9340BA-E87C-EC10-4AF4-D7DBA5058F05}"/>
                    </a:ext>
                  </a:extLst>
                </p:cNvPr>
                <p:cNvPicPr/>
                <p:nvPr/>
              </p:nvPicPr>
              <p:blipFill>
                <a:blip r:embed="rId112"/>
                <a:stretch>
                  <a:fillRect/>
                </a:stretch>
              </p:blipFill>
              <p:spPr>
                <a:xfrm>
                  <a:off x="10021998" y="3840497"/>
                  <a:ext cx="2185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9" name="Ink 68">
                  <a:extLst>
                    <a:ext uri="{FF2B5EF4-FFF2-40B4-BE49-F238E27FC236}">
                      <a16:creationId xmlns:a16="http://schemas.microsoft.com/office/drawing/2014/main" id="{5916BF16-D859-77D1-D9E9-C1F705DAABC4}"/>
                    </a:ext>
                  </a:extLst>
                </p14:cNvPr>
                <p14:cNvContentPartPr/>
                <p14:nvPr/>
              </p14:nvContentPartPr>
              <p14:xfrm>
                <a:off x="10302438" y="3888017"/>
                <a:ext cx="116640" cy="122400"/>
              </p14:xfrm>
            </p:contentPart>
          </mc:Choice>
          <mc:Fallback>
            <p:pic>
              <p:nvPicPr>
                <p:cNvPr id="69" name="Ink 68">
                  <a:extLst>
                    <a:ext uri="{FF2B5EF4-FFF2-40B4-BE49-F238E27FC236}">
                      <a16:creationId xmlns:a16="http://schemas.microsoft.com/office/drawing/2014/main" id="{5916BF16-D859-77D1-D9E9-C1F705DAABC4}"/>
                    </a:ext>
                  </a:extLst>
                </p:cNvPr>
                <p:cNvPicPr/>
                <p:nvPr/>
              </p:nvPicPr>
              <p:blipFill>
                <a:blip r:embed="rId114"/>
                <a:stretch>
                  <a:fillRect/>
                </a:stretch>
              </p:blipFill>
              <p:spPr>
                <a:xfrm>
                  <a:off x="10284438" y="3870377"/>
                  <a:ext cx="1522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0" name="Ink 69">
                  <a:extLst>
                    <a:ext uri="{FF2B5EF4-FFF2-40B4-BE49-F238E27FC236}">
                      <a16:creationId xmlns:a16="http://schemas.microsoft.com/office/drawing/2014/main" id="{EAABA612-6EC0-5282-716C-2B8DB1CD2F3D}"/>
                    </a:ext>
                  </a:extLst>
                </p14:cNvPr>
                <p14:cNvContentPartPr/>
                <p14:nvPr/>
              </p14:nvContentPartPr>
              <p14:xfrm>
                <a:off x="10336998" y="3810617"/>
                <a:ext cx="141840" cy="114480"/>
              </p14:xfrm>
            </p:contentPart>
          </mc:Choice>
          <mc:Fallback>
            <p:pic>
              <p:nvPicPr>
                <p:cNvPr id="70" name="Ink 69">
                  <a:extLst>
                    <a:ext uri="{FF2B5EF4-FFF2-40B4-BE49-F238E27FC236}">
                      <a16:creationId xmlns:a16="http://schemas.microsoft.com/office/drawing/2014/main" id="{EAABA612-6EC0-5282-716C-2B8DB1CD2F3D}"/>
                    </a:ext>
                  </a:extLst>
                </p:cNvPr>
                <p:cNvPicPr/>
                <p:nvPr/>
              </p:nvPicPr>
              <p:blipFill>
                <a:blip r:embed="rId116"/>
                <a:stretch>
                  <a:fillRect/>
                </a:stretch>
              </p:blipFill>
              <p:spPr>
                <a:xfrm>
                  <a:off x="10318998" y="3792617"/>
                  <a:ext cx="1774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1" name="Ink 70">
                  <a:extLst>
                    <a:ext uri="{FF2B5EF4-FFF2-40B4-BE49-F238E27FC236}">
                      <a16:creationId xmlns:a16="http://schemas.microsoft.com/office/drawing/2014/main" id="{495F068C-5586-D0C9-B962-1A2D306791A3}"/>
                    </a:ext>
                  </a:extLst>
                </p14:cNvPr>
                <p14:cNvContentPartPr/>
                <p14:nvPr/>
              </p14:nvContentPartPr>
              <p14:xfrm>
                <a:off x="10456518" y="3632057"/>
                <a:ext cx="125280" cy="249840"/>
              </p14:xfrm>
            </p:contentPart>
          </mc:Choice>
          <mc:Fallback>
            <p:pic>
              <p:nvPicPr>
                <p:cNvPr id="71" name="Ink 70">
                  <a:extLst>
                    <a:ext uri="{FF2B5EF4-FFF2-40B4-BE49-F238E27FC236}">
                      <a16:creationId xmlns:a16="http://schemas.microsoft.com/office/drawing/2014/main" id="{495F068C-5586-D0C9-B962-1A2D306791A3}"/>
                    </a:ext>
                  </a:extLst>
                </p:cNvPr>
                <p:cNvPicPr/>
                <p:nvPr/>
              </p:nvPicPr>
              <p:blipFill>
                <a:blip r:embed="rId118"/>
                <a:stretch>
                  <a:fillRect/>
                </a:stretch>
              </p:blipFill>
              <p:spPr>
                <a:xfrm>
                  <a:off x="10438518" y="3614417"/>
                  <a:ext cx="16092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2" name="Ink 71">
                  <a:extLst>
                    <a:ext uri="{FF2B5EF4-FFF2-40B4-BE49-F238E27FC236}">
                      <a16:creationId xmlns:a16="http://schemas.microsoft.com/office/drawing/2014/main" id="{16E0CFFC-DA99-F4E7-DF24-FC4CB5BC6B6A}"/>
                    </a:ext>
                  </a:extLst>
                </p14:cNvPr>
                <p14:cNvContentPartPr/>
                <p14:nvPr/>
              </p14:nvContentPartPr>
              <p14:xfrm>
                <a:off x="10447878" y="3549257"/>
                <a:ext cx="338400" cy="258480"/>
              </p14:xfrm>
            </p:contentPart>
          </mc:Choice>
          <mc:Fallback>
            <p:pic>
              <p:nvPicPr>
                <p:cNvPr id="72" name="Ink 71">
                  <a:extLst>
                    <a:ext uri="{FF2B5EF4-FFF2-40B4-BE49-F238E27FC236}">
                      <a16:creationId xmlns:a16="http://schemas.microsoft.com/office/drawing/2014/main" id="{16E0CFFC-DA99-F4E7-DF24-FC4CB5BC6B6A}"/>
                    </a:ext>
                  </a:extLst>
                </p:cNvPr>
                <p:cNvPicPr/>
                <p:nvPr/>
              </p:nvPicPr>
              <p:blipFill>
                <a:blip r:embed="rId120"/>
                <a:stretch>
                  <a:fillRect/>
                </a:stretch>
              </p:blipFill>
              <p:spPr>
                <a:xfrm>
                  <a:off x="10430238" y="3531257"/>
                  <a:ext cx="37404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4" name="Ink 73">
                  <a:extLst>
                    <a:ext uri="{FF2B5EF4-FFF2-40B4-BE49-F238E27FC236}">
                      <a16:creationId xmlns:a16="http://schemas.microsoft.com/office/drawing/2014/main" id="{475C541F-A3BF-F863-B6D7-AA11CA898CAB}"/>
                    </a:ext>
                  </a:extLst>
                </p14:cNvPr>
                <p14:cNvContentPartPr/>
                <p14:nvPr/>
              </p14:nvContentPartPr>
              <p14:xfrm>
                <a:off x="10227558" y="5375537"/>
                <a:ext cx="137160" cy="133200"/>
              </p14:xfrm>
            </p:contentPart>
          </mc:Choice>
          <mc:Fallback>
            <p:pic>
              <p:nvPicPr>
                <p:cNvPr id="74" name="Ink 73">
                  <a:extLst>
                    <a:ext uri="{FF2B5EF4-FFF2-40B4-BE49-F238E27FC236}">
                      <a16:creationId xmlns:a16="http://schemas.microsoft.com/office/drawing/2014/main" id="{475C541F-A3BF-F863-B6D7-AA11CA898CAB}"/>
                    </a:ext>
                  </a:extLst>
                </p:cNvPr>
                <p:cNvPicPr/>
                <p:nvPr/>
              </p:nvPicPr>
              <p:blipFill>
                <a:blip r:embed="rId122"/>
                <a:stretch>
                  <a:fillRect/>
                </a:stretch>
              </p:blipFill>
              <p:spPr>
                <a:xfrm>
                  <a:off x="10209558" y="5357897"/>
                  <a:ext cx="1728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5" name="Ink 74">
                  <a:extLst>
                    <a:ext uri="{FF2B5EF4-FFF2-40B4-BE49-F238E27FC236}">
                      <a16:creationId xmlns:a16="http://schemas.microsoft.com/office/drawing/2014/main" id="{1CB55D6F-50C2-DDD5-03B2-7114C0C87AEC}"/>
                    </a:ext>
                  </a:extLst>
                </p14:cNvPr>
                <p14:cNvContentPartPr/>
                <p14:nvPr/>
              </p14:nvContentPartPr>
              <p14:xfrm>
                <a:off x="10486398" y="5344217"/>
                <a:ext cx="123840" cy="120600"/>
              </p14:xfrm>
            </p:contentPart>
          </mc:Choice>
          <mc:Fallback>
            <p:pic>
              <p:nvPicPr>
                <p:cNvPr id="75" name="Ink 74">
                  <a:extLst>
                    <a:ext uri="{FF2B5EF4-FFF2-40B4-BE49-F238E27FC236}">
                      <a16:creationId xmlns:a16="http://schemas.microsoft.com/office/drawing/2014/main" id="{1CB55D6F-50C2-DDD5-03B2-7114C0C87AEC}"/>
                    </a:ext>
                  </a:extLst>
                </p:cNvPr>
                <p:cNvPicPr/>
                <p:nvPr/>
              </p:nvPicPr>
              <p:blipFill>
                <a:blip r:embed="rId124"/>
                <a:stretch>
                  <a:fillRect/>
                </a:stretch>
              </p:blipFill>
              <p:spPr>
                <a:xfrm>
                  <a:off x="10468398" y="5326577"/>
                  <a:ext cx="1594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6" name="Ink 75">
                  <a:extLst>
                    <a:ext uri="{FF2B5EF4-FFF2-40B4-BE49-F238E27FC236}">
                      <a16:creationId xmlns:a16="http://schemas.microsoft.com/office/drawing/2014/main" id="{4452EB04-8FA5-0765-2700-92836413069A}"/>
                    </a:ext>
                  </a:extLst>
                </p14:cNvPr>
                <p14:cNvContentPartPr/>
                <p14:nvPr/>
              </p14:nvContentPartPr>
              <p14:xfrm>
                <a:off x="10571358" y="5046497"/>
                <a:ext cx="271080" cy="378360"/>
              </p14:xfrm>
            </p:contentPart>
          </mc:Choice>
          <mc:Fallback>
            <p:pic>
              <p:nvPicPr>
                <p:cNvPr id="76" name="Ink 75">
                  <a:extLst>
                    <a:ext uri="{FF2B5EF4-FFF2-40B4-BE49-F238E27FC236}">
                      <a16:creationId xmlns:a16="http://schemas.microsoft.com/office/drawing/2014/main" id="{4452EB04-8FA5-0765-2700-92836413069A}"/>
                    </a:ext>
                  </a:extLst>
                </p:cNvPr>
                <p:cNvPicPr/>
                <p:nvPr/>
              </p:nvPicPr>
              <p:blipFill>
                <a:blip r:embed="rId126"/>
                <a:stretch>
                  <a:fillRect/>
                </a:stretch>
              </p:blipFill>
              <p:spPr>
                <a:xfrm>
                  <a:off x="10553718" y="5028497"/>
                  <a:ext cx="306720" cy="4140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7" name="Ink 76">
                  <a:extLst>
                    <a:ext uri="{FF2B5EF4-FFF2-40B4-BE49-F238E27FC236}">
                      <a16:creationId xmlns:a16="http://schemas.microsoft.com/office/drawing/2014/main" id="{373A1B10-800B-3A42-31E8-2A5B49960A8F}"/>
                    </a:ext>
                  </a:extLst>
                </p14:cNvPr>
                <p14:cNvContentPartPr/>
                <p14:nvPr/>
              </p14:nvContentPartPr>
              <p14:xfrm>
                <a:off x="10759998" y="5001857"/>
                <a:ext cx="297000" cy="516960"/>
              </p14:xfrm>
            </p:contentPart>
          </mc:Choice>
          <mc:Fallback>
            <p:pic>
              <p:nvPicPr>
                <p:cNvPr id="77" name="Ink 76">
                  <a:extLst>
                    <a:ext uri="{FF2B5EF4-FFF2-40B4-BE49-F238E27FC236}">
                      <a16:creationId xmlns:a16="http://schemas.microsoft.com/office/drawing/2014/main" id="{373A1B10-800B-3A42-31E8-2A5B49960A8F}"/>
                    </a:ext>
                  </a:extLst>
                </p:cNvPr>
                <p:cNvPicPr/>
                <p:nvPr/>
              </p:nvPicPr>
              <p:blipFill>
                <a:blip r:embed="rId128"/>
                <a:stretch>
                  <a:fillRect/>
                </a:stretch>
              </p:blipFill>
              <p:spPr>
                <a:xfrm>
                  <a:off x="10742358" y="4984217"/>
                  <a:ext cx="332640" cy="5526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8" name="Ink 77">
                  <a:extLst>
                    <a:ext uri="{FF2B5EF4-FFF2-40B4-BE49-F238E27FC236}">
                      <a16:creationId xmlns:a16="http://schemas.microsoft.com/office/drawing/2014/main" id="{50ED6B67-E881-4214-92CE-67282307DB14}"/>
                    </a:ext>
                  </a:extLst>
                </p14:cNvPr>
                <p14:cNvContentPartPr/>
                <p14:nvPr/>
              </p14:nvContentPartPr>
              <p14:xfrm>
                <a:off x="11003358" y="5239817"/>
                <a:ext cx="25560" cy="48960"/>
              </p14:xfrm>
            </p:contentPart>
          </mc:Choice>
          <mc:Fallback>
            <p:pic>
              <p:nvPicPr>
                <p:cNvPr id="78" name="Ink 77">
                  <a:extLst>
                    <a:ext uri="{FF2B5EF4-FFF2-40B4-BE49-F238E27FC236}">
                      <a16:creationId xmlns:a16="http://schemas.microsoft.com/office/drawing/2014/main" id="{50ED6B67-E881-4214-92CE-67282307DB14}"/>
                    </a:ext>
                  </a:extLst>
                </p:cNvPr>
                <p:cNvPicPr/>
                <p:nvPr/>
              </p:nvPicPr>
              <p:blipFill>
                <a:blip r:embed="rId130"/>
                <a:stretch>
                  <a:fillRect/>
                </a:stretch>
              </p:blipFill>
              <p:spPr>
                <a:xfrm>
                  <a:off x="10985358" y="5222177"/>
                  <a:ext cx="612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9" name="Ink 78">
                  <a:extLst>
                    <a:ext uri="{FF2B5EF4-FFF2-40B4-BE49-F238E27FC236}">
                      <a16:creationId xmlns:a16="http://schemas.microsoft.com/office/drawing/2014/main" id="{0A07E2A0-594A-14B5-014E-B0CA6051B575}"/>
                    </a:ext>
                  </a:extLst>
                </p14:cNvPr>
                <p14:cNvContentPartPr/>
                <p14:nvPr/>
              </p14:nvContentPartPr>
              <p14:xfrm>
                <a:off x="10998678" y="5191577"/>
                <a:ext cx="201240" cy="63720"/>
              </p14:xfrm>
            </p:contentPart>
          </mc:Choice>
          <mc:Fallback>
            <p:pic>
              <p:nvPicPr>
                <p:cNvPr id="79" name="Ink 78">
                  <a:extLst>
                    <a:ext uri="{FF2B5EF4-FFF2-40B4-BE49-F238E27FC236}">
                      <a16:creationId xmlns:a16="http://schemas.microsoft.com/office/drawing/2014/main" id="{0A07E2A0-594A-14B5-014E-B0CA6051B575}"/>
                    </a:ext>
                  </a:extLst>
                </p:cNvPr>
                <p:cNvPicPr/>
                <p:nvPr/>
              </p:nvPicPr>
              <p:blipFill>
                <a:blip r:embed="rId132"/>
                <a:stretch>
                  <a:fillRect/>
                </a:stretch>
              </p:blipFill>
              <p:spPr>
                <a:xfrm>
                  <a:off x="10980678" y="5173577"/>
                  <a:ext cx="2368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0" name="Ink 79">
                  <a:extLst>
                    <a:ext uri="{FF2B5EF4-FFF2-40B4-BE49-F238E27FC236}">
                      <a16:creationId xmlns:a16="http://schemas.microsoft.com/office/drawing/2014/main" id="{4556A001-B5AC-B097-9260-A8AE119E0E35}"/>
                    </a:ext>
                  </a:extLst>
                </p14:cNvPr>
                <p14:cNvContentPartPr/>
                <p14:nvPr/>
              </p14:nvContentPartPr>
              <p14:xfrm>
                <a:off x="11206038" y="5148737"/>
                <a:ext cx="86400" cy="84240"/>
              </p14:xfrm>
            </p:contentPart>
          </mc:Choice>
          <mc:Fallback>
            <p:pic>
              <p:nvPicPr>
                <p:cNvPr id="80" name="Ink 79">
                  <a:extLst>
                    <a:ext uri="{FF2B5EF4-FFF2-40B4-BE49-F238E27FC236}">
                      <a16:creationId xmlns:a16="http://schemas.microsoft.com/office/drawing/2014/main" id="{4556A001-B5AC-B097-9260-A8AE119E0E35}"/>
                    </a:ext>
                  </a:extLst>
                </p:cNvPr>
                <p:cNvPicPr/>
                <p:nvPr/>
              </p:nvPicPr>
              <p:blipFill>
                <a:blip r:embed="rId134"/>
                <a:stretch>
                  <a:fillRect/>
                </a:stretch>
              </p:blipFill>
              <p:spPr>
                <a:xfrm>
                  <a:off x="11188398" y="5131097"/>
                  <a:ext cx="1220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1" name="Ink 80">
                  <a:extLst>
                    <a:ext uri="{FF2B5EF4-FFF2-40B4-BE49-F238E27FC236}">
                      <a16:creationId xmlns:a16="http://schemas.microsoft.com/office/drawing/2014/main" id="{22A95D26-197A-0769-3FD7-239D07ECDC9A}"/>
                    </a:ext>
                  </a:extLst>
                </p14:cNvPr>
                <p14:cNvContentPartPr/>
                <p14:nvPr/>
              </p14:nvContentPartPr>
              <p14:xfrm>
                <a:off x="11168238" y="4817537"/>
                <a:ext cx="232200" cy="412200"/>
              </p14:xfrm>
            </p:contentPart>
          </mc:Choice>
          <mc:Fallback>
            <p:pic>
              <p:nvPicPr>
                <p:cNvPr id="81" name="Ink 80">
                  <a:extLst>
                    <a:ext uri="{FF2B5EF4-FFF2-40B4-BE49-F238E27FC236}">
                      <a16:creationId xmlns:a16="http://schemas.microsoft.com/office/drawing/2014/main" id="{22A95D26-197A-0769-3FD7-239D07ECDC9A}"/>
                    </a:ext>
                  </a:extLst>
                </p:cNvPr>
                <p:cNvPicPr/>
                <p:nvPr/>
              </p:nvPicPr>
              <p:blipFill>
                <a:blip r:embed="rId136"/>
                <a:stretch>
                  <a:fillRect/>
                </a:stretch>
              </p:blipFill>
              <p:spPr>
                <a:xfrm>
                  <a:off x="11150598" y="4799897"/>
                  <a:ext cx="267840" cy="4478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3" name="Ink 82">
                  <a:extLst>
                    <a:ext uri="{FF2B5EF4-FFF2-40B4-BE49-F238E27FC236}">
                      <a16:creationId xmlns:a16="http://schemas.microsoft.com/office/drawing/2014/main" id="{42DC1D65-80D9-AED9-54C5-5A06BC615C5B}"/>
                    </a:ext>
                  </a:extLst>
                </p14:cNvPr>
                <p14:cNvContentPartPr/>
                <p14:nvPr/>
              </p14:nvContentPartPr>
              <p14:xfrm>
                <a:off x="9079878" y="3451337"/>
                <a:ext cx="2375640" cy="833040"/>
              </p14:xfrm>
            </p:contentPart>
          </mc:Choice>
          <mc:Fallback>
            <p:pic>
              <p:nvPicPr>
                <p:cNvPr id="83" name="Ink 82">
                  <a:extLst>
                    <a:ext uri="{FF2B5EF4-FFF2-40B4-BE49-F238E27FC236}">
                      <a16:creationId xmlns:a16="http://schemas.microsoft.com/office/drawing/2014/main" id="{42DC1D65-80D9-AED9-54C5-5A06BC615C5B}"/>
                    </a:ext>
                  </a:extLst>
                </p:cNvPr>
                <p:cNvPicPr/>
                <p:nvPr/>
              </p:nvPicPr>
              <p:blipFill>
                <a:blip r:embed="rId138"/>
                <a:stretch>
                  <a:fillRect/>
                </a:stretch>
              </p:blipFill>
              <p:spPr>
                <a:xfrm>
                  <a:off x="9061878" y="3433337"/>
                  <a:ext cx="2411280" cy="868680"/>
                </a:xfrm>
                <a:prstGeom prst="rect">
                  <a:avLst/>
                </a:prstGeom>
              </p:spPr>
            </p:pic>
          </mc:Fallback>
        </mc:AlternateContent>
      </p:grpSp>
      <p:grpSp>
        <p:nvGrpSpPr>
          <p:cNvPr id="152" name="Group 151">
            <a:extLst>
              <a:ext uri="{FF2B5EF4-FFF2-40B4-BE49-F238E27FC236}">
                <a16:creationId xmlns:a16="http://schemas.microsoft.com/office/drawing/2014/main" id="{82C94328-4207-9060-E0F1-1772AF77248D}"/>
              </a:ext>
            </a:extLst>
          </p:cNvPr>
          <p:cNvGrpSpPr/>
          <p:nvPr/>
        </p:nvGrpSpPr>
        <p:grpSpPr>
          <a:xfrm>
            <a:off x="50358" y="2080097"/>
            <a:ext cx="5629320" cy="3637800"/>
            <a:chOff x="50358" y="2080097"/>
            <a:chExt cx="5629320" cy="3637800"/>
          </a:xfrm>
        </p:grpSpPr>
        <mc:AlternateContent xmlns:mc="http://schemas.openxmlformats.org/markup-compatibility/2006">
          <mc:Choice xmlns:p14="http://schemas.microsoft.com/office/powerpoint/2010/main" Requires="p14">
            <p:contentPart p14:bwMode="auto" r:id="rId139">
              <p14:nvContentPartPr>
                <p14:cNvPr id="85" name="Ink 84">
                  <a:extLst>
                    <a:ext uri="{FF2B5EF4-FFF2-40B4-BE49-F238E27FC236}">
                      <a16:creationId xmlns:a16="http://schemas.microsoft.com/office/drawing/2014/main" id="{9D662097-B854-4A99-32A9-586D3A8C6EA1}"/>
                    </a:ext>
                  </a:extLst>
                </p14:cNvPr>
                <p14:cNvContentPartPr/>
                <p14:nvPr/>
              </p14:nvContentPartPr>
              <p14:xfrm>
                <a:off x="147198" y="2384657"/>
                <a:ext cx="265680" cy="25560"/>
              </p14:xfrm>
            </p:contentPart>
          </mc:Choice>
          <mc:Fallback>
            <p:pic>
              <p:nvPicPr>
                <p:cNvPr id="85" name="Ink 84">
                  <a:extLst>
                    <a:ext uri="{FF2B5EF4-FFF2-40B4-BE49-F238E27FC236}">
                      <a16:creationId xmlns:a16="http://schemas.microsoft.com/office/drawing/2014/main" id="{9D662097-B854-4A99-32A9-586D3A8C6EA1}"/>
                    </a:ext>
                  </a:extLst>
                </p:cNvPr>
                <p:cNvPicPr/>
                <p:nvPr/>
              </p:nvPicPr>
              <p:blipFill>
                <a:blip r:embed="rId140"/>
                <a:stretch>
                  <a:fillRect/>
                </a:stretch>
              </p:blipFill>
              <p:spPr>
                <a:xfrm>
                  <a:off x="129558" y="2366657"/>
                  <a:ext cx="3013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6" name="Ink 85">
                  <a:extLst>
                    <a:ext uri="{FF2B5EF4-FFF2-40B4-BE49-F238E27FC236}">
                      <a16:creationId xmlns:a16="http://schemas.microsoft.com/office/drawing/2014/main" id="{5FD77596-FAE8-B230-B359-BE814CCC4C80}"/>
                    </a:ext>
                  </a:extLst>
                </p14:cNvPr>
                <p14:cNvContentPartPr/>
                <p14:nvPr/>
              </p14:nvContentPartPr>
              <p14:xfrm>
                <a:off x="287238" y="2448017"/>
                <a:ext cx="43920" cy="190080"/>
              </p14:xfrm>
            </p:contentPart>
          </mc:Choice>
          <mc:Fallback>
            <p:pic>
              <p:nvPicPr>
                <p:cNvPr id="86" name="Ink 85">
                  <a:extLst>
                    <a:ext uri="{FF2B5EF4-FFF2-40B4-BE49-F238E27FC236}">
                      <a16:creationId xmlns:a16="http://schemas.microsoft.com/office/drawing/2014/main" id="{5FD77596-FAE8-B230-B359-BE814CCC4C80}"/>
                    </a:ext>
                  </a:extLst>
                </p:cNvPr>
                <p:cNvPicPr/>
                <p:nvPr/>
              </p:nvPicPr>
              <p:blipFill>
                <a:blip r:embed="rId142"/>
                <a:stretch>
                  <a:fillRect/>
                </a:stretch>
              </p:blipFill>
              <p:spPr>
                <a:xfrm>
                  <a:off x="269238" y="2430377"/>
                  <a:ext cx="7956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7" name="Ink 86">
                  <a:extLst>
                    <a:ext uri="{FF2B5EF4-FFF2-40B4-BE49-F238E27FC236}">
                      <a16:creationId xmlns:a16="http://schemas.microsoft.com/office/drawing/2014/main" id="{E3013DB3-CA7E-CD3C-8BE5-3C9AB4C50A8A}"/>
                    </a:ext>
                  </a:extLst>
                </p14:cNvPr>
                <p14:cNvContentPartPr/>
                <p14:nvPr/>
              </p14:nvContentPartPr>
              <p14:xfrm>
                <a:off x="244398" y="2617577"/>
                <a:ext cx="221040" cy="55080"/>
              </p14:xfrm>
            </p:contentPart>
          </mc:Choice>
          <mc:Fallback>
            <p:pic>
              <p:nvPicPr>
                <p:cNvPr id="87" name="Ink 86">
                  <a:extLst>
                    <a:ext uri="{FF2B5EF4-FFF2-40B4-BE49-F238E27FC236}">
                      <a16:creationId xmlns:a16="http://schemas.microsoft.com/office/drawing/2014/main" id="{E3013DB3-CA7E-CD3C-8BE5-3C9AB4C50A8A}"/>
                    </a:ext>
                  </a:extLst>
                </p:cNvPr>
                <p:cNvPicPr/>
                <p:nvPr/>
              </p:nvPicPr>
              <p:blipFill>
                <a:blip r:embed="rId144"/>
                <a:stretch>
                  <a:fillRect/>
                </a:stretch>
              </p:blipFill>
              <p:spPr>
                <a:xfrm>
                  <a:off x="226398" y="2599937"/>
                  <a:ext cx="2566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8" name="Ink 87">
                  <a:extLst>
                    <a:ext uri="{FF2B5EF4-FFF2-40B4-BE49-F238E27FC236}">
                      <a16:creationId xmlns:a16="http://schemas.microsoft.com/office/drawing/2014/main" id="{D3F227A9-68A9-8385-A6A3-94956EA1C382}"/>
                    </a:ext>
                  </a:extLst>
                </p14:cNvPr>
                <p14:cNvContentPartPr/>
                <p14:nvPr/>
              </p14:nvContentPartPr>
              <p14:xfrm>
                <a:off x="463278" y="2520737"/>
                <a:ext cx="123480" cy="126720"/>
              </p14:xfrm>
            </p:contentPart>
          </mc:Choice>
          <mc:Fallback>
            <p:pic>
              <p:nvPicPr>
                <p:cNvPr id="88" name="Ink 87">
                  <a:extLst>
                    <a:ext uri="{FF2B5EF4-FFF2-40B4-BE49-F238E27FC236}">
                      <a16:creationId xmlns:a16="http://schemas.microsoft.com/office/drawing/2014/main" id="{D3F227A9-68A9-8385-A6A3-94956EA1C382}"/>
                    </a:ext>
                  </a:extLst>
                </p:cNvPr>
                <p:cNvPicPr/>
                <p:nvPr/>
              </p:nvPicPr>
              <p:blipFill>
                <a:blip r:embed="rId146"/>
                <a:stretch>
                  <a:fillRect/>
                </a:stretch>
              </p:blipFill>
              <p:spPr>
                <a:xfrm>
                  <a:off x="445638" y="2502737"/>
                  <a:ext cx="1591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9" name="Ink 88">
                  <a:extLst>
                    <a:ext uri="{FF2B5EF4-FFF2-40B4-BE49-F238E27FC236}">
                      <a16:creationId xmlns:a16="http://schemas.microsoft.com/office/drawing/2014/main" id="{5F668098-FEE5-32AE-0460-2C2C6BB3B33A}"/>
                    </a:ext>
                  </a:extLst>
                </p14:cNvPr>
                <p14:cNvContentPartPr/>
                <p14:nvPr/>
              </p14:nvContentPartPr>
              <p14:xfrm>
                <a:off x="557958" y="2310137"/>
                <a:ext cx="102960" cy="345240"/>
              </p14:xfrm>
            </p:contentPart>
          </mc:Choice>
          <mc:Fallback>
            <p:pic>
              <p:nvPicPr>
                <p:cNvPr id="89" name="Ink 88">
                  <a:extLst>
                    <a:ext uri="{FF2B5EF4-FFF2-40B4-BE49-F238E27FC236}">
                      <a16:creationId xmlns:a16="http://schemas.microsoft.com/office/drawing/2014/main" id="{5F668098-FEE5-32AE-0460-2C2C6BB3B33A}"/>
                    </a:ext>
                  </a:extLst>
                </p:cNvPr>
                <p:cNvPicPr/>
                <p:nvPr/>
              </p:nvPicPr>
              <p:blipFill>
                <a:blip r:embed="rId148"/>
                <a:stretch>
                  <a:fillRect/>
                </a:stretch>
              </p:blipFill>
              <p:spPr>
                <a:xfrm>
                  <a:off x="540318" y="2292137"/>
                  <a:ext cx="138600" cy="3808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0" name="Ink 89">
                  <a:extLst>
                    <a:ext uri="{FF2B5EF4-FFF2-40B4-BE49-F238E27FC236}">
                      <a16:creationId xmlns:a16="http://schemas.microsoft.com/office/drawing/2014/main" id="{CE782BAF-9D36-D2ED-6B50-C3868CDAEB85}"/>
                    </a:ext>
                  </a:extLst>
                </p14:cNvPr>
                <p14:cNvContentPartPr/>
                <p14:nvPr/>
              </p14:nvContentPartPr>
              <p14:xfrm>
                <a:off x="544278" y="2465657"/>
                <a:ext cx="123480" cy="2160"/>
              </p14:xfrm>
            </p:contentPart>
          </mc:Choice>
          <mc:Fallback>
            <p:pic>
              <p:nvPicPr>
                <p:cNvPr id="90" name="Ink 89">
                  <a:extLst>
                    <a:ext uri="{FF2B5EF4-FFF2-40B4-BE49-F238E27FC236}">
                      <a16:creationId xmlns:a16="http://schemas.microsoft.com/office/drawing/2014/main" id="{CE782BAF-9D36-D2ED-6B50-C3868CDAEB85}"/>
                    </a:ext>
                  </a:extLst>
                </p:cNvPr>
                <p:cNvPicPr/>
                <p:nvPr/>
              </p:nvPicPr>
              <p:blipFill>
                <a:blip r:embed="rId150"/>
                <a:stretch>
                  <a:fillRect/>
                </a:stretch>
              </p:blipFill>
              <p:spPr>
                <a:xfrm>
                  <a:off x="526638" y="2447657"/>
                  <a:ext cx="1591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1" name="Ink 90">
                  <a:extLst>
                    <a:ext uri="{FF2B5EF4-FFF2-40B4-BE49-F238E27FC236}">
                      <a16:creationId xmlns:a16="http://schemas.microsoft.com/office/drawing/2014/main" id="{027B1ACA-5B65-5883-18C2-4921BB295EA9}"/>
                    </a:ext>
                  </a:extLst>
                </p14:cNvPr>
                <p14:cNvContentPartPr/>
                <p14:nvPr/>
              </p14:nvContentPartPr>
              <p14:xfrm>
                <a:off x="720318" y="2498057"/>
                <a:ext cx="115560" cy="126360"/>
              </p14:xfrm>
            </p:contentPart>
          </mc:Choice>
          <mc:Fallback>
            <p:pic>
              <p:nvPicPr>
                <p:cNvPr id="91" name="Ink 90">
                  <a:extLst>
                    <a:ext uri="{FF2B5EF4-FFF2-40B4-BE49-F238E27FC236}">
                      <a16:creationId xmlns:a16="http://schemas.microsoft.com/office/drawing/2014/main" id="{027B1ACA-5B65-5883-18C2-4921BB295EA9}"/>
                    </a:ext>
                  </a:extLst>
                </p:cNvPr>
                <p:cNvPicPr/>
                <p:nvPr/>
              </p:nvPicPr>
              <p:blipFill>
                <a:blip r:embed="rId152"/>
                <a:stretch>
                  <a:fillRect/>
                </a:stretch>
              </p:blipFill>
              <p:spPr>
                <a:xfrm>
                  <a:off x="702678" y="2480057"/>
                  <a:ext cx="1512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2" name="Ink 91">
                  <a:extLst>
                    <a:ext uri="{FF2B5EF4-FFF2-40B4-BE49-F238E27FC236}">
                      <a16:creationId xmlns:a16="http://schemas.microsoft.com/office/drawing/2014/main" id="{3E375A8C-CF6B-A3A2-89B2-079F80554992}"/>
                    </a:ext>
                  </a:extLst>
                </p14:cNvPr>
                <p14:cNvContentPartPr/>
                <p14:nvPr/>
              </p14:nvContentPartPr>
              <p14:xfrm>
                <a:off x="849918" y="2480057"/>
                <a:ext cx="75600" cy="115560"/>
              </p14:xfrm>
            </p:contentPart>
          </mc:Choice>
          <mc:Fallback>
            <p:pic>
              <p:nvPicPr>
                <p:cNvPr id="92" name="Ink 91">
                  <a:extLst>
                    <a:ext uri="{FF2B5EF4-FFF2-40B4-BE49-F238E27FC236}">
                      <a16:creationId xmlns:a16="http://schemas.microsoft.com/office/drawing/2014/main" id="{3E375A8C-CF6B-A3A2-89B2-079F80554992}"/>
                    </a:ext>
                  </a:extLst>
                </p:cNvPr>
                <p:cNvPicPr/>
                <p:nvPr/>
              </p:nvPicPr>
              <p:blipFill>
                <a:blip r:embed="rId154"/>
                <a:stretch>
                  <a:fillRect/>
                </a:stretch>
              </p:blipFill>
              <p:spPr>
                <a:xfrm>
                  <a:off x="831918" y="2462417"/>
                  <a:ext cx="1112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3" name="Ink 92">
                  <a:extLst>
                    <a:ext uri="{FF2B5EF4-FFF2-40B4-BE49-F238E27FC236}">
                      <a16:creationId xmlns:a16="http://schemas.microsoft.com/office/drawing/2014/main" id="{954FC376-A80D-8027-29C9-8037E2657C93}"/>
                    </a:ext>
                  </a:extLst>
                </p14:cNvPr>
                <p14:cNvContentPartPr/>
                <p14:nvPr/>
              </p14:nvContentPartPr>
              <p14:xfrm>
                <a:off x="1005078" y="2467097"/>
                <a:ext cx="72360" cy="81360"/>
              </p14:xfrm>
            </p:contentPart>
          </mc:Choice>
          <mc:Fallback>
            <p:pic>
              <p:nvPicPr>
                <p:cNvPr id="93" name="Ink 92">
                  <a:extLst>
                    <a:ext uri="{FF2B5EF4-FFF2-40B4-BE49-F238E27FC236}">
                      <a16:creationId xmlns:a16="http://schemas.microsoft.com/office/drawing/2014/main" id="{954FC376-A80D-8027-29C9-8037E2657C93}"/>
                    </a:ext>
                  </a:extLst>
                </p:cNvPr>
                <p:cNvPicPr/>
                <p:nvPr/>
              </p:nvPicPr>
              <p:blipFill>
                <a:blip r:embed="rId156"/>
                <a:stretch>
                  <a:fillRect/>
                </a:stretch>
              </p:blipFill>
              <p:spPr>
                <a:xfrm>
                  <a:off x="987438" y="2449457"/>
                  <a:ext cx="1080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4" name="Ink 93">
                  <a:extLst>
                    <a:ext uri="{FF2B5EF4-FFF2-40B4-BE49-F238E27FC236}">
                      <a16:creationId xmlns:a16="http://schemas.microsoft.com/office/drawing/2014/main" id="{4A81113B-4EEF-50ED-A8A4-6C944548F72B}"/>
                    </a:ext>
                  </a:extLst>
                </p14:cNvPr>
                <p14:cNvContentPartPr/>
                <p14:nvPr/>
              </p14:nvContentPartPr>
              <p14:xfrm>
                <a:off x="1182918" y="2459537"/>
                <a:ext cx="82800" cy="66600"/>
              </p14:xfrm>
            </p:contentPart>
          </mc:Choice>
          <mc:Fallback>
            <p:pic>
              <p:nvPicPr>
                <p:cNvPr id="94" name="Ink 93">
                  <a:extLst>
                    <a:ext uri="{FF2B5EF4-FFF2-40B4-BE49-F238E27FC236}">
                      <a16:creationId xmlns:a16="http://schemas.microsoft.com/office/drawing/2014/main" id="{4A81113B-4EEF-50ED-A8A4-6C944548F72B}"/>
                    </a:ext>
                  </a:extLst>
                </p:cNvPr>
                <p:cNvPicPr/>
                <p:nvPr/>
              </p:nvPicPr>
              <p:blipFill>
                <a:blip r:embed="rId158"/>
                <a:stretch>
                  <a:fillRect/>
                </a:stretch>
              </p:blipFill>
              <p:spPr>
                <a:xfrm>
                  <a:off x="1165278" y="2441537"/>
                  <a:ext cx="1184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5" name="Ink 94">
                  <a:extLst>
                    <a:ext uri="{FF2B5EF4-FFF2-40B4-BE49-F238E27FC236}">
                      <a16:creationId xmlns:a16="http://schemas.microsoft.com/office/drawing/2014/main" id="{27519CC3-3785-3D8A-3AD1-C7F33D99D7D2}"/>
                    </a:ext>
                  </a:extLst>
                </p14:cNvPr>
                <p14:cNvContentPartPr/>
                <p14:nvPr/>
              </p14:nvContentPartPr>
              <p14:xfrm>
                <a:off x="1219278" y="2164337"/>
                <a:ext cx="158040" cy="372600"/>
              </p14:xfrm>
            </p:contentPart>
          </mc:Choice>
          <mc:Fallback>
            <p:pic>
              <p:nvPicPr>
                <p:cNvPr id="95" name="Ink 94">
                  <a:extLst>
                    <a:ext uri="{FF2B5EF4-FFF2-40B4-BE49-F238E27FC236}">
                      <a16:creationId xmlns:a16="http://schemas.microsoft.com/office/drawing/2014/main" id="{27519CC3-3785-3D8A-3AD1-C7F33D99D7D2}"/>
                    </a:ext>
                  </a:extLst>
                </p:cNvPr>
                <p:cNvPicPr/>
                <p:nvPr/>
              </p:nvPicPr>
              <p:blipFill>
                <a:blip r:embed="rId160"/>
                <a:stretch>
                  <a:fillRect/>
                </a:stretch>
              </p:blipFill>
              <p:spPr>
                <a:xfrm>
                  <a:off x="1201278" y="2146337"/>
                  <a:ext cx="193680" cy="4082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7" name="Ink 96">
                  <a:extLst>
                    <a:ext uri="{FF2B5EF4-FFF2-40B4-BE49-F238E27FC236}">
                      <a16:creationId xmlns:a16="http://schemas.microsoft.com/office/drawing/2014/main" id="{8E9757D7-04E3-AAFB-A1EC-B04F6D2995F0}"/>
                    </a:ext>
                  </a:extLst>
                </p14:cNvPr>
                <p14:cNvContentPartPr/>
                <p14:nvPr/>
              </p14:nvContentPartPr>
              <p14:xfrm>
                <a:off x="146118" y="2673737"/>
                <a:ext cx="4732920" cy="161280"/>
              </p14:xfrm>
            </p:contentPart>
          </mc:Choice>
          <mc:Fallback>
            <p:pic>
              <p:nvPicPr>
                <p:cNvPr id="97" name="Ink 96">
                  <a:extLst>
                    <a:ext uri="{FF2B5EF4-FFF2-40B4-BE49-F238E27FC236}">
                      <a16:creationId xmlns:a16="http://schemas.microsoft.com/office/drawing/2014/main" id="{8E9757D7-04E3-AAFB-A1EC-B04F6D2995F0}"/>
                    </a:ext>
                  </a:extLst>
                </p:cNvPr>
                <p:cNvPicPr/>
                <p:nvPr/>
              </p:nvPicPr>
              <p:blipFill>
                <a:blip r:embed="rId162"/>
                <a:stretch>
                  <a:fillRect/>
                </a:stretch>
              </p:blipFill>
              <p:spPr>
                <a:xfrm>
                  <a:off x="128118" y="2656097"/>
                  <a:ext cx="47685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9" name="Ink 98">
                  <a:extLst>
                    <a:ext uri="{FF2B5EF4-FFF2-40B4-BE49-F238E27FC236}">
                      <a16:creationId xmlns:a16="http://schemas.microsoft.com/office/drawing/2014/main" id="{F28D4345-6DD5-0B30-0DCF-44EBDAA30CA2}"/>
                    </a:ext>
                  </a:extLst>
                </p14:cNvPr>
                <p14:cNvContentPartPr/>
                <p14:nvPr/>
              </p14:nvContentPartPr>
              <p14:xfrm>
                <a:off x="1458318" y="2080457"/>
                <a:ext cx="207720" cy="3637440"/>
              </p14:xfrm>
            </p:contentPart>
          </mc:Choice>
          <mc:Fallback>
            <p:pic>
              <p:nvPicPr>
                <p:cNvPr id="99" name="Ink 98">
                  <a:extLst>
                    <a:ext uri="{FF2B5EF4-FFF2-40B4-BE49-F238E27FC236}">
                      <a16:creationId xmlns:a16="http://schemas.microsoft.com/office/drawing/2014/main" id="{F28D4345-6DD5-0B30-0DCF-44EBDAA30CA2}"/>
                    </a:ext>
                  </a:extLst>
                </p:cNvPr>
                <p:cNvPicPr/>
                <p:nvPr/>
              </p:nvPicPr>
              <p:blipFill>
                <a:blip r:embed="rId164"/>
                <a:stretch>
                  <a:fillRect/>
                </a:stretch>
              </p:blipFill>
              <p:spPr>
                <a:xfrm>
                  <a:off x="1440678" y="2062457"/>
                  <a:ext cx="243360" cy="36730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0" name="Ink 99">
                  <a:extLst>
                    <a:ext uri="{FF2B5EF4-FFF2-40B4-BE49-F238E27FC236}">
                      <a16:creationId xmlns:a16="http://schemas.microsoft.com/office/drawing/2014/main" id="{C02F06A1-A2E9-4B05-5FB9-608247A5D209}"/>
                    </a:ext>
                  </a:extLst>
                </p14:cNvPr>
                <p14:cNvContentPartPr/>
                <p14:nvPr/>
              </p14:nvContentPartPr>
              <p14:xfrm>
                <a:off x="311718" y="3137417"/>
                <a:ext cx="111240" cy="23760"/>
              </p14:xfrm>
            </p:contentPart>
          </mc:Choice>
          <mc:Fallback>
            <p:pic>
              <p:nvPicPr>
                <p:cNvPr id="100" name="Ink 99">
                  <a:extLst>
                    <a:ext uri="{FF2B5EF4-FFF2-40B4-BE49-F238E27FC236}">
                      <a16:creationId xmlns:a16="http://schemas.microsoft.com/office/drawing/2014/main" id="{C02F06A1-A2E9-4B05-5FB9-608247A5D209}"/>
                    </a:ext>
                  </a:extLst>
                </p:cNvPr>
                <p:cNvPicPr/>
                <p:nvPr/>
              </p:nvPicPr>
              <p:blipFill>
                <a:blip r:embed="rId166"/>
                <a:stretch>
                  <a:fillRect/>
                </a:stretch>
              </p:blipFill>
              <p:spPr>
                <a:xfrm>
                  <a:off x="293718" y="3119417"/>
                  <a:ext cx="1468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1" name="Ink 100">
                  <a:extLst>
                    <a:ext uri="{FF2B5EF4-FFF2-40B4-BE49-F238E27FC236}">
                      <a16:creationId xmlns:a16="http://schemas.microsoft.com/office/drawing/2014/main" id="{5810BFC2-8EAE-ABED-B085-EDD28FECDDAE}"/>
                    </a:ext>
                  </a:extLst>
                </p14:cNvPr>
                <p14:cNvContentPartPr/>
                <p14:nvPr/>
              </p14:nvContentPartPr>
              <p14:xfrm>
                <a:off x="488838" y="3019337"/>
                <a:ext cx="114480" cy="214200"/>
              </p14:xfrm>
            </p:contentPart>
          </mc:Choice>
          <mc:Fallback>
            <p:pic>
              <p:nvPicPr>
                <p:cNvPr id="101" name="Ink 100">
                  <a:extLst>
                    <a:ext uri="{FF2B5EF4-FFF2-40B4-BE49-F238E27FC236}">
                      <a16:creationId xmlns:a16="http://schemas.microsoft.com/office/drawing/2014/main" id="{5810BFC2-8EAE-ABED-B085-EDD28FECDDAE}"/>
                    </a:ext>
                  </a:extLst>
                </p:cNvPr>
                <p:cNvPicPr/>
                <p:nvPr/>
              </p:nvPicPr>
              <p:blipFill>
                <a:blip r:embed="rId168"/>
                <a:stretch>
                  <a:fillRect/>
                </a:stretch>
              </p:blipFill>
              <p:spPr>
                <a:xfrm>
                  <a:off x="470838" y="3001337"/>
                  <a:ext cx="15012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2" name="Ink 101">
                  <a:extLst>
                    <a:ext uri="{FF2B5EF4-FFF2-40B4-BE49-F238E27FC236}">
                      <a16:creationId xmlns:a16="http://schemas.microsoft.com/office/drawing/2014/main" id="{A35DC6F0-2780-7B9A-561E-2DD269DDFF75}"/>
                    </a:ext>
                  </a:extLst>
                </p14:cNvPr>
                <p14:cNvContentPartPr/>
                <p14:nvPr/>
              </p14:nvContentPartPr>
              <p14:xfrm>
                <a:off x="609078" y="3006017"/>
                <a:ext cx="107640" cy="205200"/>
              </p14:xfrm>
            </p:contentPart>
          </mc:Choice>
          <mc:Fallback>
            <p:pic>
              <p:nvPicPr>
                <p:cNvPr id="102" name="Ink 101">
                  <a:extLst>
                    <a:ext uri="{FF2B5EF4-FFF2-40B4-BE49-F238E27FC236}">
                      <a16:creationId xmlns:a16="http://schemas.microsoft.com/office/drawing/2014/main" id="{A35DC6F0-2780-7B9A-561E-2DD269DDFF75}"/>
                    </a:ext>
                  </a:extLst>
                </p:cNvPr>
                <p:cNvPicPr/>
                <p:nvPr/>
              </p:nvPicPr>
              <p:blipFill>
                <a:blip r:embed="rId170"/>
                <a:stretch>
                  <a:fillRect/>
                </a:stretch>
              </p:blipFill>
              <p:spPr>
                <a:xfrm>
                  <a:off x="591078" y="2988377"/>
                  <a:ext cx="14328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3" name="Ink 102">
                  <a:extLst>
                    <a:ext uri="{FF2B5EF4-FFF2-40B4-BE49-F238E27FC236}">
                      <a16:creationId xmlns:a16="http://schemas.microsoft.com/office/drawing/2014/main" id="{633B73FF-5DF2-8375-AD63-64FA29E0FA51}"/>
                    </a:ext>
                  </a:extLst>
                </p14:cNvPr>
                <p14:cNvContentPartPr/>
                <p14:nvPr/>
              </p14:nvContentPartPr>
              <p14:xfrm>
                <a:off x="809958" y="3150737"/>
                <a:ext cx="21600" cy="178560"/>
              </p14:xfrm>
            </p:contentPart>
          </mc:Choice>
          <mc:Fallback>
            <p:pic>
              <p:nvPicPr>
                <p:cNvPr id="103" name="Ink 102">
                  <a:extLst>
                    <a:ext uri="{FF2B5EF4-FFF2-40B4-BE49-F238E27FC236}">
                      <a16:creationId xmlns:a16="http://schemas.microsoft.com/office/drawing/2014/main" id="{633B73FF-5DF2-8375-AD63-64FA29E0FA51}"/>
                    </a:ext>
                  </a:extLst>
                </p:cNvPr>
                <p:cNvPicPr/>
                <p:nvPr/>
              </p:nvPicPr>
              <p:blipFill>
                <a:blip r:embed="rId172"/>
                <a:stretch>
                  <a:fillRect/>
                </a:stretch>
              </p:blipFill>
              <p:spPr>
                <a:xfrm>
                  <a:off x="791958" y="3133097"/>
                  <a:ext cx="5724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4" name="Ink 103">
                  <a:extLst>
                    <a:ext uri="{FF2B5EF4-FFF2-40B4-BE49-F238E27FC236}">
                      <a16:creationId xmlns:a16="http://schemas.microsoft.com/office/drawing/2014/main" id="{52726C71-56CF-E8AA-F450-B43CAEAB9A59}"/>
                    </a:ext>
                  </a:extLst>
                </p14:cNvPr>
                <p14:cNvContentPartPr/>
                <p14:nvPr/>
              </p14:nvContentPartPr>
              <p14:xfrm>
                <a:off x="921558" y="3019697"/>
                <a:ext cx="145440" cy="187560"/>
              </p14:xfrm>
            </p:contentPart>
          </mc:Choice>
          <mc:Fallback>
            <p:pic>
              <p:nvPicPr>
                <p:cNvPr id="104" name="Ink 103">
                  <a:extLst>
                    <a:ext uri="{FF2B5EF4-FFF2-40B4-BE49-F238E27FC236}">
                      <a16:creationId xmlns:a16="http://schemas.microsoft.com/office/drawing/2014/main" id="{52726C71-56CF-E8AA-F450-B43CAEAB9A59}"/>
                    </a:ext>
                  </a:extLst>
                </p:cNvPr>
                <p:cNvPicPr/>
                <p:nvPr/>
              </p:nvPicPr>
              <p:blipFill>
                <a:blip r:embed="rId174"/>
                <a:stretch>
                  <a:fillRect/>
                </a:stretch>
              </p:blipFill>
              <p:spPr>
                <a:xfrm>
                  <a:off x="903558" y="3001697"/>
                  <a:ext cx="18108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5" name="Ink 104">
                  <a:extLst>
                    <a:ext uri="{FF2B5EF4-FFF2-40B4-BE49-F238E27FC236}">
                      <a16:creationId xmlns:a16="http://schemas.microsoft.com/office/drawing/2014/main" id="{CDFEEC88-0709-BADD-BF9B-0F5DB780B2D9}"/>
                    </a:ext>
                  </a:extLst>
                </p14:cNvPr>
                <p14:cNvContentPartPr/>
                <p14:nvPr/>
              </p14:nvContentPartPr>
              <p14:xfrm>
                <a:off x="950358" y="3010697"/>
                <a:ext cx="145800" cy="39960"/>
              </p14:xfrm>
            </p:contentPart>
          </mc:Choice>
          <mc:Fallback>
            <p:pic>
              <p:nvPicPr>
                <p:cNvPr id="105" name="Ink 104">
                  <a:extLst>
                    <a:ext uri="{FF2B5EF4-FFF2-40B4-BE49-F238E27FC236}">
                      <a16:creationId xmlns:a16="http://schemas.microsoft.com/office/drawing/2014/main" id="{CDFEEC88-0709-BADD-BF9B-0F5DB780B2D9}"/>
                    </a:ext>
                  </a:extLst>
                </p:cNvPr>
                <p:cNvPicPr/>
                <p:nvPr/>
              </p:nvPicPr>
              <p:blipFill>
                <a:blip r:embed="rId176"/>
                <a:stretch>
                  <a:fillRect/>
                </a:stretch>
              </p:blipFill>
              <p:spPr>
                <a:xfrm>
                  <a:off x="932718" y="2992697"/>
                  <a:ext cx="1814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6" name="Ink 105">
                  <a:extLst>
                    <a:ext uri="{FF2B5EF4-FFF2-40B4-BE49-F238E27FC236}">
                      <a16:creationId xmlns:a16="http://schemas.microsoft.com/office/drawing/2014/main" id="{DCF03418-6EB5-FE5B-8537-54A6D8EA1F36}"/>
                    </a:ext>
                  </a:extLst>
                </p14:cNvPr>
                <p14:cNvContentPartPr/>
                <p14:nvPr/>
              </p14:nvContentPartPr>
              <p14:xfrm>
                <a:off x="1130718" y="2932217"/>
                <a:ext cx="128160" cy="378360"/>
              </p14:xfrm>
            </p:contentPart>
          </mc:Choice>
          <mc:Fallback>
            <p:pic>
              <p:nvPicPr>
                <p:cNvPr id="106" name="Ink 105">
                  <a:extLst>
                    <a:ext uri="{FF2B5EF4-FFF2-40B4-BE49-F238E27FC236}">
                      <a16:creationId xmlns:a16="http://schemas.microsoft.com/office/drawing/2014/main" id="{DCF03418-6EB5-FE5B-8537-54A6D8EA1F36}"/>
                    </a:ext>
                  </a:extLst>
                </p:cNvPr>
                <p:cNvPicPr/>
                <p:nvPr/>
              </p:nvPicPr>
              <p:blipFill>
                <a:blip r:embed="rId178"/>
                <a:stretch>
                  <a:fillRect/>
                </a:stretch>
              </p:blipFill>
              <p:spPr>
                <a:xfrm>
                  <a:off x="1113078" y="2914577"/>
                  <a:ext cx="163800" cy="4140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7" name="Ink 106">
                  <a:extLst>
                    <a:ext uri="{FF2B5EF4-FFF2-40B4-BE49-F238E27FC236}">
                      <a16:creationId xmlns:a16="http://schemas.microsoft.com/office/drawing/2014/main" id="{FEA5FA51-774B-7056-3C17-C3A67A3955B4}"/>
                    </a:ext>
                  </a:extLst>
                </p14:cNvPr>
                <p14:cNvContentPartPr/>
                <p14:nvPr/>
              </p14:nvContentPartPr>
              <p14:xfrm>
                <a:off x="229278" y="2941217"/>
                <a:ext cx="144720" cy="466560"/>
              </p14:xfrm>
            </p:contentPart>
          </mc:Choice>
          <mc:Fallback>
            <p:pic>
              <p:nvPicPr>
                <p:cNvPr id="107" name="Ink 106">
                  <a:extLst>
                    <a:ext uri="{FF2B5EF4-FFF2-40B4-BE49-F238E27FC236}">
                      <a16:creationId xmlns:a16="http://schemas.microsoft.com/office/drawing/2014/main" id="{FEA5FA51-774B-7056-3C17-C3A67A3955B4}"/>
                    </a:ext>
                  </a:extLst>
                </p:cNvPr>
                <p:cNvPicPr/>
                <p:nvPr/>
              </p:nvPicPr>
              <p:blipFill>
                <a:blip r:embed="rId180"/>
                <a:stretch>
                  <a:fillRect/>
                </a:stretch>
              </p:blipFill>
              <p:spPr>
                <a:xfrm>
                  <a:off x="211278" y="2923577"/>
                  <a:ext cx="180360" cy="5022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1" name="Ink 110">
                  <a:extLst>
                    <a:ext uri="{FF2B5EF4-FFF2-40B4-BE49-F238E27FC236}">
                      <a16:creationId xmlns:a16="http://schemas.microsoft.com/office/drawing/2014/main" id="{76265C7A-A480-4E85-5C9F-D15A4224F65B}"/>
                    </a:ext>
                  </a:extLst>
                </p14:cNvPr>
                <p14:cNvContentPartPr/>
                <p14:nvPr/>
              </p14:nvContentPartPr>
              <p14:xfrm>
                <a:off x="50358" y="3601097"/>
                <a:ext cx="5476680" cy="203400"/>
              </p14:xfrm>
            </p:contentPart>
          </mc:Choice>
          <mc:Fallback>
            <p:pic>
              <p:nvPicPr>
                <p:cNvPr id="111" name="Ink 110">
                  <a:extLst>
                    <a:ext uri="{FF2B5EF4-FFF2-40B4-BE49-F238E27FC236}">
                      <a16:creationId xmlns:a16="http://schemas.microsoft.com/office/drawing/2014/main" id="{76265C7A-A480-4E85-5C9F-D15A4224F65B}"/>
                    </a:ext>
                  </a:extLst>
                </p:cNvPr>
                <p:cNvPicPr/>
                <p:nvPr/>
              </p:nvPicPr>
              <p:blipFill>
                <a:blip r:embed="rId182"/>
                <a:stretch>
                  <a:fillRect/>
                </a:stretch>
              </p:blipFill>
              <p:spPr>
                <a:xfrm>
                  <a:off x="32358" y="3583457"/>
                  <a:ext cx="551232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2" name="Ink 111">
                  <a:extLst>
                    <a:ext uri="{FF2B5EF4-FFF2-40B4-BE49-F238E27FC236}">
                      <a16:creationId xmlns:a16="http://schemas.microsoft.com/office/drawing/2014/main" id="{D9925ECE-85BE-C68E-91CA-868A22B060CF}"/>
                    </a:ext>
                  </a:extLst>
                </p14:cNvPr>
                <p14:cNvContentPartPr/>
                <p14:nvPr/>
              </p14:nvContentPartPr>
              <p14:xfrm>
                <a:off x="247638" y="4054697"/>
                <a:ext cx="94680" cy="280080"/>
              </p14:xfrm>
            </p:contentPart>
          </mc:Choice>
          <mc:Fallback>
            <p:pic>
              <p:nvPicPr>
                <p:cNvPr id="112" name="Ink 111">
                  <a:extLst>
                    <a:ext uri="{FF2B5EF4-FFF2-40B4-BE49-F238E27FC236}">
                      <a16:creationId xmlns:a16="http://schemas.microsoft.com/office/drawing/2014/main" id="{D9925ECE-85BE-C68E-91CA-868A22B060CF}"/>
                    </a:ext>
                  </a:extLst>
                </p:cNvPr>
                <p:cNvPicPr/>
                <p:nvPr/>
              </p:nvPicPr>
              <p:blipFill>
                <a:blip r:embed="rId184"/>
                <a:stretch>
                  <a:fillRect/>
                </a:stretch>
              </p:blipFill>
              <p:spPr>
                <a:xfrm>
                  <a:off x="229638" y="4036697"/>
                  <a:ext cx="13032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3" name="Ink 112">
                  <a:extLst>
                    <a:ext uri="{FF2B5EF4-FFF2-40B4-BE49-F238E27FC236}">
                      <a16:creationId xmlns:a16="http://schemas.microsoft.com/office/drawing/2014/main" id="{0B55CD3F-BFFD-2ECA-77D4-7EE00D997BEC}"/>
                    </a:ext>
                  </a:extLst>
                </p14:cNvPr>
                <p14:cNvContentPartPr/>
                <p14:nvPr/>
              </p14:nvContentPartPr>
              <p14:xfrm>
                <a:off x="167718" y="4065857"/>
                <a:ext cx="309600" cy="231480"/>
              </p14:xfrm>
            </p:contentPart>
          </mc:Choice>
          <mc:Fallback>
            <p:pic>
              <p:nvPicPr>
                <p:cNvPr id="113" name="Ink 112">
                  <a:extLst>
                    <a:ext uri="{FF2B5EF4-FFF2-40B4-BE49-F238E27FC236}">
                      <a16:creationId xmlns:a16="http://schemas.microsoft.com/office/drawing/2014/main" id="{0B55CD3F-BFFD-2ECA-77D4-7EE00D997BEC}"/>
                    </a:ext>
                  </a:extLst>
                </p:cNvPr>
                <p:cNvPicPr/>
                <p:nvPr/>
              </p:nvPicPr>
              <p:blipFill>
                <a:blip r:embed="rId186"/>
                <a:stretch>
                  <a:fillRect/>
                </a:stretch>
              </p:blipFill>
              <p:spPr>
                <a:xfrm>
                  <a:off x="149718" y="4048217"/>
                  <a:ext cx="34524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4" name="Ink 113">
                  <a:extLst>
                    <a:ext uri="{FF2B5EF4-FFF2-40B4-BE49-F238E27FC236}">
                      <a16:creationId xmlns:a16="http://schemas.microsoft.com/office/drawing/2014/main" id="{D0868175-C557-0780-FEEE-FD94F4838B21}"/>
                    </a:ext>
                  </a:extLst>
                </p14:cNvPr>
                <p14:cNvContentPartPr/>
                <p14:nvPr/>
              </p14:nvContentPartPr>
              <p14:xfrm>
                <a:off x="453198" y="4090697"/>
                <a:ext cx="164520" cy="14400"/>
              </p14:xfrm>
            </p:contentPart>
          </mc:Choice>
          <mc:Fallback>
            <p:pic>
              <p:nvPicPr>
                <p:cNvPr id="114" name="Ink 113">
                  <a:extLst>
                    <a:ext uri="{FF2B5EF4-FFF2-40B4-BE49-F238E27FC236}">
                      <a16:creationId xmlns:a16="http://schemas.microsoft.com/office/drawing/2014/main" id="{D0868175-C557-0780-FEEE-FD94F4838B21}"/>
                    </a:ext>
                  </a:extLst>
                </p:cNvPr>
                <p:cNvPicPr/>
                <p:nvPr/>
              </p:nvPicPr>
              <p:blipFill>
                <a:blip r:embed="rId188"/>
                <a:stretch>
                  <a:fillRect/>
                </a:stretch>
              </p:blipFill>
              <p:spPr>
                <a:xfrm>
                  <a:off x="435558" y="4072697"/>
                  <a:ext cx="2001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5" name="Ink 114">
                  <a:extLst>
                    <a:ext uri="{FF2B5EF4-FFF2-40B4-BE49-F238E27FC236}">
                      <a16:creationId xmlns:a16="http://schemas.microsoft.com/office/drawing/2014/main" id="{70D69820-7E08-6B3A-27E4-213347F8A7FC}"/>
                    </a:ext>
                  </a:extLst>
                </p14:cNvPr>
                <p14:cNvContentPartPr/>
                <p14:nvPr/>
              </p14:nvContentPartPr>
              <p14:xfrm>
                <a:off x="569478" y="4139657"/>
                <a:ext cx="98280" cy="80280"/>
              </p14:xfrm>
            </p:contentPart>
          </mc:Choice>
          <mc:Fallback>
            <p:pic>
              <p:nvPicPr>
                <p:cNvPr id="115" name="Ink 114">
                  <a:extLst>
                    <a:ext uri="{FF2B5EF4-FFF2-40B4-BE49-F238E27FC236}">
                      <a16:creationId xmlns:a16="http://schemas.microsoft.com/office/drawing/2014/main" id="{70D69820-7E08-6B3A-27E4-213347F8A7FC}"/>
                    </a:ext>
                  </a:extLst>
                </p:cNvPr>
                <p:cNvPicPr/>
                <p:nvPr/>
              </p:nvPicPr>
              <p:blipFill>
                <a:blip r:embed="rId190"/>
                <a:stretch>
                  <a:fillRect/>
                </a:stretch>
              </p:blipFill>
              <p:spPr>
                <a:xfrm>
                  <a:off x="551838" y="4122017"/>
                  <a:ext cx="1339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6" name="Ink 115">
                  <a:extLst>
                    <a:ext uri="{FF2B5EF4-FFF2-40B4-BE49-F238E27FC236}">
                      <a16:creationId xmlns:a16="http://schemas.microsoft.com/office/drawing/2014/main" id="{D5112F19-AC2E-04FA-CC2E-A6D2EB0AAA71}"/>
                    </a:ext>
                  </a:extLst>
                </p14:cNvPr>
                <p14:cNvContentPartPr/>
                <p14:nvPr/>
              </p14:nvContentPartPr>
              <p14:xfrm>
                <a:off x="748758" y="3955337"/>
                <a:ext cx="189720" cy="276120"/>
              </p14:xfrm>
            </p:contentPart>
          </mc:Choice>
          <mc:Fallback>
            <p:pic>
              <p:nvPicPr>
                <p:cNvPr id="116" name="Ink 115">
                  <a:extLst>
                    <a:ext uri="{FF2B5EF4-FFF2-40B4-BE49-F238E27FC236}">
                      <a16:creationId xmlns:a16="http://schemas.microsoft.com/office/drawing/2014/main" id="{D5112F19-AC2E-04FA-CC2E-A6D2EB0AAA71}"/>
                    </a:ext>
                  </a:extLst>
                </p:cNvPr>
                <p:cNvPicPr/>
                <p:nvPr/>
              </p:nvPicPr>
              <p:blipFill>
                <a:blip r:embed="rId192"/>
                <a:stretch>
                  <a:fillRect/>
                </a:stretch>
              </p:blipFill>
              <p:spPr>
                <a:xfrm>
                  <a:off x="731118" y="3937337"/>
                  <a:ext cx="22536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7" name="Ink 116">
                  <a:extLst>
                    <a:ext uri="{FF2B5EF4-FFF2-40B4-BE49-F238E27FC236}">
                      <a16:creationId xmlns:a16="http://schemas.microsoft.com/office/drawing/2014/main" id="{92EA0A3F-3098-A884-80DD-315D813B0286}"/>
                    </a:ext>
                  </a:extLst>
                </p14:cNvPr>
                <p14:cNvContentPartPr/>
                <p14:nvPr/>
              </p14:nvContentPartPr>
              <p14:xfrm>
                <a:off x="763878" y="3902417"/>
                <a:ext cx="244800" cy="63720"/>
              </p14:xfrm>
            </p:contentPart>
          </mc:Choice>
          <mc:Fallback>
            <p:pic>
              <p:nvPicPr>
                <p:cNvPr id="117" name="Ink 116">
                  <a:extLst>
                    <a:ext uri="{FF2B5EF4-FFF2-40B4-BE49-F238E27FC236}">
                      <a16:creationId xmlns:a16="http://schemas.microsoft.com/office/drawing/2014/main" id="{92EA0A3F-3098-A884-80DD-315D813B0286}"/>
                    </a:ext>
                  </a:extLst>
                </p:cNvPr>
                <p:cNvPicPr/>
                <p:nvPr/>
              </p:nvPicPr>
              <p:blipFill>
                <a:blip r:embed="rId194"/>
                <a:stretch>
                  <a:fillRect/>
                </a:stretch>
              </p:blipFill>
              <p:spPr>
                <a:xfrm>
                  <a:off x="746238" y="3884777"/>
                  <a:ext cx="2804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8" name="Ink 117">
                  <a:extLst>
                    <a:ext uri="{FF2B5EF4-FFF2-40B4-BE49-F238E27FC236}">
                      <a16:creationId xmlns:a16="http://schemas.microsoft.com/office/drawing/2014/main" id="{39721C70-FC6B-9DB8-B5A2-78B3EADB047F}"/>
                    </a:ext>
                  </a:extLst>
                </p14:cNvPr>
                <p14:cNvContentPartPr/>
                <p14:nvPr/>
              </p14:nvContentPartPr>
              <p14:xfrm>
                <a:off x="122358" y="4188977"/>
                <a:ext cx="5557320" cy="402480"/>
              </p14:xfrm>
            </p:contentPart>
          </mc:Choice>
          <mc:Fallback>
            <p:pic>
              <p:nvPicPr>
                <p:cNvPr id="118" name="Ink 117">
                  <a:extLst>
                    <a:ext uri="{FF2B5EF4-FFF2-40B4-BE49-F238E27FC236}">
                      <a16:creationId xmlns:a16="http://schemas.microsoft.com/office/drawing/2014/main" id="{39721C70-FC6B-9DB8-B5A2-78B3EADB047F}"/>
                    </a:ext>
                  </a:extLst>
                </p:cNvPr>
                <p:cNvPicPr/>
                <p:nvPr/>
              </p:nvPicPr>
              <p:blipFill>
                <a:blip r:embed="rId196"/>
                <a:stretch>
                  <a:fillRect/>
                </a:stretch>
              </p:blipFill>
              <p:spPr>
                <a:xfrm>
                  <a:off x="104718" y="4171337"/>
                  <a:ext cx="5592960" cy="4381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0" name="Ink 119">
                  <a:extLst>
                    <a:ext uri="{FF2B5EF4-FFF2-40B4-BE49-F238E27FC236}">
                      <a16:creationId xmlns:a16="http://schemas.microsoft.com/office/drawing/2014/main" id="{368B6143-A76A-0506-56D0-7E1F2485367E}"/>
                    </a:ext>
                  </a:extLst>
                </p14:cNvPr>
                <p14:cNvContentPartPr/>
                <p14:nvPr/>
              </p14:nvContentPartPr>
              <p14:xfrm>
                <a:off x="307398" y="4983137"/>
                <a:ext cx="205560" cy="241920"/>
              </p14:xfrm>
            </p:contentPart>
          </mc:Choice>
          <mc:Fallback>
            <p:pic>
              <p:nvPicPr>
                <p:cNvPr id="120" name="Ink 119">
                  <a:extLst>
                    <a:ext uri="{FF2B5EF4-FFF2-40B4-BE49-F238E27FC236}">
                      <a16:creationId xmlns:a16="http://schemas.microsoft.com/office/drawing/2014/main" id="{368B6143-A76A-0506-56D0-7E1F2485367E}"/>
                    </a:ext>
                  </a:extLst>
                </p:cNvPr>
                <p:cNvPicPr/>
                <p:nvPr/>
              </p:nvPicPr>
              <p:blipFill>
                <a:blip r:embed="rId198"/>
                <a:stretch>
                  <a:fillRect/>
                </a:stretch>
              </p:blipFill>
              <p:spPr>
                <a:xfrm>
                  <a:off x="289398" y="4965497"/>
                  <a:ext cx="24120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1" name="Ink 120">
                  <a:extLst>
                    <a:ext uri="{FF2B5EF4-FFF2-40B4-BE49-F238E27FC236}">
                      <a16:creationId xmlns:a16="http://schemas.microsoft.com/office/drawing/2014/main" id="{398DA19B-50FC-7D84-4396-B6BD1C60AD5F}"/>
                    </a:ext>
                  </a:extLst>
                </p14:cNvPr>
                <p14:cNvContentPartPr/>
                <p14:nvPr/>
              </p14:nvContentPartPr>
              <p14:xfrm>
                <a:off x="340518" y="4902497"/>
                <a:ext cx="207720" cy="85680"/>
              </p14:xfrm>
            </p:contentPart>
          </mc:Choice>
          <mc:Fallback>
            <p:pic>
              <p:nvPicPr>
                <p:cNvPr id="121" name="Ink 120">
                  <a:extLst>
                    <a:ext uri="{FF2B5EF4-FFF2-40B4-BE49-F238E27FC236}">
                      <a16:creationId xmlns:a16="http://schemas.microsoft.com/office/drawing/2014/main" id="{398DA19B-50FC-7D84-4396-B6BD1C60AD5F}"/>
                    </a:ext>
                  </a:extLst>
                </p:cNvPr>
                <p:cNvPicPr/>
                <p:nvPr/>
              </p:nvPicPr>
              <p:blipFill>
                <a:blip r:embed="rId200"/>
                <a:stretch>
                  <a:fillRect/>
                </a:stretch>
              </p:blipFill>
              <p:spPr>
                <a:xfrm>
                  <a:off x="322518" y="4884857"/>
                  <a:ext cx="2433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2" name="Ink 121">
                  <a:extLst>
                    <a:ext uri="{FF2B5EF4-FFF2-40B4-BE49-F238E27FC236}">
                      <a16:creationId xmlns:a16="http://schemas.microsoft.com/office/drawing/2014/main" id="{95903E1C-5385-0980-2B40-C666FCDE5680}"/>
                    </a:ext>
                  </a:extLst>
                </p14:cNvPr>
                <p14:cNvContentPartPr/>
                <p14:nvPr/>
              </p14:nvContentPartPr>
              <p14:xfrm>
                <a:off x="614118" y="5142617"/>
                <a:ext cx="72000" cy="145800"/>
              </p14:xfrm>
            </p:contentPart>
          </mc:Choice>
          <mc:Fallback>
            <p:pic>
              <p:nvPicPr>
                <p:cNvPr id="122" name="Ink 121">
                  <a:extLst>
                    <a:ext uri="{FF2B5EF4-FFF2-40B4-BE49-F238E27FC236}">
                      <a16:creationId xmlns:a16="http://schemas.microsoft.com/office/drawing/2014/main" id="{95903E1C-5385-0980-2B40-C666FCDE5680}"/>
                    </a:ext>
                  </a:extLst>
                </p:cNvPr>
                <p:cNvPicPr/>
                <p:nvPr/>
              </p:nvPicPr>
              <p:blipFill>
                <a:blip r:embed="rId202"/>
                <a:stretch>
                  <a:fillRect/>
                </a:stretch>
              </p:blipFill>
              <p:spPr>
                <a:xfrm>
                  <a:off x="596478" y="5124617"/>
                  <a:ext cx="1076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3" name="Ink 122">
                  <a:extLst>
                    <a:ext uri="{FF2B5EF4-FFF2-40B4-BE49-F238E27FC236}">
                      <a16:creationId xmlns:a16="http://schemas.microsoft.com/office/drawing/2014/main" id="{DA8A6841-037D-735E-0F83-D0E2A79D7641}"/>
                    </a:ext>
                  </a:extLst>
                </p14:cNvPr>
                <p14:cNvContentPartPr/>
                <p14:nvPr/>
              </p14:nvContentPartPr>
              <p14:xfrm>
                <a:off x="649398" y="4924097"/>
                <a:ext cx="165240" cy="198000"/>
              </p14:xfrm>
            </p:contentPart>
          </mc:Choice>
          <mc:Fallback>
            <p:pic>
              <p:nvPicPr>
                <p:cNvPr id="123" name="Ink 122">
                  <a:extLst>
                    <a:ext uri="{FF2B5EF4-FFF2-40B4-BE49-F238E27FC236}">
                      <a16:creationId xmlns:a16="http://schemas.microsoft.com/office/drawing/2014/main" id="{DA8A6841-037D-735E-0F83-D0E2A79D7641}"/>
                    </a:ext>
                  </a:extLst>
                </p:cNvPr>
                <p:cNvPicPr/>
                <p:nvPr/>
              </p:nvPicPr>
              <p:blipFill>
                <a:blip r:embed="rId204"/>
                <a:stretch>
                  <a:fillRect/>
                </a:stretch>
              </p:blipFill>
              <p:spPr>
                <a:xfrm>
                  <a:off x="631758" y="4906457"/>
                  <a:ext cx="2008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4" name="Ink 123">
                  <a:extLst>
                    <a:ext uri="{FF2B5EF4-FFF2-40B4-BE49-F238E27FC236}">
                      <a16:creationId xmlns:a16="http://schemas.microsoft.com/office/drawing/2014/main" id="{E1DBDDA9-502A-4444-FE01-78D079B27DD0}"/>
                    </a:ext>
                  </a:extLst>
                </p14:cNvPr>
                <p14:cNvContentPartPr/>
                <p14:nvPr/>
              </p14:nvContentPartPr>
              <p14:xfrm>
                <a:off x="823638" y="4846697"/>
                <a:ext cx="169560" cy="216000"/>
              </p14:xfrm>
            </p:contentPart>
          </mc:Choice>
          <mc:Fallback>
            <p:pic>
              <p:nvPicPr>
                <p:cNvPr id="124" name="Ink 123">
                  <a:extLst>
                    <a:ext uri="{FF2B5EF4-FFF2-40B4-BE49-F238E27FC236}">
                      <a16:creationId xmlns:a16="http://schemas.microsoft.com/office/drawing/2014/main" id="{E1DBDDA9-502A-4444-FE01-78D079B27DD0}"/>
                    </a:ext>
                  </a:extLst>
                </p:cNvPr>
                <p:cNvPicPr/>
                <p:nvPr/>
              </p:nvPicPr>
              <p:blipFill>
                <a:blip r:embed="rId206"/>
                <a:stretch>
                  <a:fillRect/>
                </a:stretch>
              </p:blipFill>
              <p:spPr>
                <a:xfrm>
                  <a:off x="805998" y="4829057"/>
                  <a:ext cx="20520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5" name="Ink 124">
                  <a:extLst>
                    <a:ext uri="{FF2B5EF4-FFF2-40B4-BE49-F238E27FC236}">
                      <a16:creationId xmlns:a16="http://schemas.microsoft.com/office/drawing/2014/main" id="{F213B189-41FE-4D7B-8BAA-474032B971D5}"/>
                    </a:ext>
                  </a:extLst>
                </p14:cNvPr>
                <p14:cNvContentPartPr/>
                <p14:nvPr/>
              </p14:nvContentPartPr>
              <p14:xfrm>
                <a:off x="878718" y="4715657"/>
                <a:ext cx="253800" cy="434520"/>
              </p14:xfrm>
            </p:contentPart>
          </mc:Choice>
          <mc:Fallback>
            <p:pic>
              <p:nvPicPr>
                <p:cNvPr id="125" name="Ink 124">
                  <a:extLst>
                    <a:ext uri="{FF2B5EF4-FFF2-40B4-BE49-F238E27FC236}">
                      <a16:creationId xmlns:a16="http://schemas.microsoft.com/office/drawing/2014/main" id="{F213B189-41FE-4D7B-8BAA-474032B971D5}"/>
                    </a:ext>
                  </a:extLst>
                </p:cNvPr>
                <p:cNvPicPr/>
                <p:nvPr/>
              </p:nvPicPr>
              <p:blipFill>
                <a:blip r:embed="rId208"/>
                <a:stretch>
                  <a:fillRect/>
                </a:stretch>
              </p:blipFill>
              <p:spPr>
                <a:xfrm>
                  <a:off x="860718" y="4698017"/>
                  <a:ext cx="289440" cy="4701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6" name="Ink 125">
                  <a:extLst>
                    <a:ext uri="{FF2B5EF4-FFF2-40B4-BE49-F238E27FC236}">
                      <a16:creationId xmlns:a16="http://schemas.microsoft.com/office/drawing/2014/main" id="{ABE02F33-5A65-0C66-CB0C-58B4D1CDC405}"/>
                    </a:ext>
                  </a:extLst>
                </p14:cNvPr>
                <p14:cNvContentPartPr/>
                <p14:nvPr/>
              </p14:nvContentPartPr>
              <p14:xfrm>
                <a:off x="145758" y="4790897"/>
                <a:ext cx="211680" cy="585000"/>
              </p14:xfrm>
            </p:contentPart>
          </mc:Choice>
          <mc:Fallback>
            <p:pic>
              <p:nvPicPr>
                <p:cNvPr id="126" name="Ink 125">
                  <a:extLst>
                    <a:ext uri="{FF2B5EF4-FFF2-40B4-BE49-F238E27FC236}">
                      <a16:creationId xmlns:a16="http://schemas.microsoft.com/office/drawing/2014/main" id="{ABE02F33-5A65-0C66-CB0C-58B4D1CDC405}"/>
                    </a:ext>
                  </a:extLst>
                </p:cNvPr>
                <p:cNvPicPr/>
                <p:nvPr/>
              </p:nvPicPr>
              <p:blipFill>
                <a:blip r:embed="rId210"/>
                <a:stretch>
                  <a:fillRect/>
                </a:stretch>
              </p:blipFill>
              <p:spPr>
                <a:xfrm>
                  <a:off x="127758" y="4773257"/>
                  <a:ext cx="247320" cy="6206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8" name="Ink 127">
                  <a:extLst>
                    <a:ext uri="{FF2B5EF4-FFF2-40B4-BE49-F238E27FC236}">
                      <a16:creationId xmlns:a16="http://schemas.microsoft.com/office/drawing/2014/main" id="{F198DE22-0E47-BFCD-4C67-D7BA809E65C3}"/>
                    </a:ext>
                  </a:extLst>
                </p14:cNvPr>
                <p14:cNvContentPartPr/>
                <p14:nvPr/>
              </p14:nvContentPartPr>
              <p14:xfrm>
                <a:off x="1539678" y="2246417"/>
                <a:ext cx="231120" cy="17640"/>
              </p14:xfrm>
            </p:contentPart>
          </mc:Choice>
          <mc:Fallback>
            <p:pic>
              <p:nvPicPr>
                <p:cNvPr id="128" name="Ink 127">
                  <a:extLst>
                    <a:ext uri="{FF2B5EF4-FFF2-40B4-BE49-F238E27FC236}">
                      <a16:creationId xmlns:a16="http://schemas.microsoft.com/office/drawing/2014/main" id="{F198DE22-0E47-BFCD-4C67-D7BA809E65C3}"/>
                    </a:ext>
                  </a:extLst>
                </p:cNvPr>
                <p:cNvPicPr/>
                <p:nvPr/>
              </p:nvPicPr>
              <p:blipFill>
                <a:blip r:embed="rId212"/>
                <a:stretch>
                  <a:fillRect/>
                </a:stretch>
              </p:blipFill>
              <p:spPr>
                <a:xfrm>
                  <a:off x="1522038" y="2228777"/>
                  <a:ext cx="2667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9" name="Ink 128">
                  <a:extLst>
                    <a:ext uri="{FF2B5EF4-FFF2-40B4-BE49-F238E27FC236}">
                      <a16:creationId xmlns:a16="http://schemas.microsoft.com/office/drawing/2014/main" id="{AE15867E-0D39-78C0-50E6-9FCABE2A05F8}"/>
                    </a:ext>
                  </a:extLst>
                </p14:cNvPr>
                <p14:cNvContentPartPr/>
                <p14:nvPr/>
              </p14:nvContentPartPr>
              <p14:xfrm>
                <a:off x="1671798" y="2309417"/>
                <a:ext cx="33120" cy="206280"/>
              </p14:xfrm>
            </p:contentPart>
          </mc:Choice>
          <mc:Fallback>
            <p:pic>
              <p:nvPicPr>
                <p:cNvPr id="129" name="Ink 128">
                  <a:extLst>
                    <a:ext uri="{FF2B5EF4-FFF2-40B4-BE49-F238E27FC236}">
                      <a16:creationId xmlns:a16="http://schemas.microsoft.com/office/drawing/2014/main" id="{AE15867E-0D39-78C0-50E6-9FCABE2A05F8}"/>
                    </a:ext>
                  </a:extLst>
                </p:cNvPr>
                <p:cNvPicPr/>
                <p:nvPr/>
              </p:nvPicPr>
              <p:blipFill>
                <a:blip r:embed="rId214"/>
                <a:stretch>
                  <a:fillRect/>
                </a:stretch>
              </p:blipFill>
              <p:spPr>
                <a:xfrm>
                  <a:off x="1654158" y="2291777"/>
                  <a:ext cx="6876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0" name="Ink 129">
                  <a:extLst>
                    <a:ext uri="{FF2B5EF4-FFF2-40B4-BE49-F238E27FC236}">
                      <a16:creationId xmlns:a16="http://schemas.microsoft.com/office/drawing/2014/main" id="{9BADA5AD-4161-347C-9B6D-643751BC2573}"/>
                    </a:ext>
                  </a:extLst>
                </p14:cNvPr>
                <p14:cNvContentPartPr/>
                <p14:nvPr/>
              </p14:nvContentPartPr>
              <p14:xfrm>
                <a:off x="1815078" y="2233457"/>
                <a:ext cx="125280" cy="251280"/>
              </p14:xfrm>
            </p:contentPart>
          </mc:Choice>
          <mc:Fallback>
            <p:pic>
              <p:nvPicPr>
                <p:cNvPr id="130" name="Ink 129">
                  <a:extLst>
                    <a:ext uri="{FF2B5EF4-FFF2-40B4-BE49-F238E27FC236}">
                      <a16:creationId xmlns:a16="http://schemas.microsoft.com/office/drawing/2014/main" id="{9BADA5AD-4161-347C-9B6D-643751BC2573}"/>
                    </a:ext>
                  </a:extLst>
                </p:cNvPr>
                <p:cNvPicPr/>
                <p:nvPr/>
              </p:nvPicPr>
              <p:blipFill>
                <a:blip r:embed="rId216"/>
                <a:stretch>
                  <a:fillRect/>
                </a:stretch>
              </p:blipFill>
              <p:spPr>
                <a:xfrm>
                  <a:off x="1797438" y="2215817"/>
                  <a:ext cx="16092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1" name="Ink 130">
                  <a:extLst>
                    <a:ext uri="{FF2B5EF4-FFF2-40B4-BE49-F238E27FC236}">
                      <a16:creationId xmlns:a16="http://schemas.microsoft.com/office/drawing/2014/main" id="{EB4D803D-CD17-B19E-0970-1593AA705B79}"/>
                    </a:ext>
                  </a:extLst>
                </p14:cNvPr>
                <p14:cNvContentPartPr/>
                <p14:nvPr/>
              </p14:nvContentPartPr>
              <p14:xfrm>
                <a:off x="2029638" y="2158217"/>
                <a:ext cx="339840" cy="3291120"/>
              </p14:xfrm>
            </p:contentPart>
          </mc:Choice>
          <mc:Fallback>
            <p:pic>
              <p:nvPicPr>
                <p:cNvPr id="131" name="Ink 130">
                  <a:extLst>
                    <a:ext uri="{FF2B5EF4-FFF2-40B4-BE49-F238E27FC236}">
                      <a16:creationId xmlns:a16="http://schemas.microsoft.com/office/drawing/2014/main" id="{EB4D803D-CD17-B19E-0970-1593AA705B79}"/>
                    </a:ext>
                  </a:extLst>
                </p:cNvPr>
                <p:cNvPicPr/>
                <p:nvPr/>
              </p:nvPicPr>
              <p:blipFill>
                <a:blip r:embed="rId218"/>
                <a:stretch>
                  <a:fillRect/>
                </a:stretch>
              </p:blipFill>
              <p:spPr>
                <a:xfrm>
                  <a:off x="2011638" y="2140577"/>
                  <a:ext cx="375480" cy="33267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3" name="Ink 132">
                  <a:extLst>
                    <a:ext uri="{FF2B5EF4-FFF2-40B4-BE49-F238E27FC236}">
                      <a16:creationId xmlns:a16="http://schemas.microsoft.com/office/drawing/2014/main" id="{09CAFF85-3CE9-F780-E840-0FC4C3FEB372}"/>
                    </a:ext>
                  </a:extLst>
                </p14:cNvPr>
                <p14:cNvContentPartPr/>
                <p14:nvPr/>
              </p14:nvContentPartPr>
              <p14:xfrm>
                <a:off x="1680078" y="3015017"/>
                <a:ext cx="180720" cy="342000"/>
              </p14:xfrm>
            </p:contentPart>
          </mc:Choice>
          <mc:Fallback>
            <p:pic>
              <p:nvPicPr>
                <p:cNvPr id="133" name="Ink 132">
                  <a:extLst>
                    <a:ext uri="{FF2B5EF4-FFF2-40B4-BE49-F238E27FC236}">
                      <a16:creationId xmlns:a16="http://schemas.microsoft.com/office/drawing/2014/main" id="{09CAFF85-3CE9-F780-E840-0FC4C3FEB372}"/>
                    </a:ext>
                  </a:extLst>
                </p:cNvPr>
                <p:cNvPicPr/>
                <p:nvPr/>
              </p:nvPicPr>
              <p:blipFill>
                <a:blip r:embed="rId220"/>
                <a:stretch>
                  <a:fillRect/>
                </a:stretch>
              </p:blipFill>
              <p:spPr>
                <a:xfrm>
                  <a:off x="1662078" y="2997017"/>
                  <a:ext cx="216360" cy="3776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4" name="Ink 133">
                  <a:extLst>
                    <a:ext uri="{FF2B5EF4-FFF2-40B4-BE49-F238E27FC236}">
                      <a16:creationId xmlns:a16="http://schemas.microsoft.com/office/drawing/2014/main" id="{18936BBD-BE14-EBF8-91B8-12E63B481A59}"/>
                    </a:ext>
                  </a:extLst>
                </p14:cNvPr>
                <p14:cNvContentPartPr/>
                <p14:nvPr/>
              </p14:nvContentPartPr>
              <p14:xfrm>
                <a:off x="1700958" y="3846257"/>
                <a:ext cx="155880" cy="249840"/>
              </p14:xfrm>
            </p:contentPart>
          </mc:Choice>
          <mc:Fallback>
            <p:pic>
              <p:nvPicPr>
                <p:cNvPr id="134" name="Ink 133">
                  <a:extLst>
                    <a:ext uri="{FF2B5EF4-FFF2-40B4-BE49-F238E27FC236}">
                      <a16:creationId xmlns:a16="http://schemas.microsoft.com/office/drawing/2014/main" id="{18936BBD-BE14-EBF8-91B8-12E63B481A59}"/>
                    </a:ext>
                  </a:extLst>
                </p:cNvPr>
                <p:cNvPicPr/>
                <p:nvPr/>
              </p:nvPicPr>
              <p:blipFill>
                <a:blip r:embed="rId222"/>
                <a:stretch>
                  <a:fillRect/>
                </a:stretch>
              </p:blipFill>
              <p:spPr>
                <a:xfrm>
                  <a:off x="1683318" y="3828617"/>
                  <a:ext cx="19152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5" name="Ink 134">
                  <a:extLst>
                    <a:ext uri="{FF2B5EF4-FFF2-40B4-BE49-F238E27FC236}">
                      <a16:creationId xmlns:a16="http://schemas.microsoft.com/office/drawing/2014/main" id="{5531A992-9E7F-A454-7066-72D8D05DFBD5}"/>
                    </a:ext>
                  </a:extLst>
                </p14:cNvPr>
                <p14:cNvContentPartPr/>
                <p14:nvPr/>
              </p14:nvContentPartPr>
              <p14:xfrm>
                <a:off x="1685838" y="3797657"/>
                <a:ext cx="254880" cy="304560"/>
              </p14:xfrm>
            </p:contentPart>
          </mc:Choice>
          <mc:Fallback>
            <p:pic>
              <p:nvPicPr>
                <p:cNvPr id="135" name="Ink 134">
                  <a:extLst>
                    <a:ext uri="{FF2B5EF4-FFF2-40B4-BE49-F238E27FC236}">
                      <a16:creationId xmlns:a16="http://schemas.microsoft.com/office/drawing/2014/main" id="{5531A992-9E7F-A454-7066-72D8D05DFBD5}"/>
                    </a:ext>
                  </a:extLst>
                </p:cNvPr>
                <p:cNvPicPr/>
                <p:nvPr/>
              </p:nvPicPr>
              <p:blipFill>
                <a:blip r:embed="rId224"/>
                <a:stretch>
                  <a:fillRect/>
                </a:stretch>
              </p:blipFill>
              <p:spPr>
                <a:xfrm>
                  <a:off x="1668198" y="3779657"/>
                  <a:ext cx="290520" cy="3402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7" name="Ink 136">
                  <a:extLst>
                    <a:ext uri="{FF2B5EF4-FFF2-40B4-BE49-F238E27FC236}">
                      <a16:creationId xmlns:a16="http://schemas.microsoft.com/office/drawing/2014/main" id="{DF315690-D6FF-88B7-0701-2B2E7C9128B9}"/>
                    </a:ext>
                  </a:extLst>
                </p14:cNvPr>
                <p14:cNvContentPartPr/>
                <p14:nvPr/>
              </p14:nvContentPartPr>
              <p14:xfrm>
                <a:off x="1760358" y="4644737"/>
                <a:ext cx="277200" cy="470520"/>
              </p14:xfrm>
            </p:contentPart>
          </mc:Choice>
          <mc:Fallback>
            <p:pic>
              <p:nvPicPr>
                <p:cNvPr id="137" name="Ink 136">
                  <a:extLst>
                    <a:ext uri="{FF2B5EF4-FFF2-40B4-BE49-F238E27FC236}">
                      <a16:creationId xmlns:a16="http://schemas.microsoft.com/office/drawing/2014/main" id="{DF315690-D6FF-88B7-0701-2B2E7C9128B9}"/>
                    </a:ext>
                  </a:extLst>
                </p:cNvPr>
                <p:cNvPicPr/>
                <p:nvPr/>
              </p:nvPicPr>
              <p:blipFill>
                <a:blip r:embed="rId226"/>
                <a:stretch>
                  <a:fillRect/>
                </a:stretch>
              </p:blipFill>
              <p:spPr>
                <a:xfrm>
                  <a:off x="1742358" y="4627097"/>
                  <a:ext cx="312840" cy="5061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8" name="Ink 137">
                  <a:extLst>
                    <a:ext uri="{FF2B5EF4-FFF2-40B4-BE49-F238E27FC236}">
                      <a16:creationId xmlns:a16="http://schemas.microsoft.com/office/drawing/2014/main" id="{2DD1C555-616A-EF5A-9575-F4129B289EE3}"/>
                    </a:ext>
                  </a:extLst>
                </p14:cNvPr>
                <p14:cNvContentPartPr/>
                <p14:nvPr/>
              </p14:nvContentPartPr>
              <p14:xfrm>
                <a:off x="2239158" y="2157857"/>
                <a:ext cx="219600" cy="440280"/>
              </p14:xfrm>
            </p:contentPart>
          </mc:Choice>
          <mc:Fallback>
            <p:pic>
              <p:nvPicPr>
                <p:cNvPr id="138" name="Ink 137">
                  <a:extLst>
                    <a:ext uri="{FF2B5EF4-FFF2-40B4-BE49-F238E27FC236}">
                      <a16:creationId xmlns:a16="http://schemas.microsoft.com/office/drawing/2014/main" id="{2DD1C555-616A-EF5A-9575-F4129B289EE3}"/>
                    </a:ext>
                  </a:extLst>
                </p:cNvPr>
                <p:cNvPicPr/>
                <p:nvPr/>
              </p:nvPicPr>
              <p:blipFill>
                <a:blip r:embed="rId228"/>
                <a:stretch>
                  <a:fillRect/>
                </a:stretch>
              </p:blipFill>
              <p:spPr>
                <a:xfrm>
                  <a:off x="2221518" y="2139857"/>
                  <a:ext cx="255240" cy="4759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9" name="Ink 138">
                  <a:extLst>
                    <a:ext uri="{FF2B5EF4-FFF2-40B4-BE49-F238E27FC236}">
                      <a16:creationId xmlns:a16="http://schemas.microsoft.com/office/drawing/2014/main" id="{FCF6033D-4B3E-846B-0D7A-2A330B780D11}"/>
                    </a:ext>
                  </a:extLst>
                </p14:cNvPr>
                <p14:cNvContentPartPr/>
                <p14:nvPr/>
              </p14:nvContentPartPr>
              <p14:xfrm>
                <a:off x="2423838" y="2176937"/>
                <a:ext cx="156240" cy="335520"/>
              </p14:xfrm>
            </p:contentPart>
          </mc:Choice>
          <mc:Fallback>
            <p:pic>
              <p:nvPicPr>
                <p:cNvPr id="139" name="Ink 138">
                  <a:extLst>
                    <a:ext uri="{FF2B5EF4-FFF2-40B4-BE49-F238E27FC236}">
                      <a16:creationId xmlns:a16="http://schemas.microsoft.com/office/drawing/2014/main" id="{FCF6033D-4B3E-846B-0D7A-2A330B780D11}"/>
                    </a:ext>
                  </a:extLst>
                </p:cNvPr>
                <p:cNvPicPr/>
                <p:nvPr/>
              </p:nvPicPr>
              <p:blipFill>
                <a:blip r:embed="rId230"/>
                <a:stretch>
                  <a:fillRect/>
                </a:stretch>
              </p:blipFill>
              <p:spPr>
                <a:xfrm>
                  <a:off x="2405838" y="2159297"/>
                  <a:ext cx="191880" cy="3711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0" name="Ink 139">
                  <a:extLst>
                    <a:ext uri="{FF2B5EF4-FFF2-40B4-BE49-F238E27FC236}">
                      <a16:creationId xmlns:a16="http://schemas.microsoft.com/office/drawing/2014/main" id="{D97083BA-A9A0-AC19-9FD4-E4A5D8A30E69}"/>
                    </a:ext>
                  </a:extLst>
                </p14:cNvPr>
                <p14:cNvContentPartPr/>
                <p14:nvPr/>
              </p14:nvContentPartPr>
              <p14:xfrm>
                <a:off x="2589798" y="2205737"/>
                <a:ext cx="26640" cy="277560"/>
              </p14:xfrm>
            </p:contentPart>
          </mc:Choice>
          <mc:Fallback>
            <p:pic>
              <p:nvPicPr>
                <p:cNvPr id="140" name="Ink 139">
                  <a:extLst>
                    <a:ext uri="{FF2B5EF4-FFF2-40B4-BE49-F238E27FC236}">
                      <a16:creationId xmlns:a16="http://schemas.microsoft.com/office/drawing/2014/main" id="{D97083BA-A9A0-AC19-9FD4-E4A5D8A30E69}"/>
                    </a:ext>
                  </a:extLst>
                </p:cNvPr>
                <p:cNvPicPr/>
                <p:nvPr/>
              </p:nvPicPr>
              <p:blipFill>
                <a:blip r:embed="rId232"/>
                <a:stretch>
                  <a:fillRect/>
                </a:stretch>
              </p:blipFill>
              <p:spPr>
                <a:xfrm>
                  <a:off x="2571798" y="2187737"/>
                  <a:ext cx="6228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1" name="Ink 140">
                  <a:extLst>
                    <a:ext uri="{FF2B5EF4-FFF2-40B4-BE49-F238E27FC236}">
                      <a16:creationId xmlns:a16="http://schemas.microsoft.com/office/drawing/2014/main" id="{112C31EE-06B9-0E7F-C687-08C2E52E5024}"/>
                    </a:ext>
                  </a:extLst>
                </p14:cNvPr>
                <p14:cNvContentPartPr/>
                <p14:nvPr/>
              </p14:nvContentPartPr>
              <p14:xfrm>
                <a:off x="2528238" y="2267657"/>
                <a:ext cx="137880" cy="176040"/>
              </p14:xfrm>
            </p:contentPart>
          </mc:Choice>
          <mc:Fallback>
            <p:pic>
              <p:nvPicPr>
                <p:cNvPr id="141" name="Ink 140">
                  <a:extLst>
                    <a:ext uri="{FF2B5EF4-FFF2-40B4-BE49-F238E27FC236}">
                      <a16:creationId xmlns:a16="http://schemas.microsoft.com/office/drawing/2014/main" id="{112C31EE-06B9-0E7F-C687-08C2E52E5024}"/>
                    </a:ext>
                  </a:extLst>
                </p:cNvPr>
                <p:cNvPicPr/>
                <p:nvPr/>
              </p:nvPicPr>
              <p:blipFill>
                <a:blip r:embed="rId234"/>
                <a:stretch>
                  <a:fillRect/>
                </a:stretch>
              </p:blipFill>
              <p:spPr>
                <a:xfrm>
                  <a:off x="2510598" y="2250017"/>
                  <a:ext cx="17352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2" name="Ink 141">
                  <a:extLst>
                    <a:ext uri="{FF2B5EF4-FFF2-40B4-BE49-F238E27FC236}">
                      <a16:creationId xmlns:a16="http://schemas.microsoft.com/office/drawing/2014/main" id="{1EA4EBA0-827F-191E-93A5-52F3EA7F685F}"/>
                    </a:ext>
                  </a:extLst>
                </p14:cNvPr>
                <p14:cNvContentPartPr/>
                <p14:nvPr/>
              </p14:nvContentPartPr>
              <p14:xfrm>
                <a:off x="2644518" y="2190977"/>
                <a:ext cx="162720" cy="309960"/>
              </p14:xfrm>
            </p:contentPart>
          </mc:Choice>
          <mc:Fallback>
            <p:pic>
              <p:nvPicPr>
                <p:cNvPr id="142" name="Ink 141">
                  <a:extLst>
                    <a:ext uri="{FF2B5EF4-FFF2-40B4-BE49-F238E27FC236}">
                      <a16:creationId xmlns:a16="http://schemas.microsoft.com/office/drawing/2014/main" id="{1EA4EBA0-827F-191E-93A5-52F3EA7F685F}"/>
                    </a:ext>
                  </a:extLst>
                </p:cNvPr>
                <p:cNvPicPr/>
                <p:nvPr/>
              </p:nvPicPr>
              <p:blipFill>
                <a:blip r:embed="rId236"/>
                <a:stretch>
                  <a:fillRect/>
                </a:stretch>
              </p:blipFill>
              <p:spPr>
                <a:xfrm>
                  <a:off x="2626878" y="2173337"/>
                  <a:ext cx="19836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4" name="Ink 143">
                  <a:extLst>
                    <a:ext uri="{FF2B5EF4-FFF2-40B4-BE49-F238E27FC236}">
                      <a16:creationId xmlns:a16="http://schemas.microsoft.com/office/drawing/2014/main" id="{1948CB15-F43E-47CF-A8F6-0CF29D35F3B1}"/>
                    </a:ext>
                  </a:extLst>
                </p14:cNvPr>
                <p14:cNvContentPartPr/>
                <p14:nvPr/>
              </p14:nvContentPartPr>
              <p14:xfrm>
                <a:off x="2905158" y="2080097"/>
                <a:ext cx="319680" cy="3336120"/>
              </p14:xfrm>
            </p:contentPart>
          </mc:Choice>
          <mc:Fallback>
            <p:pic>
              <p:nvPicPr>
                <p:cNvPr id="144" name="Ink 143">
                  <a:extLst>
                    <a:ext uri="{FF2B5EF4-FFF2-40B4-BE49-F238E27FC236}">
                      <a16:creationId xmlns:a16="http://schemas.microsoft.com/office/drawing/2014/main" id="{1948CB15-F43E-47CF-A8F6-0CF29D35F3B1}"/>
                    </a:ext>
                  </a:extLst>
                </p:cNvPr>
                <p:cNvPicPr/>
                <p:nvPr/>
              </p:nvPicPr>
              <p:blipFill>
                <a:blip r:embed="rId238"/>
                <a:stretch>
                  <a:fillRect/>
                </a:stretch>
              </p:blipFill>
              <p:spPr>
                <a:xfrm>
                  <a:off x="2887158" y="2062457"/>
                  <a:ext cx="355320" cy="33717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6" name="Ink 145">
                  <a:extLst>
                    <a:ext uri="{FF2B5EF4-FFF2-40B4-BE49-F238E27FC236}">
                      <a16:creationId xmlns:a16="http://schemas.microsoft.com/office/drawing/2014/main" id="{9FE96BB7-E444-CD1B-B86F-E2A5A7219D87}"/>
                    </a:ext>
                  </a:extLst>
                </p14:cNvPr>
                <p14:cNvContentPartPr/>
                <p14:nvPr/>
              </p14:nvContentPartPr>
              <p14:xfrm>
                <a:off x="2306838" y="2983697"/>
                <a:ext cx="242640" cy="396000"/>
              </p14:xfrm>
            </p:contentPart>
          </mc:Choice>
          <mc:Fallback>
            <p:pic>
              <p:nvPicPr>
                <p:cNvPr id="146" name="Ink 145">
                  <a:extLst>
                    <a:ext uri="{FF2B5EF4-FFF2-40B4-BE49-F238E27FC236}">
                      <a16:creationId xmlns:a16="http://schemas.microsoft.com/office/drawing/2014/main" id="{9FE96BB7-E444-CD1B-B86F-E2A5A7219D87}"/>
                    </a:ext>
                  </a:extLst>
                </p:cNvPr>
                <p:cNvPicPr/>
                <p:nvPr/>
              </p:nvPicPr>
              <p:blipFill>
                <a:blip r:embed="rId240"/>
                <a:stretch>
                  <a:fillRect/>
                </a:stretch>
              </p:blipFill>
              <p:spPr>
                <a:xfrm>
                  <a:off x="2289198" y="2966057"/>
                  <a:ext cx="278280" cy="4316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7" name="Ink 146">
                  <a:extLst>
                    <a:ext uri="{FF2B5EF4-FFF2-40B4-BE49-F238E27FC236}">
                      <a16:creationId xmlns:a16="http://schemas.microsoft.com/office/drawing/2014/main" id="{42A8DE07-C248-2FEE-523B-EB0E814808CC}"/>
                    </a:ext>
                  </a:extLst>
                </p14:cNvPr>
                <p14:cNvContentPartPr/>
                <p14:nvPr/>
              </p14:nvContentPartPr>
              <p14:xfrm>
                <a:off x="2263998" y="3057497"/>
                <a:ext cx="390960" cy="313560"/>
              </p14:xfrm>
            </p:contentPart>
          </mc:Choice>
          <mc:Fallback>
            <p:pic>
              <p:nvPicPr>
                <p:cNvPr id="147" name="Ink 146">
                  <a:extLst>
                    <a:ext uri="{FF2B5EF4-FFF2-40B4-BE49-F238E27FC236}">
                      <a16:creationId xmlns:a16="http://schemas.microsoft.com/office/drawing/2014/main" id="{42A8DE07-C248-2FEE-523B-EB0E814808CC}"/>
                    </a:ext>
                  </a:extLst>
                </p:cNvPr>
                <p:cNvPicPr/>
                <p:nvPr/>
              </p:nvPicPr>
              <p:blipFill>
                <a:blip r:embed="rId242"/>
                <a:stretch>
                  <a:fillRect/>
                </a:stretch>
              </p:blipFill>
              <p:spPr>
                <a:xfrm>
                  <a:off x="2245998" y="3039857"/>
                  <a:ext cx="426600" cy="3492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8" name="Ink 147">
                  <a:extLst>
                    <a:ext uri="{FF2B5EF4-FFF2-40B4-BE49-F238E27FC236}">
                      <a16:creationId xmlns:a16="http://schemas.microsoft.com/office/drawing/2014/main" id="{2DB269E8-CED1-1ADF-AA94-57B45DFD730C}"/>
                    </a:ext>
                  </a:extLst>
                </p14:cNvPr>
                <p14:cNvContentPartPr/>
                <p14:nvPr/>
              </p14:nvContentPartPr>
              <p14:xfrm>
                <a:off x="2411598" y="3816377"/>
                <a:ext cx="198000" cy="343440"/>
              </p14:xfrm>
            </p:contentPart>
          </mc:Choice>
          <mc:Fallback>
            <p:pic>
              <p:nvPicPr>
                <p:cNvPr id="148" name="Ink 147">
                  <a:extLst>
                    <a:ext uri="{FF2B5EF4-FFF2-40B4-BE49-F238E27FC236}">
                      <a16:creationId xmlns:a16="http://schemas.microsoft.com/office/drawing/2014/main" id="{2DB269E8-CED1-1ADF-AA94-57B45DFD730C}"/>
                    </a:ext>
                  </a:extLst>
                </p:cNvPr>
                <p:cNvPicPr/>
                <p:nvPr/>
              </p:nvPicPr>
              <p:blipFill>
                <a:blip r:embed="rId244"/>
                <a:stretch>
                  <a:fillRect/>
                </a:stretch>
              </p:blipFill>
              <p:spPr>
                <a:xfrm>
                  <a:off x="2393598" y="3798377"/>
                  <a:ext cx="233640" cy="3790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9" name="Ink 148">
                  <a:extLst>
                    <a:ext uri="{FF2B5EF4-FFF2-40B4-BE49-F238E27FC236}">
                      <a16:creationId xmlns:a16="http://schemas.microsoft.com/office/drawing/2014/main" id="{9D7D7491-037E-9154-C46B-A962568CECED}"/>
                    </a:ext>
                  </a:extLst>
                </p14:cNvPr>
                <p14:cNvContentPartPr/>
                <p14:nvPr/>
              </p14:nvContentPartPr>
              <p14:xfrm>
                <a:off x="2443998" y="4649417"/>
                <a:ext cx="313560" cy="465840"/>
              </p14:xfrm>
            </p:contentPart>
          </mc:Choice>
          <mc:Fallback>
            <p:pic>
              <p:nvPicPr>
                <p:cNvPr id="149" name="Ink 148">
                  <a:extLst>
                    <a:ext uri="{FF2B5EF4-FFF2-40B4-BE49-F238E27FC236}">
                      <a16:creationId xmlns:a16="http://schemas.microsoft.com/office/drawing/2014/main" id="{9D7D7491-037E-9154-C46B-A962568CECED}"/>
                    </a:ext>
                  </a:extLst>
                </p:cNvPr>
                <p:cNvPicPr/>
                <p:nvPr/>
              </p:nvPicPr>
              <p:blipFill>
                <a:blip r:embed="rId246"/>
                <a:stretch>
                  <a:fillRect/>
                </a:stretch>
              </p:blipFill>
              <p:spPr>
                <a:xfrm>
                  <a:off x="2426358" y="4631417"/>
                  <a:ext cx="349200" cy="5014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0" name="Ink 149">
                  <a:extLst>
                    <a:ext uri="{FF2B5EF4-FFF2-40B4-BE49-F238E27FC236}">
                      <a16:creationId xmlns:a16="http://schemas.microsoft.com/office/drawing/2014/main" id="{3F255829-88D3-EEA7-A27E-C256BAD23A1B}"/>
                    </a:ext>
                  </a:extLst>
                </p14:cNvPr>
                <p14:cNvContentPartPr/>
                <p14:nvPr/>
              </p14:nvContentPartPr>
              <p14:xfrm>
                <a:off x="2436798" y="4565177"/>
                <a:ext cx="357480" cy="468360"/>
              </p14:xfrm>
            </p:contentPart>
          </mc:Choice>
          <mc:Fallback>
            <p:pic>
              <p:nvPicPr>
                <p:cNvPr id="150" name="Ink 149">
                  <a:extLst>
                    <a:ext uri="{FF2B5EF4-FFF2-40B4-BE49-F238E27FC236}">
                      <a16:creationId xmlns:a16="http://schemas.microsoft.com/office/drawing/2014/main" id="{3F255829-88D3-EEA7-A27E-C256BAD23A1B}"/>
                    </a:ext>
                  </a:extLst>
                </p:cNvPr>
                <p:cNvPicPr/>
                <p:nvPr/>
              </p:nvPicPr>
              <p:blipFill>
                <a:blip r:embed="rId248"/>
                <a:stretch>
                  <a:fillRect/>
                </a:stretch>
              </p:blipFill>
              <p:spPr>
                <a:xfrm>
                  <a:off x="2418798" y="4547177"/>
                  <a:ext cx="393120" cy="504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9">
            <p14:nvContentPartPr>
              <p14:cNvPr id="153" name="Ink 152">
                <a:extLst>
                  <a:ext uri="{FF2B5EF4-FFF2-40B4-BE49-F238E27FC236}">
                    <a16:creationId xmlns:a16="http://schemas.microsoft.com/office/drawing/2014/main" id="{72ACBFBE-2FEE-1CFD-77AC-6F2B6FA59842}"/>
                  </a:ext>
                </a:extLst>
              </p14:cNvPr>
              <p14:cNvContentPartPr/>
              <p14:nvPr/>
            </p14:nvContentPartPr>
            <p14:xfrm>
              <a:off x="3121518" y="2085857"/>
              <a:ext cx="212760" cy="519840"/>
            </p14:xfrm>
          </p:contentPart>
        </mc:Choice>
        <mc:Fallback>
          <p:pic>
            <p:nvPicPr>
              <p:cNvPr id="153" name="Ink 152">
                <a:extLst>
                  <a:ext uri="{FF2B5EF4-FFF2-40B4-BE49-F238E27FC236}">
                    <a16:creationId xmlns:a16="http://schemas.microsoft.com/office/drawing/2014/main" id="{72ACBFBE-2FEE-1CFD-77AC-6F2B6FA59842}"/>
                  </a:ext>
                </a:extLst>
              </p:cNvPr>
              <p:cNvPicPr/>
              <p:nvPr/>
            </p:nvPicPr>
            <p:blipFill>
              <a:blip r:embed="rId250"/>
              <a:stretch>
                <a:fillRect/>
              </a:stretch>
            </p:blipFill>
            <p:spPr>
              <a:xfrm>
                <a:off x="3103518" y="2068217"/>
                <a:ext cx="248400" cy="5554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4" name="Ink 153">
                <a:extLst>
                  <a:ext uri="{FF2B5EF4-FFF2-40B4-BE49-F238E27FC236}">
                    <a16:creationId xmlns:a16="http://schemas.microsoft.com/office/drawing/2014/main" id="{7699FF30-F8CE-8F28-2ABD-F7E1D4D85402}"/>
                  </a:ext>
                </a:extLst>
              </p14:cNvPr>
              <p14:cNvContentPartPr/>
              <p14:nvPr/>
            </p14:nvContentPartPr>
            <p14:xfrm>
              <a:off x="3325278" y="2037257"/>
              <a:ext cx="33840" cy="187560"/>
            </p14:xfrm>
          </p:contentPart>
        </mc:Choice>
        <mc:Fallback>
          <p:pic>
            <p:nvPicPr>
              <p:cNvPr id="154" name="Ink 153">
                <a:extLst>
                  <a:ext uri="{FF2B5EF4-FFF2-40B4-BE49-F238E27FC236}">
                    <a16:creationId xmlns:a16="http://schemas.microsoft.com/office/drawing/2014/main" id="{7699FF30-F8CE-8F28-2ABD-F7E1D4D85402}"/>
                  </a:ext>
                </a:extLst>
              </p:cNvPr>
              <p:cNvPicPr/>
              <p:nvPr/>
            </p:nvPicPr>
            <p:blipFill>
              <a:blip r:embed="rId252"/>
              <a:stretch>
                <a:fillRect/>
              </a:stretch>
            </p:blipFill>
            <p:spPr>
              <a:xfrm>
                <a:off x="3307638" y="2019617"/>
                <a:ext cx="6948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5" name="Ink 154">
                <a:extLst>
                  <a:ext uri="{FF2B5EF4-FFF2-40B4-BE49-F238E27FC236}">
                    <a16:creationId xmlns:a16="http://schemas.microsoft.com/office/drawing/2014/main" id="{8B46BA4D-E794-8675-5D81-C441E93C6F0E}"/>
                  </a:ext>
                </a:extLst>
              </p14:cNvPr>
              <p14:cNvContentPartPr/>
              <p14:nvPr/>
            </p14:nvContentPartPr>
            <p14:xfrm>
              <a:off x="3449838" y="2071457"/>
              <a:ext cx="90000" cy="426600"/>
            </p14:xfrm>
          </p:contentPart>
        </mc:Choice>
        <mc:Fallback>
          <p:pic>
            <p:nvPicPr>
              <p:cNvPr id="155" name="Ink 154">
                <a:extLst>
                  <a:ext uri="{FF2B5EF4-FFF2-40B4-BE49-F238E27FC236}">
                    <a16:creationId xmlns:a16="http://schemas.microsoft.com/office/drawing/2014/main" id="{8B46BA4D-E794-8675-5D81-C441E93C6F0E}"/>
                  </a:ext>
                </a:extLst>
              </p:cNvPr>
              <p:cNvPicPr/>
              <p:nvPr/>
            </p:nvPicPr>
            <p:blipFill>
              <a:blip r:embed="rId254"/>
              <a:stretch>
                <a:fillRect/>
              </a:stretch>
            </p:blipFill>
            <p:spPr>
              <a:xfrm>
                <a:off x="3432198" y="2053457"/>
                <a:ext cx="125640" cy="4622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6" name="Ink 155">
                <a:extLst>
                  <a:ext uri="{FF2B5EF4-FFF2-40B4-BE49-F238E27FC236}">
                    <a16:creationId xmlns:a16="http://schemas.microsoft.com/office/drawing/2014/main" id="{70EC5DBC-8FAB-9317-4EC3-421944EE5AC4}"/>
                  </a:ext>
                </a:extLst>
              </p14:cNvPr>
              <p14:cNvContentPartPr/>
              <p14:nvPr/>
            </p14:nvContentPartPr>
            <p14:xfrm>
              <a:off x="3552798" y="2203937"/>
              <a:ext cx="41760" cy="236880"/>
            </p14:xfrm>
          </p:contentPart>
        </mc:Choice>
        <mc:Fallback>
          <p:pic>
            <p:nvPicPr>
              <p:cNvPr id="156" name="Ink 155">
                <a:extLst>
                  <a:ext uri="{FF2B5EF4-FFF2-40B4-BE49-F238E27FC236}">
                    <a16:creationId xmlns:a16="http://schemas.microsoft.com/office/drawing/2014/main" id="{70EC5DBC-8FAB-9317-4EC3-421944EE5AC4}"/>
                  </a:ext>
                </a:extLst>
              </p:cNvPr>
              <p:cNvPicPr/>
              <p:nvPr/>
            </p:nvPicPr>
            <p:blipFill>
              <a:blip r:embed="rId256"/>
              <a:stretch>
                <a:fillRect/>
              </a:stretch>
            </p:blipFill>
            <p:spPr>
              <a:xfrm>
                <a:off x="3535158" y="2186297"/>
                <a:ext cx="7740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7" name="Ink 156">
                <a:extLst>
                  <a:ext uri="{FF2B5EF4-FFF2-40B4-BE49-F238E27FC236}">
                    <a16:creationId xmlns:a16="http://schemas.microsoft.com/office/drawing/2014/main" id="{E36C7BDF-2A8A-59DC-97E4-F4AC0BD2728F}"/>
                  </a:ext>
                </a:extLst>
              </p14:cNvPr>
              <p14:cNvContentPartPr/>
              <p14:nvPr/>
            </p14:nvContentPartPr>
            <p14:xfrm>
              <a:off x="3504918" y="2228057"/>
              <a:ext cx="201600" cy="228960"/>
            </p14:xfrm>
          </p:contentPart>
        </mc:Choice>
        <mc:Fallback>
          <p:pic>
            <p:nvPicPr>
              <p:cNvPr id="157" name="Ink 156">
                <a:extLst>
                  <a:ext uri="{FF2B5EF4-FFF2-40B4-BE49-F238E27FC236}">
                    <a16:creationId xmlns:a16="http://schemas.microsoft.com/office/drawing/2014/main" id="{E36C7BDF-2A8A-59DC-97E4-F4AC0BD2728F}"/>
                  </a:ext>
                </a:extLst>
              </p:cNvPr>
              <p:cNvPicPr/>
              <p:nvPr/>
            </p:nvPicPr>
            <p:blipFill>
              <a:blip r:embed="rId258"/>
              <a:stretch>
                <a:fillRect/>
              </a:stretch>
            </p:blipFill>
            <p:spPr>
              <a:xfrm>
                <a:off x="3486918" y="2210057"/>
                <a:ext cx="23724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8" name="Ink 157">
                <a:extLst>
                  <a:ext uri="{FF2B5EF4-FFF2-40B4-BE49-F238E27FC236}">
                    <a16:creationId xmlns:a16="http://schemas.microsoft.com/office/drawing/2014/main" id="{44F15FE0-BFE1-00B0-3066-AFB564E952C3}"/>
                  </a:ext>
                </a:extLst>
              </p14:cNvPr>
              <p14:cNvContentPartPr/>
              <p14:nvPr/>
            </p14:nvContentPartPr>
            <p14:xfrm>
              <a:off x="3722358" y="2071457"/>
              <a:ext cx="140400" cy="438480"/>
            </p14:xfrm>
          </p:contentPart>
        </mc:Choice>
        <mc:Fallback>
          <p:pic>
            <p:nvPicPr>
              <p:cNvPr id="158" name="Ink 157">
                <a:extLst>
                  <a:ext uri="{FF2B5EF4-FFF2-40B4-BE49-F238E27FC236}">
                    <a16:creationId xmlns:a16="http://schemas.microsoft.com/office/drawing/2014/main" id="{44F15FE0-BFE1-00B0-3066-AFB564E952C3}"/>
                  </a:ext>
                </a:extLst>
              </p:cNvPr>
              <p:cNvPicPr/>
              <p:nvPr/>
            </p:nvPicPr>
            <p:blipFill>
              <a:blip r:embed="rId260"/>
              <a:stretch>
                <a:fillRect/>
              </a:stretch>
            </p:blipFill>
            <p:spPr>
              <a:xfrm>
                <a:off x="3704358" y="2053817"/>
                <a:ext cx="176040" cy="4741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9" name="Ink 158">
                <a:extLst>
                  <a:ext uri="{FF2B5EF4-FFF2-40B4-BE49-F238E27FC236}">
                    <a16:creationId xmlns:a16="http://schemas.microsoft.com/office/drawing/2014/main" id="{5D429871-4813-7847-104C-AA971ADFCEA9}"/>
                  </a:ext>
                </a:extLst>
              </p14:cNvPr>
              <p14:cNvContentPartPr/>
              <p14:nvPr/>
            </p14:nvContentPartPr>
            <p14:xfrm>
              <a:off x="3943758" y="2019617"/>
              <a:ext cx="431640" cy="3393000"/>
            </p14:xfrm>
          </p:contentPart>
        </mc:Choice>
        <mc:Fallback>
          <p:pic>
            <p:nvPicPr>
              <p:cNvPr id="159" name="Ink 158">
                <a:extLst>
                  <a:ext uri="{FF2B5EF4-FFF2-40B4-BE49-F238E27FC236}">
                    <a16:creationId xmlns:a16="http://schemas.microsoft.com/office/drawing/2014/main" id="{5D429871-4813-7847-104C-AA971ADFCEA9}"/>
                  </a:ext>
                </a:extLst>
              </p:cNvPr>
              <p:cNvPicPr/>
              <p:nvPr/>
            </p:nvPicPr>
            <p:blipFill>
              <a:blip r:embed="rId262"/>
              <a:stretch>
                <a:fillRect/>
              </a:stretch>
            </p:blipFill>
            <p:spPr>
              <a:xfrm>
                <a:off x="3925758" y="2001617"/>
                <a:ext cx="467280" cy="34286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1" name="Ink 160">
                <a:extLst>
                  <a:ext uri="{FF2B5EF4-FFF2-40B4-BE49-F238E27FC236}">
                    <a16:creationId xmlns:a16="http://schemas.microsoft.com/office/drawing/2014/main" id="{400A7344-4948-7C87-F0A2-436AE4D58D20}"/>
                  </a:ext>
                </a:extLst>
              </p14:cNvPr>
              <p14:cNvContentPartPr/>
              <p14:nvPr/>
            </p14:nvContentPartPr>
            <p14:xfrm>
              <a:off x="4860318" y="2713697"/>
              <a:ext cx="993600" cy="28800"/>
            </p14:xfrm>
          </p:contentPart>
        </mc:Choice>
        <mc:Fallback>
          <p:pic>
            <p:nvPicPr>
              <p:cNvPr id="161" name="Ink 160">
                <a:extLst>
                  <a:ext uri="{FF2B5EF4-FFF2-40B4-BE49-F238E27FC236}">
                    <a16:creationId xmlns:a16="http://schemas.microsoft.com/office/drawing/2014/main" id="{400A7344-4948-7C87-F0A2-436AE4D58D20}"/>
                  </a:ext>
                </a:extLst>
              </p:cNvPr>
              <p:cNvPicPr/>
              <p:nvPr/>
            </p:nvPicPr>
            <p:blipFill>
              <a:blip r:embed="rId264"/>
              <a:stretch>
                <a:fillRect/>
              </a:stretch>
            </p:blipFill>
            <p:spPr>
              <a:xfrm>
                <a:off x="4842678" y="2696057"/>
                <a:ext cx="10292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4" name="Ink 163">
                <a:extLst>
                  <a:ext uri="{FF2B5EF4-FFF2-40B4-BE49-F238E27FC236}">
                    <a16:creationId xmlns:a16="http://schemas.microsoft.com/office/drawing/2014/main" id="{C9488BC5-CB27-5562-B202-9AB37B0FC4B5}"/>
                  </a:ext>
                </a:extLst>
              </p14:cNvPr>
              <p14:cNvContentPartPr/>
              <p14:nvPr/>
            </p14:nvContentPartPr>
            <p14:xfrm>
              <a:off x="3115758" y="3893417"/>
              <a:ext cx="135000" cy="185040"/>
            </p14:xfrm>
          </p:contentPart>
        </mc:Choice>
        <mc:Fallback>
          <p:pic>
            <p:nvPicPr>
              <p:cNvPr id="164" name="Ink 163">
                <a:extLst>
                  <a:ext uri="{FF2B5EF4-FFF2-40B4-BE49-F238E27FC236}">
                    <a16:creationId xmlns:a16="http://schemas.microsoft.com/office/drawing/2014/main" id="{C9488BC5-CB27-5562-B202-9AB37B0FC4B5}"/>
                  </a:ext>
                </a:extLst>
              </p:cNvPr>
              <p:cNvPicPr/>
              <p:nvPr/>
            </p:nvPicPr>
            <p:blipFill>
              <a:blip r:embed="rId266"/>
              <a:stretch>
                <a:fillRect/>
              </a:stretch>
            </p:blipFill>
            <p:spPr>
              <a:xfrm>
                <a:off x="3098118" y="3875417"/>
                <a:ext cx="1706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5" name="Ink 164">
                <a:extLst>
                  <a:ext uri="{FF2B5EF4-FFF2-40B4-BE49-F238E27FC236}">
                    <a16:creationId xmlns:a16="http://schemas.microsoft.com/office/drawing/2014/main" id="{7475C82B-26A2-2C60-EF16-426B899F7B94}"/>
                  </a:ext>
                </a:extLst>
              </p14:cNvPr>
              <p14:cNvContentPartPr/>
              <p14:nvPr/>
            </p14:nvContentPartPr>
            <p14:xfrm>
              <a:off x="3313398" y="3925817"/>
              <a:ext cx="162000" cy="149400"/>
            </p14:xfrm>
          </p:contentPart>
        </mc:Choice>
        <mc:Fallback>
          <p:pic>
            <p:nvPicPr>
              <p:cNvPr id="165" name="Ink 164">
                <a:extLst>
                  <a:ext uri="{FF2B5EF4-FFF2-40B4-BE49-F238E27FC236}">
                    <a16:creationId xmlns:a16="http://schemas.microsoft.com/office/drawing/2014/main" id="{7475C82B-26A2-2C60-EF16-426B899F7B94}"/>
                  </a:ext>
                </a:extLst>
              </p:cNvPr>
              <p:cNvPicPr/>
              <p:nvPr/>
            </p:nvPicPr>
            <p:blipFill>
              <a:blip r:embed="rId268"/>
              <a:stretch>
                <a:fillRect/>
              </a:stretch>
            </p:blipFill>
            <p:spPr>
              <a:xfrm>
                <a:off x="3295398" y="3908177"/>
                <a:ext cx="1976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6" name="Ink 165">
                <a:extLst>
                  <a:ext uri="{FF2B5EF4-FFF2-40B4-BE49-F238E27FC236}">
                    <a16:creationId xmlns:a16="http://schemas.microsoft.com/office/drawing/2014/main" id="{20F74A2A-7365-1EBB-CEFE-91586D1499C6}"/>
                  </a:ext>
                </a:extLst>
              </p14:cNvPr>
              <p14:cNvContentPartPr/>
              <p14:nvPr/>
            </p14:nvContentPartPr>
            <p14:xfrm>
              <a:off x="3460638" y="3746537"/>
              <a:ext cx="203760" cy="328680"/>
            </p14:xfrm>
          </p:contentPart>
        </mc:Choice>
        <mc:Fallback>
          <p:pic>
            <p:nvPicPr>
              <p:cNvPr id="166" name="Ink 165">
                <a:extLst>
                  <a:ext uri="{FF2B5EF4-FFF2-40B4-BE49-F238E27FC236}">
                    <a16:creationId xmlns:a16="http://schemas.microsoft.com/office/drawing/2014/main" id="{20F74A2A-7365-1EBB-CEFE-91586D1499C6}"/>
                  </a:ext>
                </a:extLst>
              </p:cNvPr>
              <p:cNvPicPr/>
              <p:nvPr/>
            </p:nvPicPr>
            <p:blipFill>
              <a:blip r:embed="rId270"/>
              <a:stretch>
                <a:fillRect/>
              </a:stretch>
            </p:blipFill>
            <p:spPr>
              <a:xfrm>
                <a:off x="3442998" y="3728897"/>
                <a:ext cx="239400" cy="3643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7" name="Ink 166">
                <a:extLst>
                  <a:ext uri="{FF2B5EF4-FFF2-40B4-BE49-F238E27FC236}">
                    <a16:creationId xmlns:a16="http://schemas.microsoft.com/office/drawing/2014/main" id="{D1DC577B-7390-2D4D-0243-978F132FA763}"/>
                  </a:ext>
                </a:extLst>
              </p14:cNvPr>
              <p14:cNvContentPartPr/>
              <p14:nvPr/>
            </p14:nvContentPartPr>
            <p14:xfrm>
              <a:off x="3713718" y="3905297"/>
              <a:ext cx="72000" cy="162360"/>
            </p14:xfrm>
          </p:contentPart>
        </mc:Choice>
        <mc:Fallback>
          <p:pic>
            <p:nvPicPr>
              <p:cNvPr id="167" name="Ink 166">
                <a:extLst>
                  <a:ext uri="{FF2B5EF4-FFF2-40B4-BE49-F238E27FC236}">
                    <a16:creationId xmlns:a16="http://schemas.microsoft.com/office/drawing/2014/main" id="{D1DC577B-7390-2D4D-0243-978F132FA763}"/>
                  </a:ext>
                </a:extLst>
              </p:cNvPr>
              <p:cNvPicPr/>
              <p:nvPr/>
            </p:nvPicPr>
            <p:blipFill>
              <a:blip r:embed="rId272"/>
              <a:stretch>
                <a:fillRect/>
              </a:stretch>
            </p:blipFill>
            <p:spPr>
              <a:xfrm>
                <a:off x="3695718" y="3887657"/>
                <a:ext cx="1076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9" name="Ink 168">
                <a:extLst>
                  <a:ext uri="{FF2B5EF4-FFF2-40B4-BE49-F238E27FC236}">
                    <a16:creationId xmlns:a16="http://schemas.microsoft.com/office/drawing/2014/main" id="{E564AF97-74C3-797B-2978-857F7AD62836}"/>
                  </a:ext>
                </a:extLst>
              </p14:cNvPr>
              <p14:cNvContentPartPr/>
              <p14:nvPr/>
            </p14:nvContentPartPr>
            <p14:xfrm>
              <a:off x="3735318" y="3956417"/>
              <a:ext cx="16560" cy="98280"/>
            </p14:xfrm>
          </p:contentPart>
        </mc:Choice>
        <mc:Fallback>
          <p:pic>
            <p:nvPicPr>
              <p:cNvPr id="169" name="Ink 168">
                <a:extLst>
                  <a:ext uri="{FF2B5EF4-FFF2-40B4-BE49-F238E27FC236}">
                    <a16:creationId xmlns:a16="http://schemas.microsoft.com/office/drawing/2014/main" id="{E564AF97-74C3-797B-2978-857F7AD62836}"/>
                  </a:ext>
                </a:extLst>
              </p:cNvPr>
              <p:cNvPicPr/>
              <p:nvPr/>
            </p:nvPicPr>
            <p:blipFill>
              <a:blip r:embed="rId274"/>
              <a:stretch>
                <a:fillRect/>
              </a:stretch>
            </p:blipFill>
            <p:spPr>
              <a:xfrm>
                <a:off x="3717318" y="3938417"/>
                <a:ext cx="522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1" name="Ink 170">
                <a:extLst>
                  <a:ext uri="{FF2B5EF4-FFF2-40B4-BE49-F238E27FC236}">
                    <a16:creationId xmlns:a16="http://schemas.microsoft.com/office/drawing/2014/main" id="{0678C7DF-42E0-081A-2BA7-D8C0258D3092}"/>
                  </a:ext>
                </a:extLst>
              </p14:cNvPr>
              <p14:cNvContentPartPr/>
              <p14:nvPr/>
            </p14:nvContentPartPr>
            <p14:xfrm>
              <a:off x="3144558" y="3091697"/>
              <a:ext cx="210600" cy="9720"/>
            </p14:xfrm>
          </p:contentPart>
        </mc:Choice>
        <mc:Fallback>
          <p:pic>
            <p:nvPicPr>
              <p:cNvPr id="171" name="Ink 170">
                <a:extLst>
                  <a:ext uri="{FF2B5EF4-FFF2-40B4-BE49-F238E27FC236}">
                    <a16:creationId xmlns:a16="http://schemas.microsoft.com/office/drawing/2014/main" id="{0678C7DF-42E0-081A-2BA7-D8C0258D3092}"/>
                  </a:ext>
                </a:extLst>
              </p:cNvPr>
              <p:cNvPicPr/>
              <p:nvPr/>
            </p:nvPicPr>
            <p:blipFill>
              <a:blip r:embed="rId276"/>
              <a:stretch>
                <a:fillRect/>
              </a:stretch>
            </p:blipFill>
            <p:spPr>
              <a:xfrm>
                <a:off x="3126918" y="3073697"/>
                <a:ext cx="2462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2" name="Ink 171">
                <a:extLst>
                  <a:ext uri="{FF2B5EF4-FFF2-40B4-BE49-F238E27FC236}">
                    <a16:creationId xmlns:a16="http://schemas.microsoft.com/office/drawing/2014/main" id="{8D6F73AE-5701-2694-B8D7-E79BF91C33D0}"/>
                  </a:ext>
                </a:extLst>
              </p14:cNvPr>
              <p14:cNvContentPartPr/>
              <p14:nvPr/>
            </p14:nvContentPartPr>
            <p14:xfrm>
              <a:off x="3537678" y="4584257"/>
              <a:ext cx="70200" cy="350640"/>
            </p14:xfrm>
          </p:contentPart>
        </mc:Choice>
        <mc:Fallback>
          <p:pic>
            <p:nvPicPr>
              <p:cNvPr id="172" name="Ink 171">
                <a:extLst>
                  <a:ext uri="{FF2B5EF4-FFF2-40B4-BE49-F238E27FC236}">
                    <a16:creationId xmlns:a16="http://schemas.microsoft.com/office/drawing/2014/main" id="{8D6F73AE-5701-2694-B8D7-E79BF91C33D0}"/>
                  </a:ext>
                </a:extLst>
              </p:cNvPr>
              <p:cNvPicPr/>
              <p:nvPr/>
            </p:nvPicPr>
            <p:blipFill>
              <a:blip r:embed="rId278"/>
              <a:stretch>
                <a:fillRect/>
              </a:stretch>
            </p:blipFill>
            <p:spPr>
              <a:xfrm>
                <a:off x="3520038" y="4566257"/>
                <a:ext cx="105840" cy="3862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73" name="Ink 172">
                <a:extLst>
                  <a:ext uri="{FF2B5EF4-FFF2-40B4-BE49-F238E27FC236}">
                    <a16:creationId xmlns:a16="http://schemas.microsoft.com/office/drawing/2014/main" id="{2D60BAB7-58CB-040F-3AD6-77F1307EAC69}"/>
                  </a:ext>
                </a:extLst>
              </p14:cNvPr>
              <p14:cNvContentPartPr/>
              <p14:nvPr/>
            </p14:nvContentPartPr>
            <p14:xfrm>
              <a:off x="3443358" y="4745177"/>
              <a:ext cx="330840" cy="19800"/>
            </p14:xfrm>
          </p:contentPart>
        </mc:Choice>
        <mc:Fallback>
          <p:pic>
            <p:nvPicPr>
              <p:cNvPr id="173" name="Ink 172">
                <a:extLst>
                  <a:ext uri="{FF2B5EF4-FFF2-40B4-BE49-F238E27FC236}">
                    <a16:creationId xmlns:a16="http://schemas.microsoft.com/office/drawing/2014/main" id="{2D60BAB7-58CB-040F-3AD6-77F1307EAC69}"/>
                  </a:ext>
                </a:extLst>
              </p:cNvPr>
              <p:cNvPicPr/>
              <p:nvPr/>
            </p:nvPicPr>
            <p:blipFill>
              <a:blip r:embed="rId280"/>
              <a:stretch>
                <a:fillRect/>
              </a:stretch>
            </p:blipFill>
            <p:spPr>
              <a:xfrm>
                <a:off x="3425718" y="4727177"/>
                <a:ext cx="3664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5" name="Ink 174">
                <a:extLst>
                  <a:ext uri="{FF2B5EF4-FFF2-40B4-BE49-F238E27FC236}">
                    <a16:creationId xmlns:a16="http://schemas.microsoft.com/office/drawing/2014/main" id="{A9D83F08-502A-593B-68BE-0865169EEF94}"/>
                  </a:ext>
                </a:extLst>
              </p14:cNvPr>
              <p14:cNvContentPartPr/>
              <p14:nvPr/>
            </p14:nvContentPartPr>
            <p14:xfrm>
              <a:off x="4399518" y="3034457"/>
              <a:ext cx="225720" cy="398520"/>
            </p14:xfrm>
          </p:contentPart>
        </mc:Choice>
        <mc:Fallback>
          <p:pic>
            <p:nvPicPr>
              <p:cNvPr id="175" name="Ink 174">
                <a:extLst>
                  <a:ext uri="{FF2B5EF4-FFF2-40B4-BE49-F238E27FC236}">
                    <a16:creationId xmlns:a16="http://schemas.microsoft.com/office/drawing/2014/main" id="{A9D83F08-502A-593B-68BE-0865169EEF94}"/>
                  </a:ext>
                </a:extLst>
              </p:cNvPr>
              <p:cNvPicPr/>
              <p:nvPr/>
            </p:nvPicPr>
            <p:blipFill>
              <a:blip r:embed="rId282"/>
              <a:stretch>
                <a:fillRect/>
              </a:stretch>
            </p:blipFill>
            <p:spPr>
              <a:xfrm>
                <a:off x="4381878" y="3016817"/>
                <a:ext cx="261360" cy="4341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6" name="Ink 175">
                <a:extLst>
                  <a:ext uri="{FF2B5EF4-FFF2-40B4-BE49-F238E27FC236}">
                    <a16:creationId xmlns:a16="http://schemas.microsoft.com/office/drawing/2014/main" id="{B7E18E7D-5E15-4D34-8794-B922370E7DB9}"/>
                  </a:ext>
                </a:extLst>
              </p14:cNvPr>
              <p14:cNvContentPartPr/>
              <p14:nvPr/>
            </p14:nvContentPartPr>
            <p14:xfrm>
              <a:off x="4697598" y="3231017"/>
              <a:ext cx="229680" cy="196920"/>
            </p14:xfrm>
          </p:contentPart>
        </mc:Choice>
        <mc:Fallback>
          <p:pic>
            <p:nvPicPr>
              <p:cNvPr id="176" name="Ink 175">
                <a:extLst>
                  <a:ext uri="{FF2B5EF4-FFF2-40B4-BE49-F238E27FC236}">
                    <a16:creationId xmlns:a16="http://schemas.microsoft.com/office/drawing/2014/main" id="{B7E18E7D-5E15-4D34-8794-B922370E7DB9}"/>
                  </a:ext>
                </a:extLst>
              </p:cNvPr>
              <p:cNvPicPr/>
              <p:nvPr/>
            </p:nvPicPr>
            <p:blipFill>
              <a:blip r:embed="rId284"/>
              <a:stretch>
                <a:fillRect/>
              </a:stretch>
            </p:blipFill>
            <p:spPr>
              <a:xfrm>
                <a:off x="4679958" y="3213377"/>
                <a:ext cx="26532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7" name="Ink 176">
                <a:extLst>
                  <a:ext uri="{FF2B5EF4-FFF2-40B4-BE49-F238E27FC236}">
                    <a16:creationId xmlns:a16="http://schemas.microsoft.com/office/drawing/2014/main" id="{56ACB3BC-9231-6998-86B3-7A2754BD6CA8}"/>
                  </a:ext>
                </a:extLst>
              </p14:cNvPr>
              <p14:cNvContentPartPr/>
              <p14:nvPr/>
            </p14:nvContentPartPr>
            <p14:xfrm>
              <a:off x="4894518" y="3210137"/>
              <a:ext cx="177840" cy="186840"/>
            </p14:xfrm>
          </p:contentPart>
        </mc:Choice>
        <mc:Fallback>
          <p:pic>
            <p:nvPicPr>
              <p:cNvPr id="177" name="Ink 176">
                <a:extLst>
                  <a:ext uri="{FF2B5EF4-FFF2-40B4-BE49-F238E27FC236}">
                    <a16:creationId xmlns:a16="http://schemas.microsoft.com/office/drawing/2014/main" id="{56ACB3BC-9231-6998-86B3-7A2754BD6CA8}"/>
                  </a:ext>
                </a:extLst>
              </p:cNvPr>
              <p:cNvPicPr/>
              <p:nvPr/>
            </p:nvPicPr>
            <p:blipFill>
              <a:blip r:embed="rId286"/>
              <a:stretch>
                <a:fillRect/>
              </a:stretch>
            </p:blipFill>
            <p:spPr>
              <a:xfrm>
                <a:off x="4876878" y="3192497"/>
                <a:ext cx="21348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8" name="Ink 177">
                <a:extLst>
                  <a:ext uri="{FF2B5EF4-FFF2-40B4-BE49-F238E27FC236}">
                    <a16:creationId xmlns:a16="http://schemas.microsoft.com/office/drawing/2014/main" id="{F59A0742-C217-F8A5-8A30-4BC11D5B8600}"/>
                  </a:ext>
                </a:extLst>
              </p14:cNvPr>
              <p14:cNvContentPartPr/>
              <p14:nvPr/>
            </p14:nvContentPartPr>
            <p14:xfrm>
              <a:off x="5074518" y="3206897"/>
              <a:ext cx="116640" cy="185040"/>
            </p14:xfrm>
          </p:contentPart>
        </mc:Choice>
        <mc:Fallback>
          <p:pic>
            <p:nvPicPr>
              <p:cNvPr id="178" name="Ink 177">
                <a:extLst>
                  <a:ext uri="{FF2B5EF4-FFF2-40B4-BE49-F238E27FC236}">
                    <a16:creationId xmlns:a16="http://schemas.microsoft.com/office/drawing/2014/main" id="{F59A0742-C217-F8A5-8A30-4BC11D5B8600}"/>
                  </a:ext>
                </a:extLst>
              </p:cNvPr>
              <p:cNvPicPr/>
              <p:nvPr/>
            </p:nvPicPr>
            <p:blipFill>
              <a:blip r:embed="rId288"/>
              <a:stretch>
                <a:fillRect/>
              </a:stretch>
            </p:blipFill>
            <p:spPr>
              <a:xfrm>
                <a:off x="5056878" y="3188897"/>
                <a:ext cx="1522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9" name="Ink 178">
                <a:extLst>
                  <a:ext uri="{FF2B5EF4-FFF2-40B4-BE49-F238E27FC236}">
                    <a16:creationId xmlns:a16="http://schemas.microsoft.com/office/drawing/2014/main" id="{99F8173F-6A8E-8B63-2953-182CB2C92E89}"/>
                  </a:ext>
                </a:extLst>
              </p14:cNvPr>
              <p14:cNvContentPartPr/>
              <p14:nvPr/>
            </p14:nvContentPartPr>
            <p14:xfrm>
              <a:off x="5242278" y="3217697"/>
              <a:ext cx="136800" cy="178200"/>
            </p14:xfrm>
          </p:contentPart>
        </mc:Choice>
        <mc:Fallback>
          <p:pic>
            <p:nvPicPr>
              <p:cNvPr id="179" name="Ink 178">
                <a:extLst>
                  <a:ext uri="{FF2B5EF4-FFF2-40B4-BE49-F238E27FC236}">
                    <a16:creationId xmlns:a16="http://schemas.microsoft.com/office/drawing/2014/main" id="{99F8173F-6A8E-8B63-2953-182CB2C92E89}"/>
                  </a:ext>
                </a:extLst>
              </p:cNvPr>
              <p:cNvPicPr/>
              <p:nvPr/>
            </p:nvPicPr>
            <p:blipFill>
              <a:blip r:embed="rId290"/>
              <a:stretch>
                <a:fillRect/>
              </a:stretch>
            </p:blipFill>
            <p:spPr>
              <a:xfrm>
                <a:off x="5224278" y="3200057"/>
                <a:ext cx="17244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80" name="Ink 179">
                <a:extLst>
                  <a:ext uri="{FF2B5EF4-FFF2-40B4-BE49-F238E27FC236}">
                    <a16:creationId xmlns:a16="http://schemas.microsoft.com/office/drawing/2014/main" id="{6E598F93-20B6-FCF4-3A62-335DC11336F4}"/>
                  </a:ext>
                </a:extLst>
              </p14:cNvPr>
              <p14:cNvContentPartPr/>
              <p14:nvPr/>
            </p14:nvContentPartPr>
            <p14:xfrm>
              <a:off x="5396358" y="3196097"/>
              <a:ext cx="150120" cy="196920"/>
            </p14:xfrm>
          </p:contentPart>
        </mc:Choice>
        <mc:Fallback>
          <p:pic>
            <p:nvPicPr>
              <p:cNvPr id="180" name="Ink 179">
                <a:extLst>
                  <a:ext uri="{FF2B5EF4-FFF2-40B4-BE49-F238E27FC236}">
                    <a16:creationId xmlns:a16="http://schemas.microsoft.com/office/drawing/2014/main" id="{6E598F93-20B6-FCF4-3A62-335DC11336F4}"/>
                  </a:ext>
                </a:extLst>
              </p:cNvPr>
              <p:cNvPicPr/>
              <p:nvPr/>
            </p:nvPicPr>
            <p:blipFill>
              <a:blip r:embed="rId292"/>
              <a:stretch>
                <a:fillRect/>
              </a:stretch>
            </p:blipFill>
            <p:spPr>
              <a:xfrm>
                <a:off x="5378718" y="3178097"/>
                <a:ext cx="1857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81" name="Ink 180">
                <a:extLst>
                  <a:ext uri="{FF2B5EF4-FFF2-40B4-BE49-F238E27FC236}">
                    <a16:creationId xmlns:a16="http://schemas.microsoft.com/office/drawing/2014/main" id="{652537CD-18DD-BDAC-6299-E66B691613E0}"/>
                  </a:ext>
                </a:extLst>
              </p14:cNvPr>
              <p14:cNvContentPartPr/>
              <p14:nvPr/>
            </p14:nvContentPartPr>
            <p14:xfrm>
              <a:off x="5535678" y="3208337"/>
              <a:ext cx="105480" cy="196200"/>
            </p14:xfrm>
          </p:contentPart>
        </mc:Choice>
        <mc:Fallback>
          <p:pic>
            <p:nvPicPr>
              <p:cNvPr id="181" name="Ink 180">
                <a:extLst>
                  <a:ext uri="{FF2B5EF4-FFF2-40B4-BE49-F238E27FC236}">
                    <a16:creationId xmlns:a16="http://schemas.microsoft.com/office/drawing/2014/main" id="{652537CD-18DD-BDAC-6299-E66B691613E0}"/>
                  </a:ext>
                </a:extLst>
              </p:cNvPr>
              <p:cNvPicPr/>
              <p:nvPr/>
            </p:nvPicPr>
            <p:blipFill>
              <a:blip r:embed="rId294"/>
              <a:stretch>
                <a:fillRect/>
              </a:stretch>
            </p:blipFill>
            <p:spPr>
              <a:xfrm>
                <a:off x="5518038" y="3190697"/>
                <a:ext cx="14112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82" name="Ink 181">
                <a:extLst>
                  <a:ext uri="{FF2B5EF4-FFF2-40B4-BE49-F238E27FC236}">
                    <a16:creationId xmlns:a16="http://schemas.microsoft.com/office/drawing/2014/main" id="{BAC28C53-B8CD-C1CA-BCF0-AF93AEB97B55}"/>
                  </a:ext>
                </a:extLst>
              </p14:cNvPr>
              <p14:cNvContentPartPr/>
              <p14:nvPr/>
            </p14:nvContentPartPr>
            <p14:xfrm>
              <a:off x="5717478" y="3336497"/>
              <a:ext cx="38880" cy="62280"/>
            </p14:xfrm>
          </p:contentPart>
        </mc:Choice>
        <mc:Fallback>
          <p:pic>
            <p:nvPicPr>
              <p:cNvPr id="182" name="Ink 181">
                <a:extLst>
                  <a:ext uri="{FF2B5EF4-FFF2-40B4-BE49-F238E27FC236}">
                    <a16:creationId xmlns:a16="http://schemas.microsoft.com/office/drawing/2014/main" id="{BAC28C53-B8CD-C1CA-BCF0-AF93AEB97B55}"/>
                  </a:ext>
                </a:extLst>
              </p:cNvPr>
              <p:cNvPicPr/>
              <p:nvPr/>
            </p:nvPicPr>
            <p:blipFill>
              <a:blip r:embed="rId296"/>
              <a:stretch>
                <a:fillRect/>
              </a:stretch>
            </p:blipFill>
            <p:spPr>
              <a:xfrm>
                <a:off x="5699478" y="3318497"/>
                <a:ext cx="745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83" name="Ink 182">
                <a:extLst>
                  <a:ext uri="{FF2B5EF4-FFF2-40B4-BE49-F238E27FC236}">
                    <a16:creationId xmlns:a16="http://schemas.microsoft.com/office/drawing/2014/main" id="{CD54462C-C064-7C1E-24B0-5671AF31F051}"/>
                  </a:ext>
                </a:extLst>
              </p14:cNvPr>
              <p14:cNvContentPartPr/>
              <p14:nvPr/>
            </p14:nvContentPartPr>
            <p14:xfrm>
              <a:off x="5638278" y="3178817"/>
              <a:ext cx="232920" cy="195480"/>
            </p14:xfrm>
          </p:contentPart>
        </mc:Choice>
        <mc:Fallback>
          <p:pic>
            <p:nvPicPr>
              <p:cNvPr id="183" name="Ink 182">
                <a:extLst>
                  <a:ext uri="{FF2B5EF4-FFF2-40B4-BE49-F238E27FC236}">
                    <a16:creationId xmlns:a16="http://schemas.microsoft.com/office/drawing/2014/main" id="{CD54462C-C064-7C1E-24B0-5671AF31F051}"/>
                  </a:ext>
                </a:extLst>
              </p:cNvPr>
              <p:cNvPicPr/>
              <p:nvPr/>
            </p:nvPicPr>
            <p:blipFill>
              <a:blip r:embed="rId298"/>
              <a:stretch>
                <a:fillRect/>
              </a:stretch>
            </p:blipFill>
            <p:spPr>
              <a:xfrm>
                <a:off x="5620278" y="3161177"/>
                <a:ext cx="26856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84" name="Ink 183">
                <a:extLst>
                  <a:ext uri="{FF2B5EF4-FFF2-40B4-BE49-F238E27FC236}">
                    <a16:creationId xmlns:a16="http://schemas.microsoft.com/office/drawing/2014/main" id="{E539BB33-9C09-FB88-9DA6-375A3ABB2AC5}"/>
                  </a:ext>
                </a:extLst>
              </p14:cNvPr>
              <p14:cNvContentPartPr/>
              <p14:nvPr/>
            </p14:nvContentPartPr>
            <p14:xfrm>
              <a:off x="5903598" y="3261617"/>
              <a:ext cx="224640" cy="324360"/>
            </p14:xfrm>
          </p:contentPart>
        </mc:Choice>
        <mc:Fallback>
          <p:pic>
            <p:nvPicPr>
              <p:cNvPr id="184" name="Ink 183">
                <a:extLst>
                  <a:ext uri="{FF2B5EF4-FFF2-40B4-BE49-F238E27FC236}">
                    <a16:creationId xmlns:a16="http://schemas.microsoft.com/office/drawing/2014/main" id="{E539BB33-9C09-FB88-9DA6-375A3ABB2AC5}"/>
                  </a:ext>
                </a:extLst>
              </p:cNvPr>
              <p:cNvPicPr/>
              <p:nvPr/>
            </p:nvPicPr>
            <p:blipFill>
              <a:blip r:embed="rId300"/>
              <a:stretch>
                <a:fillRect/>
              </a:stretch>
            </p:blipFill>
            <p:spPr>
              <a:xfrm>
                <a:off x="5885598" y="3243977"/>
                <a:ext cx="260280" cy="360000"/>
              </a:xfrm>
              <a:prstGeom prst="rect">
                <a:avLst/>
              </a:prstGeom>
            </p:spPr>
          </p:pic>
        </mc:Fallback>
      </mc:AlternateContent>
      <p:grpSp>
        <p:nvGrpSpPr>
          <p:cNvPr id="203" name="Group 202">
            <a:extLst>
              <a:ext uri="{FF2B5EF4-FFF2-40B4-BE49-F238E27FC236}">
                <a16:creationId xmlns:a16="http://schemas.microsoft.com/office/drawing/2014/main" id="{BADBDC0F-9964-B8D4-E333-0335FA1F00F1}"/>
              </a:ext>
            </a:extLst>
          </p:cNvPr>
          <p:cNvGrpSpPr/>
          <p:nvPr/>
        </p:nvGrpSpPr>
        <p:grpSpPr>
          <a:xfrm>
            <a:off x="4489878" y="4592897"/>
            <a:ext cx="1679400" cy="399960"/>
            <a:chOff x="4489878" y="4592897"/>
            <a:chExt cx="1679400" cy="399960"/>
          </a:xfrm>
        </p:grpSpPr>
        <mc:AlternateContent xmlns:mc="http://schemas.openxmlformats.org/markup-compatibility/2006">
          <mc:Choice xmlns:p14="http://schemas.microsoft.com/office/powerpoint/2010/main" Requires="p14">
            <p:contentPart p14:bwMode="auto" r:id="rId301">
              <p14:nvContentPartPr>
                <p14:cNvPr id="186" name="Ink 185">
                  <a:extLst>
                    <a:ext uri="{FF2B5EF4-FFF2-40B4-BE49-F238E27FC236}">
                      <a16:creationId xmlns:a16="http://schemas.microsoft.com/office/drawing/2014/main" id="{1D03DDEB-D438-87EB-D388-2D59CCB6E1AA}"/>
                    </a:ext>
                  </a:extLst>
                </p14:cNvPr>
                <p14:cNvContentPartPr/>
                <p14:nvPr/>
              </p14:nvContentPartPr>
              <p14:xfrm>
                <a:off x="4489878" y="4592897"/>
                <a:ext cx="335880" cy="126720"/>
              </p14:xfrm>
            </p:contentPart>
          </mc:Choice>
          <mc:Fallback>
            <p:pic>
              <p:nvPicPr>
                <p:cNvPr id="186" name="Ink 185">
                  <a:extLst>
                    <a:ext uri="{FF2B5EF4-FFF2-40B4-BE49-F238E27FC236}">
                      <a16:creationId xmlns:a16="http://schemas.microsoft.com/office/drawing/2014/main" id="{1D03DDEB-D438-87EB-D388-2D59CCB6E1AA}"/>
                    </a:ext>
                  </a:extLst>
                </p:cNvPr>
                <p:cNvPicPr/>
                <p:nvPr/>
              </p:nvPicPr>
              <p:blipFill>
                <a:blip r:embed="rId302"/>
                <a:stretch>
                  <a:fillRect/>
                </a:stretch>
              </p:blipFill>
              <p:spPr>
                <a:xfrm>
                  <a:off x="4471878" y="4575257"/>
                  <a:ext cx="3715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87" name="Ink 186">
                  <a:extLst>
                    <a:ext uri="{FF2B5EF4-FFF2-40B4-BE49-F238E27FC236}">
                      <a16:creationId xmlns:a16="http://schemas.microsoft.com/office/drawing/2014/main" id="{4E578ADB-541A-0EB9-4A96-1E94C332FC36}"/>
                    </a:ext>
                  </a:extLst>
                </p14:cNvPr>
                <p14:cNvContentPartPr/>
                <p14:nvPr/>
              </p14:nvContentPartPr>
              <p14:xfrm>
                <a:off x="4654038" y="4703777"/>
                <a:ext cx="111960" cy="255240"/>
              </p14:xfrm>
            </p:contentPart>
          </mc:Choice>
          <mc:Fallback>
            <p:pic>
              <p:nvPicPr>
                <p:cNvPr id="187" name="Ink 186">
                  <a:extLst>
                    <a:ext uri="{FF2B5EF4-FFF2-40B4-BE49-F238E27FC236}">
                      <a16:creationId xmlns:a16="http://schemas.microsoft.com/office/drawing/2014/main" id="{4E578ADB-541A-0EB9-4A96-1E94C332FC36}"/>
                    </a:ext>
                  </a:extLst>
                </p:cNvPr>
                <p:cNvPicPr/>
                <p:nvPr/>
              </p:nvPicPr>
              <p:blipFill>
                <a:blip r:embed="rId304"/>
                <a:stretch>
                  <a:fillRect/>
                </a:stretch>
              </p:blipFill>
              <p:spPr>
                <a:xfrm>
                  <a:off x="4636398" y="4685777"/>
                  <a:ext cx="14760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88" name="Ink 187">
                  <a:extLst>
                    <a:ext uri="{FF2B5EF4-FFF2-40B4-BE49-F238E27FC236}">
                      <a16:creationId xmlns:a16="http://schemas.microsoft.com/office/drawing/2014/main" id="{28AF7CA2-9FAF-9A6B-3DDE-D89B958D030C}"/>
                    </a:ext>
                  </a:extLst>
                </p14:cNvPr>
                <p14:cNvContentPartPr/>
                <p14:nvPr/>
              </p14:nvContentPartPr>
              <p14:xfrm>
                <a:off x="4665918" y="4926977"/>
                <a:ext cx="214920" cy="65880"/>
              </p14:xfrm>
            </p:contentPart>
          </mc:Choice>
          <mc:Fallback>
            <p:pic>
              <p:nvPicPr>
                <p:cNvPr id="188" name="Ink 187">
                  <a:extLst>
                    <a:ext uri="{FF2B5EF4-FFF2-40B4-BE49-F238E27FC236}">
                      <a16:creationId xmlns:a16="http://schemas.microsoft.com/office/drawing/2014/main" id="{28AF7CA2-9FAF-9A6B-3DDE-D89B958D030C}"/>
                    </a:ext>
                  </a:extLst>
                </p:cNvPr>
                <p:cNvPicPr/>
                <p:nvPr/>
              </p:nvPicPr>
              <p:blipFill>
                <a:blip r:embed="rId306"/>
                <a:stretch>
                  <a:fillRect/>
                </a:stretch>
              </p:blipFill>
              <p:spPr>
                <a:xfrm>
                  <a:off x="4647918" y="4908977"/>
                  <a:ext cx="2505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89" name="Ink 188">
                  <a:extLst>
                    <a:ext uri="{FF2B5EF4-FFF2-40B4-BE49-F238E27FC236}">
                      <a16:creationId xmlns:a16="http://schemas.microsoft.com/office/drawing/2014/main" id="{31C1820C-A57D-F7D0-C522-353C42F1053B}"/>
                    </a:ext>
                  </a:extLst>
                </p14:cNvPr>
                <p14:cNvContentPartPr/>
                <p14:nvPr/>
              </p14:nvContentPartPr>
              <p14:xfrm>
                <a:off x="4883358" y="4862537"/>
                <a:ext cx="180000" cy="91800"/>
              </p14:xfrm>
            </p:contentPart>
          </mc:Choice>
          <mc:Fallback>
            <p:pic>
              <p:nvPicPr>
                <p:cNvPr id="189" name="Ink 188">
                  <a:extLst>
                    <a:ext uri="{FF2B5EF4-FFF2-40B4-BE49-F238E27FC236}">
                      <a16:creationId xmlns:a16="http://schemas.microsoft.com/office/drawing/2014/main" id="{31C1820C-A57D-F7D0-C522-353C42F1053B}"/>
                    </a:ext>
                  </a:extLst>
                </p:cNvPr>
                <p:cNvPicPr/>
                <p:nvPr/>
              </p:nvPicPr>
              <p:blipFill>
                <a:blip r:embed="rId308"/>
                <a:stretch>
                  <a:fillRect/>
                </a:stretch>
              </p:blipFill>
              <p:spPr>
                <a:xfrm>
                  <a:off x="4865358" y="4844897"/>
                  <a:ext cx="2156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90" name="Ink 189">
                  <a:extLst>
                    <a:ext uri="{FF2B5EF4-FFF2-40B4-BE49-F238E27FC236}">
                      <a16:creationId xmlns:a16="http://schemas.microsoft.com/office/drawing/2014/main" id="{CA18DC3A-356C-077B-949E-1B8E587ABC44}"/>
                    </a:ext>
                  </a:extLst>
                </p14:cNvPr>
                <p14:cNvContentPartPr/>
                <p14:nvPr/>
              </p14:nvContentPartPr>
              <p14:xfrm>
                <a:off x="5077758" y="4744097"/>
                <a:ext cx="201600" cy="185040"/>
              </p14:xfrm>
            </p:contentPart>
          </mc:Choice>
          <mc:Fallback>
            <p:pic>
              <p:nvPicPr>
                <p:cNvPr id="190" name="Ink 189">
                  <a:extLst>
                    <a:ext uri="{FF2B5EF4-FFF2-40B4-BE49-F238E27FC236}">
                      <a16:creationId xmlns:a16="http://schemas.microsoft.com/office/drawing/2014/main" id="{CA18DC3A-356C-077B-949E-1B8E587ABC44}"/>
                    </a:ext>
                  </a:extLst>
                </p:cNvPr>
                <p:cNvPicPr/>
                <p:nvPr/>
              </p:nvPicPr>
              <p:blipFill>
                <a:blip r:embed="rId310"/>
                <a:stretch>
                  <a:fillRect/>
                </a:stretch>
              </p:blipFill>
              <p:spPr>
                <a:xfrm>
                  <a:off x="5060118" y="4726097"/>
                  <a:ext cx="2372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91" name="Ink 190">
                  <a:extLst>
                    <a:ext uri="{FF2B5EF4-FFF2-40B4-BE49-F238E27FC236}">
                      <a16:creationId xmlns:a16="http://schemas.microsoft.com/office/drawing/2014/main" id="{B8144455-506D-8379-19BF-316CCCF9068F}"/>
                    </a:ext>
                  </a:extLst>
                </p14:cNvPr>
                <p14:cNvContentPartPr/>
                <p14:nvPr/>
              </p14:nvContentPartPr>
              <p14:xfrm>
                <a:off x="5325078" y="4756697"/>
                <a:ext cx="133560" cy="162000"/>
              </p14:xfrm>
            </p:contentPart>
          </mc:Choice>
          <mc:Fallback>
            <p:pic>
              <p:nvPicPr>
                <p:cNvPr id="191" name="Ink 190">
                  <a:extLst>
                    <a:ext uri="{FF2B5EF4-FFF2-40B4-BE49-F238E27FC236}">
                      <a16:creationId xmlns:a16="http://schemas.microsoft.com/office/drawing/2014/main" id="{B8144455-506D-8379-19BF-316CCCF9068F}"/>
                    </a:ext>
                  </a:extLst>
                </p:cNvPr>
                <p:cNvPicPr/>
                <p:nvPr/>
              </p:nvPicPr>
              <p:blipFill>
                <a:blip r:embed="rId312"/>
                <a:stretch>
                  <a:fillRect/>
                </a:stretch>
              </p:blipFill>
              <p:spPr>
                <a:xfrm>
                  <a:off x="5307438" y="4739057"/>
                  <a:ext cx="1692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92" name="Ink 191">
                  <a:extLst>
                    <a:ext uri="{FF2B5EF4-FFF2-40B4-BE49-F238E27FC236}">
                      <a16:creationId xmlns:a16="http://schemas.microsoft.com/office/drawing/2014/main" id="{F1071639-36C7-AD5B-FF84-4D159EED1C39}"/>
                    </a:ext>
                  </a:extLst>
                </p14:cNvPr>
                <p14:cNvContentPartPr/>
                <p14:nvPr/>
              </p14:nvContentPartPr>
              <p14:xfrm>
                <a:off x="5473038" y="4739417"/>
                <a:ext cx="119880" cy="113760"/>
              </p14:xfrm>
            </p:contentPart>
          </mc:Choice>
          <mc:Fallback>
            <p:pic>
              <p:nvPicPr>
                <p:cNvPr id="192" name="Ink 191">
                  <a:extLst>
                    <a:ext uri="{FF2B5EF4-FFF2-40B4-BE49-F238E27FC236}">
                      <a16:creationId xmlns:a16="http://schemas.microsoft.com/office/drawing/2014/main" id="{F1071639-36C7-AD5B-FF84-4D159EED1C39}"/>
                    </a:ext>
                  </a:extLst>
                </p:cNvPr>
                <p:cNvPicPr/>
                <p:nvPr/>
              </p:nvPicPr>
              <p:blipFill>
                <a:blip r:embed="rId314"/>
                <a:stretch>
                  <a:fillRect/>
                </a:stretch>
              </p:blipFill>
              <p:spPr>
                <a:xfrm>
                  <a:off x="5455398" y="4721777"/>
                  <a:ext cx="1555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93" name="Ink 192">
                  <a:extLst>
                    <a:ext uri="{FF2B5EF4-FFF2-40B4-BE49-F238E27FC236}">
                      <a16:creationId xmlns:a16="http://schemas.microsoft.com/office/drawing/2014/main" id="{01AEFBCF-7DBC-0F07-925A-AEDC7B00BB03}"/>
                    </a:ext>
                  </a:extLst>
                </p14:cNvPr>
                <p14:cNvContentPartPr/>
                <p14:nvPr/>
              </p14:nvContentPartPr>
              <p14:xfrm>
                <a:off x="5576358" y="4708097"/>
                <a:ext cx="140760" cy="197640"/>
              </p14:xfrm>
            </p:contentPart>
          </mc:Choice>
          <mc:Fallback>
            <p:pic>
              <p:nvPicPr>
                <p:cNvPr id="193" name="Ink 192">
                  <a:extLst>
                    <a:ext uri="{FF2B5EF4-FFF2-40B4-BE49-F238E27FC236}">
                      <a16:creationId xmlns:a16="http://schemas.microsoft.com/office/drawing/2014/main" id="{01AEFBCF-7DBC-0F07-925A-AEDC7B00BB03}"/>
                    </a:ext>
                  </a:extLst>
                </p:cNvPr>
                <p:cNvPicPr/>
                <p:nvPr/>
              </p:nvPicPr>
              <p:blipFill>
                <a:blip r:embed="rId316"/>
                <a:stretch>
                  <a:fillRect/>
                </a:stretch>
              </p:blipFill>
              <p:spPr>
                <a:xfrm>
                  <a:off x="5558358" y="4690457"/>
                  <a:ext cx="1764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94" name="Ink 193">
                  <a:extLst>
                    <a:ext uri="{FF2B5EF4-FFF2-40B4-BE49-F238E27FC236}">
                      <a16:creationId xmlns:a16="http://schemas.microsoft.com/office/drawing/2014/main" id="{29F1EEED-B91C-F0D9-2F13-F0BA6AC8B8CD}"/>
                    </a:ext>
                  </a:extLst>
                </p14:cNvPr>
                <p14:cNvContentPartPr/>
                <p14:nvPr/>
              </p14:nvContentPartPr>
              <p14:xfrm>
                <a:off x="5765358" y="4749497"/>
                <a:ext cx="37080" cy="87480"/>
              </p14:xfrm>
            </p:contentPart>
          </mc:Choice>
          <mc:Fallback>
            <p:pic>
              <p:nvPicPr>
                <p:cNvPr id="194" name="Ink 193">
                  <a:extLst>
                    <a:ext uri="{FF2B5EF4-FFF2-40B4-BE49-F238E27FC236}">
                      <a16:creationId xmlns:a16="http://schemas.microsoft.com/office/drawing/2014/main" id="{29F1EEED-B91C-F0D9-2F13-F0BA6AC8B8CD}"/>
                    </a:ext>
                  </a:extLst>
                </p:cNvPr>
                <p:cNvPicPr/>
                <p:nvPr/>
              </p:nvPicPr>
              <p:blipFill>
                <a:blip r:embed="rId318"/>
                <a:stretch>
                  <a:fillRect/>
                </a:stretch>
              </p:blipFill>
              <p:spPr>
                <a:xfrm>
                  <a:off x="5747718" y="4731857"/>
                  <a:ext cx="727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95" name="Ink 194">
                  <a:extLst>
                    <a:ext uri="{FF2B5EF4-FFF2-40B4-BE49-F238E27FC236}">
                      <a16:creationId xmlns:a16="http://schemas.microsoft.com/office/drawing/2014/main" id="{4882357A-9770-9811-1493-7935711AD191}"/>
                    </a:ext>
                  </a:extLst>
                </p14:cNvPr>
                <p14:cNvContentPartPr/>
                <p14:nvPr/>
              </p14:nvContentPartPr>
              <p14:xfrm>
                <a:off x="5689398" y="4650497"/>
                <a:ext cx="272520" cy="157320"/>
              </p14:xfrm>
            </p:contentPart>
          </mc:Choice>
          <mc:Fallback>
            <p:pic>
              <p:nvPicPr>
                <p:cNvPr id="195" name="Ink 194">
                  <a:extLst>
                    <a:ext uri="{FF2B5EF4-FFF2-40B4-BE49-F238E27FC236}">
                      <a16:creationId xmlns:a16="http://schemas.microsoft.com/office/drawing/2014/main" id="{4882357A-9770-9811-1493-7935711AD191}"/>
                    </a:ext>
                  </a:extLst>
                </p:cNvPr>
                <p:cNvPicPr/>
                <p:nvPr/>
              </p:nvPicPr>
              <p:blipFill>
                <a:blip r:embed="rId320"/>
                <a:stretch>
                  <a:fillRect/>
                </a:stretch>
              </p:blipFill>
              <p:spPr>
                <a:xfrm>
                  <a:off x="5671758" y="4632857"/>
                  <a:ext cx="3081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96" name="Ink 195">
                  <a:extLst>
                    <a:ext uri="{FF2B5EF4-FFF2-40B4-BE49-F238E27FC236}">
                      <a16:creationId xmlns:a16="http://schemas.microsoft.com/office/drawing/2014/main" id="{208B411F-E0C4-9AEE-6323-CB78E0039485}"/>
                    </a:ext>
                  </a:extLst>
                </p14:cNvPr>
                <p14:cNvContentPartPr/>
                <p14:nvPr/>
              </p14:nvContentPartPr>
              <p14:xfrm>
                <a:off x="5995038" y="4708097"/>
                <a:ext cx="174240" cy="273600"/>
              </p14:xfrm>
            </p:contentPart>
          </mc:Choice>
          <mc:Fallback>
            <p:pic>
              <p:nvPicPr>
                <p:cNvPr id="196" name="Ink 195">
                  <a:extLst>
                    <a:ext uri="{FF2B5EF4-FFF2-40B4-BE49-F238E27FC236}">
                      <a16:creationId xmlns:a16="http://schemas.microsoft.com/office/drawing/2014/main" id="{208B411F-E0C4-9AEE-6323-CB78E0039485}"/>
                    </a:ext>
                  </a:extLst>
                </p:cNvPr>
                <p:cNvPicPr/>
                <p:nvPr/>
              </p:nvPicPr>
              <p:blipFill>
                <a:blip r:embed="rId322"/>
                <a:stretch>
                  <a:fillRect/>
                </a:stretch>
              </p:blipFill>
              <p:spPr>
                <a:xfrm>
                  <a:off x="5977398" y="4690457"/>
                  <a:ext cx="209880" cy="309240"/>
                </a:xfrm>
                <a:prstGeom prst="rect">
                  <a:avLst/>
                </a:prstGeom>
              </p:spPr>
            </p:pic>
          </mc:Fallback>
        </mc:AlternateContent>
      </p:grpSp>
      <p:grpSp>
        <p:nvGrpSpPr>
          <p:cNvPr id="202" name="Group 201">
            <a:extLst>
              <a:ext uri="{FF2B5EF4-FFF2-40B4-BE49-F238E27FC236}">
                <a16:creationId xmlns:a16="http://schemas.microsoft.com/office/drawing/2014/main" id="{FC6FF06C-449A-9831-6417-629F46AD1ED7}"/>
              </a:ext>
            </a:extLst>
          </p:cNvPr>
          <p:cNvGrpSpPr/>
          <p:nvPr/>
        </p:nvGrpSpPr>
        <p:grpSpPr>
          <a:xfrm>
            <a:off x="4641078" y="3674177"/>
            <a:ext cx="1541880" cy="624240"/>
            <a:chOff x="4641078" y="3674177"/>
            <a:chExt cx="1541880" cy="624240"/>
          </a:xfrm>
        </p:grpSpPr>
        <mc:AlternateContent xmlns:mc="http://schemas.openxmlformats.org/markup-compatibility/2006">
          <mc:Choice xmlns:p14="http://schemas.microsoft.com/office/powerpoint/2010/main" Requires="p14">
            <p:contentPart p14:bwMode="auto" r:id="rId323">
              <p14:nvContentPartPr>
                <p14:cNvPr id="162" name="Ink 161">
                  <a:extLst>
                    <a:ext uri="{FF2B5EF4-FFF2-40B4-BE49-F238E27FC236}">
                      <a16:creationId xmlns:a16="http://schemas.microsoft.com/office/drawing/2014/main" id="{4AD3E638-C370-F242-8DDE-4424A33F6BB9}"/>
                    </a:ext>
                  </a:extLst>
                </p14:cNvPr>
                <p14:cNvContentPartPr/>
                <p14:nvPr/>
              </p14:nvContentPartPr>
              <p14:xfrm>
                <a:off x="5506518" y="3674177"/>
                <a:ext cx="645120" cy="95400"/>
              </p14:xfrm>
            </p:contentPart>
          </mc:Choice>
          <mc:Fallback>
            <p:pic>
              <p:nvPicPr>
                <p:cNvPr id="162" name="Ink 161">
                  <a:extLst>
                    <a:ext uri="{FF2B5EF4-FFF2-40B4-BE49-F238E27FC236}">
                      <a16:creationId xmlns:a16="http://schemas.microsoft.com/office/drawing/2014/main" id="{4AD3E638-C370-F242-8DDE-4424A33F6BB9}"/>
                    </a:ext>
                  </a:extLst>
                </p:cNvPr>
                <p:cNvPicPr/>
                <p:nvPr/>
              </p:nvPicPr>
              <p:blipFill>
                <a:blip r:embed="rId324"/>
                <a:stretch>
                  <a:fillRect/>
                </a:stretch>
              </p:blipFill>
              <p:spPr>
                <a:xfrm>
                  <a:off x="5488878" y="3656177"/>
                  <a:ext cx="6807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63" name="Ink 162">
                  <a:extLst>
                    <a:ext uri="{FF2B5EF4-FFF2-40B4-BE49-F238E27FC236}">
                      <a16:creationId xmlns:a16="http://schemas.microsoft.com/office/drawing/2014/main" id="{FC7B36B3-8FE5-43C7-CE84-BB6DB4A49E99}"/>
                    </a:ext>
                  </a:extLst>
                </p14:cNvPr>
                <p14:cNvContentPartPr/>
                <p14:nvPr/>
              </p14:nvContentPartPr>
              <p14:xfrm>
                <a:off x="5609478" y="4269617"/>
                <a:ext cx="573480" cy="28800"/>
              </p14:xfrm>
            </p:contentPart>
          </mc:Choice>
          <mc:Fallback>
            <p:pic>
              <p:nvPicPr>
                <p:cNvPr id="163" name="Ink 162">
                  <a:extLst>
                    <a:ext uri="{FF2B5EF4-FFF2-40B4-BE49-F238E27FC236}">
                      <a16:creationId xmlns:a16="http://schemas.microsoft.com/office/drawing/2014/main" id="{FC7B36B3-8FE5-43C7-CE84-BB6DB4A49E99}"/>
                    </a:ext>
                  </a:extLst>
                </p:cNvPr>
                <p:cNvPicPr/>
                <p:nvPr/>
              </p:nvPicPr>
              <p:blipFill>
                <a:blip r:embed="rId326"/>
                <a:stretch>
                  <a:fillRect/>
                </a:stretch>
              </p:blipFill>
              <p:spPr>
                <a:xfrm>
                  <a:off x="5591838" y="4251617"/>
                  <a:ext cx="6091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97" name="Ink 196">
                  <a:extLst>
                    <a:ext uri="{FF2B5EF4-FFF2-40B4-BE49-F238E27FC236}">
                      <a16:creationId xmlns:a16="http://schemas.microsoft.com/office/drawing/2014/main" id="{590602DE-2923-3CF4-C5F0-B805E6D8CC6F}"/>
                    </a:ext>
                  </a:extLst>
                </p14:cNvPr>
                <p14:cNvContentPartPr/>
                <p14:nvPr/>
              </p14:nvContentPartPr>
              <p14:xfrm>
                <a:off x="4641078" y="3941657"/>
                <a:ext cx="198000" cy="160200"/>
              </p14:xfrm>
            </p:contentPart>
          </mc:Choice>
          <mc:Fallback>
            <p:pic>
              <p:nvPicPr>
                <p:cNvPr id="197" name="Ink 196">
                  <a:extLst>
                    <a:ext uri="{FF2B5EF4-FFF2-40B4-BE49-F238E27FC236}">
                      <a16:creationId xmlns:a16="http://schemas.microsoft.com/office/drawing/2014/main" id="{590602DE-2923-3CF4-C5F0-B805E6D8CC6F}"/>
                    </a:ext>
                  </a:extLst>
                </p:cNvPr>
                <p:cNvPicPr/>
                <p:nvPr/>
              </p:nvPicPr>
              <p:blipFill>
                <a:blip r:embed="rId328"/>
                <a:stretch>
                  <a:fillRect/>
                </a:stretch>
              </p:blipFill>
              <p:spPr>
                <a:xfrm>
                  <a:off x="4623078" y="3924017"/>
                  <a:ext cx="2336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98" name="Ink 197">
                  <a:extLst>
                    <a:ext uri="{FF2B5EF4-FFF2-40B4-BE49-F238E27FC236}">
                      <a16:creationId xmlns:a16="http://schemas.microsoft.com/office/drawing/2014/main" id="{11E2D6D4-B2C6-5650-DE5F-DB725A6CB383}"/>
                    </a:ext>
                  </a:extLst>
                </p14:cNvPr>
                <p14:cNvContentPartPr/>
                <p14:nvPr/>
              </p14:nvContentPartPr>
              <p14:xfrm>
                <a:off x="4875438" y="3975137"/>
                <a:ext cx="131040" cy="125640"/>
              </p14:xfrm>
            </p:contentPart>
          </mc:Choice>
          <mc:Fallback>
            <p:pic>
              <p:nvPicPr>
                <p:cNvPr id="198" name="Ink 197">
                  <a:extLst>
                    <a:ext uri="{FF2B5EF4-FFF2-40B4-BE49-F238E27FC236}">
                      <a16:creationId xmlns:a16="http://schemas.microsoft.com/office/drawing/2014/main" id="{11E2D6D4-B2C6-5650-DE5F-DB725A6CB383}"/>
                    </a:ext>
                  </a:extLst>
                </p:cNvPr>
                <p:cNvPicPr/>
                <p:nvPr/>
              </p:nvPicPr>
              <p:blipFill>
                <a:blip r:embed="rId330"/>
                <a:stretch>
                  <a:fillRect/>
                </a:stretch>
              </p:blipFill>
              <p:spPr>
                <a:xfrm>
                  <a:off x="4857798" y="3957137"/>
                  <a:ext cx="1666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99" name="Ink 198">
                  <a:extLst>
                    <a:ext uri="{FF2B5EF4-FFF2-40B4-BE49-F238E27FC236}">
                      <a16:creationId xmlns:a16="http://schemas.microsoft.com/office/drawing/2014/main" id="{2E3AA6B4-866A-3A69-C930-A07A6483D402}"/>
                    </a:ext>
                  </a:extLst>
                </p14:cNvPr>
                <p14:cNvContentPartPr/>
                <p14:nvPr/>
              </p14:nvContentPartPr>
              <p14:xfrm>
                <a:off x="4983438" y="3903857"/>
                <a:ext cx="109800" cy="196560"/>
              </p14:xfrm>
            </p:contentPart>
          </mc:Choice>
          <mc:Fallback>
            <p:pic>
              <p:nvPicPr>
                <p:cNvPr id="199" name="Ink 198">
                  <a:extLst>
                    <a:ext uri="{FF2B5EF4-FFF2-40B4-BE49-F238E27FC236}">
                      <a16:creationId xmlns:a16="http://schemas.microsoft.com/office/drawing/2014/main" id="{2E3AA6B4-866A-3A69-C930-A07A6483D402}"/>
                    </a:ext>
                  </a:extLst>
                </p:cNvPr>
                <p:cNvPicPr/>
                <p:nvPr/>
              </p:nvPicPr>
              <p:blipFill>
                <a:blip r:embed="rId332"/>
                <a:stretch>
                  <a:fillRect/>
                </a:stretch>
              </p:blipFill>
              <p:spPr>
                <a:xfrm>
                  <a:off x="4965438" y="3886217"/>
                  <a:ext cx="14544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00" name="Ink 199">
                  <a:extLst>
                    <a:ext uri="{FF2B5EF4-FFF2-40B4-BE49-F238E27FC236}">
                      <a16:creationId xmlns:a16="http://schemas.microsoft.com/office/drawing/2014/main" id="{87A5ABF0-0CC2-BC4D-9E65-7FF1A3BC2FDF}"/>
                    </a:ext>
                  </a:extLst>
                </p14:cNvPr>
                <p14:cNvContentPartPr/>
                <p14:nvPr/>
              </p14:nvContentPartPr>
              <p14:xfrm>
                <a:off x="5132478" y="3857417"/>
                <a:ext cx="140760" cy="294840"/>
              </p14:xfrm>
            </p:contentPart>
          </mc:Choice>
          <mc:Fallback>
            <p:pic>
              <p:nvPicPr>
                <p:cNvPr id="200" name="Ink 199">
                  <a:extLst>
                    <a:ext uri="{FF2B5EF4-FFF2-40B4-BE49-F238E27FC236}">
                      <a16:creationId xmlns:a16="http://schemas.microsoft.com/office/drawing/2014/main" id="{87A5ABF0-0CC2-BC4D-9E65-7FF1A3BC2FDF}"/>
                    </a:ext>
                  </a:extLst>
                </p:cNvPr>
                <p:cNvPicPr/>
                <p:nvPr/>
              </p:nvPicPr>
              <p:blipFill>
                <a:blip r:embed="rId334"/>
                <a:stretch>
                  <a:fillRect/>
                </a:stretch>
              </p:blipFill>
              <p:spPr>
                <a:xfrm>
                  <a:off x="5114478" y="3839777"/>
                  <a:ext cx="17640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01" name="Ink 200">
                  <a:extLst>
                    <a:ext uri="{FF2B5EF4-FFF2-40B4-BE49-F238E27FC236}">
                      <a16:creationId xmlns:a16="http://schemas.microsoft.com/office/drawing/2014/main" id="{76254262-3655-8BEB-D59F-104A40053074}"/>
                    </a:ext>
                  </a:extLst>
                </p14:cNvPr>
                <p14:cNvContentPartPr/>
                <p14:nvPr/>
              </p14:nvContentPartPr>
              <p14:xfrm>
                <a:off x="5114838" y="3848417"/>
                <a:ext cx="523440" cy="284040"/>
              </p14:xfrm>
            </p:contentPart>
          </mc:Choice>
          <mc:Fallback>
            <p:pic>
              <p:nvPicPr>
                <p:cNvPr id="201" name="Ink 200">
                  <a:extLst>
                    <a:ext uri="{FF2B5EF4-FFF2-40B4-BE49-F238E27FC236}">
                      <a16:creationId xmlns:a16="http://schemas.microsoft.com/office/drawing/2014/main" id="{76254262-3655-8BEB-D59F-104A40053074}"/>
                    </a:ext>
                  </a:extLst>
                </p:cNvPr>
                <p:cNvPicPr/>
                <p:nvPr/>
              </p:nvPicPr>
              <p:blipFill>
                <a:blip r:embed="rId336"/>
                <a:stretch>
                  <a:fillRect/>
                </a:stretch>
              </p:blipFill>
              <p:spPr>
                <a:xfrm>
                  <a:off x="5097198" y="3830777"/>
                  <a:ext cx="559080" cy="319680"/>
                </a:xfrm>
                <a:prstGeom prst="rect">
                  <a:avLst/>
                </a:prstGeom>
              </p:spPr>
            </p:pic>
          </mc:Fallback>
        </mc:AlternateContent>
      </p:grpSp>
    </p:spTree>
    <p:extLst>
      <p:ext uri="{BB962C8B-B14F-4D97-AF65-F5344CB8AC3E}">
        <p14:creationId xmlns:p14="http://schemas.microsoft.com/office/powerpoint/2010/main" val="2117379577"/>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otalTime>2444</TotalTime>
  <Words>597</Words>
  <Application>Microsoft Office PowerPoint</Application>
  <PresentationFormat>Widescreen</PresentationFormat>
  <Paragraphs>37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Cambria Math</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Kuniega</dc:creator>
  <cp:lastModifiedBy>Michael Kuniega</cp:lastModifiedBy>
  <cp:revision>6</cp:revision>
  <dcterms:created xsi:type="dcterms:W3CDTF">2022-12-28T03:08:26Z</dcterms:created>
  <dcterms:modified xsi:type="dcterms:W3CDTF">2023-01-22T04:52:09Z</dcterms:modified>
</cp:coreProperties>
</file>